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notesMasterIdLst>
    <p:notesMasterId r:id="rId26"/>
  </p:notesMasterIdLst>
  <p:sldIdLst>
    <p:sldId id="260" r:id="rId2"/>
    <p:sldId id="257" r:id="rId3"/>
    <p:sldId id="273" r:id="rId4"/>
    <p:sldId id="266" r:id="rId5"/>
    <p:sldId id="267" r:id="rId6"/>
    <p:sldId id="286" r:id="rId7"/>
    <p:sldId id="287" r:id="rId8"/>
    <p:sldId id="263" r:id="rId9"/>
    <p:sldId id="274" r:id="rId10"/>
    <p:sldId id="270" r:id="rId11"/>
    <p:sldId id="261" r:id="rId12"/>
    <p:sldId id="277" r:id="rId13"/>
    <p:sldId id="276" r:id="rId14"/>
    <p:sldId id="278" r:id="rId15"/>
    <p:sldId id="279" r:id="rId16"/>
    <p:sldId id="262" r:id="rId17"/>
    <p:sldId id="280" r:id="rId18"/>
    <p:sldId id="281" r:id="rId19"/>
    <p:sldId id="282" r:id="rId20"/>
    <p:sldId id="283" r:id="rId21"/>
    <p:sldId id="289" r:id="rId22"/>
    <p:sldId id="285" r:id="rId23"/>
    <p:sldId id="290" r:id="rId24"/>
    <p:sldId id="291" r:id="rId25"/>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AE4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30"/>
    <p:restoredTop sz="94674"/>
  </p:normalViewPr>
  <p:slideViewPr>
    <p:cSldViewPr snapToGrid="0" snapToObjects="1">
      <p:cViewPr>
        <p:scale>
          <a:sx n="85" d="100"/>
          <a:sy n="85" d="100"/>
        </p:scale>
        <p:origin x="1784" y="1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64FC33-1574-7A47-B811-E8A380149036}" type="datetimeFigureOut">
              <a:rPr lang="vi-VN" smtClean="0"/>
              <a:t>01/07/2022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1B0554-50BE-8A4A-86EB-17A389E79C43}" type="slidenum">
              <a:rPr lang="vi-VN" smtClean="0"/>
              <a:t>‹#›</a:t>
            </a:fld>
            <a:endParaRPr lang="vi-VN"/>
          </a:p>
        </p:txBody>
      </p:sp>
    </p:spTree>
    <p:extLst>
      <p:ext uri="{BB962C8B-B14F-4D97-AF65-F5344CB8AC3E}">
        <p14:creationId xmlns:p14="http://schemas.microsoft.com/office/powerpoint/2010/main" val="469444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b1723facdc_0_50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b1723facdc_0_50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59684f9cd4_0_58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59684f9cd4_0_58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59684f9cd4_0_58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59684f9cd4_0_58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890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59684f9cd4_0_58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59684f9cd4_0_58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8928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59684f9cd4_0_58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59684f9cd4_0_58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8768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9684f9cd4_0_38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59684f9cd4_0_38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31F0-ACE3-DF44-975B-9FACDE4681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E7AC559-7C20-F240-B389-4E8502E836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F1633115-3D14-3140-A778-FCDE649D6804}"/>
              </a:ext>
            </a:extLst>
          </p:cNvPr>
          <p:cNvSpPr>
            <a:spLocks noGrp="1"/>
          </p:cNvSpPr>
          <p:nvPr>
            <p:ph type="dt" sz="half" idx="10"/>
          </p:nvPr>
        </p:nvSpPr>
        <p:spPr/>
        <p:txBody>
          <a:bodyPr/>
          <a:lstStyle/>
          <a:p>
            <a:fld id="{B82ECC16-B7D3-484D-AF94-8AC8E02F90E9}" type="datetimeFigureOut">
              <a:rPr lang="vi-VN" smtClean="0"/>
              <a:t>01/07/2022</a:t>
            </a:fld>
            <a:endParaRPr lang="vi-VN"/>
          </a:p>
        </p:txBody>
      </p:sp>
      <p:sp>
        <p:nvSpPr>
          <p:cNvPr id="5" name="Footer Placeholder 4">
            <a:extLst>
              <a:ext uri="{FF2B5EF4-FFF2-40B4-BE49-F238E27FC236}">
                <a16:creationId xmlns:a16="http://schemas.microsoft.com/office/drawing/2014/main" id="{298F7804-36A6-2845-AA6A-8666ECB0244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6AF7E41-BFCF-9645-8311-BC448F118969}"/>
              </a:ext>
            </a:extLst>
          </p:cNvPr>
          <p:cNvSpPr>
            <a:spLocks noGrp="1"/>
          </p:cNvSpPr>
          <p:nvPr>
            <p:ph type="sldNum" sz="quarter" idx="12"/>
          </p:nvPr>
        </p:nvSpPr>
        <p:spPr/>
        <p:txBody>
          <a:bodyPr/>
          <a:lstStyle/>
          <a:p>
            <a:fld id="{25E7EE61-A3C2-DE49-AC0E-DF753CED75F6}" type="slidenum">
              <a:rPr lang="vi-VN" smtClean="0"/>
              <a:t>‹#›</a:t>
            </a:fld>
            <a:endParaRPr lang="vi-VN"/>
          </a:p>
        </p:txBody>
      </p:sp>
    </p:spTree>
    <p:extLst>
      <p:ext uri="{BB962C8B-B14F-4D97-AF65-F5344CB8AC3E}">
        <p14:creationId xmlns:p14="http://schemas.microsoft.com/office/powerpoint/2010/main" val="3046570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8311F-087B-5646-8EBF-7FFB3110AACA}"/>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E35B70B-6FFC-9F4A-BBE3-643ECC26F8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7C86212-CB43-E040-B449-90619138DD0C}"/>
              </a:ext>
            </a:extLst>
          </p:cNvPr>
          <p:cNvSpPr>
            <a:spLocks noGrp="1"/>
          </p:cNvSpPr>
          <p:nvPr>
            <p:ph type="dt" sz="half" idx="10"/>
          </p:nvPr>
        </p:nvSpPr>
        <p:spPr/>
        <p:txBody>
          <a:bodyPr/>
          <a:lstStyle/>
          <a:p>
            <a:fld id="{B82ECC16-B7D3-484D-AF94-8AC8E02F90E9}" type="datetimeFigureOut">
              <a:rPr lang="vi-VN" smtClean="0"/>
              <a:t>01/07/2022</a:t>
            </a:fld>
            <a:endParaRPr lang="vi-VN"/>
          </a:p>
        </p:txBody>
      </p:sp>
      <p:sp>
        <p:nvSpPr>
          <p:cNvPr id="5" name="Footer Placeholder 4">
            <a:extLst>
              <a:ext uri="{FF2B5EF4-FFF2-40B4-BE49-F238E27FC236}">
                <a16:creationId xmlns:a16="http://schemas.microsoft.com/office/drawing/2014/main" id="{81496FC6-C596-A44E-BAF2-9C0431FC155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64DE66E-8297-C14D-A3F3-F5503709318B}"/>
              </a:ext>
            </a:extLst>
          </p:cNvPr>
          <p:cNvSpPr>
            <a:spLocks noGrp="1"/>
          </p:cNvSpPr>
          <p:nvPr>
            <p:ph type="sldNum" sz="quarter" idx="12"/>
          </p:nvPr>
        </p:nvSpPr>
        <p:spPr/>
        <p:txBody>
          <a:bodyPr/>
          <a:lstStyle/>
          <a:p>
            <a:fld id="{25E7EE61-A3C2-DE49-AC0E-DF753CED75F6}" type="slidenum">
              <a:rPr lang="vi-VN" smtClean="0"/>
              <a:t>‹#›</a:t>
            </a:fld>
            <a:endParaRPr lang="vi-VN"/>
          </a:p>
        </p:txBody>
      </p:sp>
    </p:spTree>
    <p:extLst>
      <p:ext uri="{BB962C8B-B14F-4D97-AF65-F5344CB8AC3E}">
        <p14:creationId xmlns:p14="http://schemas.microsoft.com/office/powerpoint/2010/main" val="1756329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FF5D0F-89CF-154B-81F0-B902E55EA3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9C3DCFC-B199-4448-924E-EAA7120361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117456E-EFB4-1C48-8B58-92D2E8C45AB3}"/>
              </a:ext>
            </a:extLst>
          </p:cNvPr>
          <p:cNvSpPr>
            <a:spLocks noGrp="1"/>
          </p:cNvSpPr>
          <p:nvPr>
            <p:ph type="dt" sz="half" idx="10"/>
          </p:nvPr>
        </p:nvSpPr>
        <p:spPr/>
        <p:txBody>
          <a:bodyPr/>
          <a:lstStyle/>
          <a:p>
            <a:fld id="{B82ECC16-B7D3-484D-AF94-8AC8E02F90E9}" type="datetimeFigureOut">
              <a:rPr lang="vi-VN" smtClean="0"/>
              <a:t>01/07/2022</a:t>
            </a:fld>
            <a:endParaRPr lang="vi-VN"/>
          </a:p>
        </p:txBody>
      </p:sp>
      <p:sp>
        <p:nvSpPr>
          <p:cNvPr id="5" name="Footer Placeholder 4">
            <a:extLst>
              <a:ext uri="{FF2B5EF4-FFF2-40B4-BE49-F238E27FC236}">
                <a16:creationId xmlns:a16="http://schemas.microsoft.com/office/drawing/2014/main" id="{DBAD29D4-0929-0743-B89C-5362B3D90F1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73A9026-6550-CB4A-959E-62CA2C578C6E}"/>
              </a:ext>
            </a:extLst>
          </p:cNvPr>
          <p:cNvSpPr>
            <a:spLocks noGrp="1"/>
          </p:cNvSpPr>
          <p:nvPr>
            <p:ph type="sldNum" sz="quarter" idx="12"/>
          </p:nvPr>
        </p:nvSpPr>
        <p:spPr/>
        <p:txBody>
          <a:bodyPr/>
          <a:lstStyle/>
          <a:p>
            <a:fld id="{25E7EE61-A3C2-DE49-AC0E-DF753CED75F6}" type="slidenum">
              <a:rPr lang="vi-VN" smtClean="0"/>
              <a:t>‹#›</a:t>
            </a:fld>
            <a:endParaRPr lang="vi-VN"/>
          </a:p>
        </p:txBody>
      </p:sp>
    </p:spTree>
    <p:extLst>
      <p:ext uri="{BB962C8B-B14F-4D97-AF65-F5344CB8AC3E}">
        <p14:creationId xmlns:p14="http://schemas.microsoft.com/office/powerpoint/2010/main" val="1419086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6096000" y="3562211"/>
            <a:ext cx="5057200" cy="834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53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6096000" y="1772984"/>
            <a:ext cx="5057200" cy="15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12000"/>
              <a:buNone/>
              <a:defRPr sz="16000">
                <a:solidFill>
                  <a:schemeClr val="accent2"/>
                </a:solidFill>
              </a:defRPr>
            </a:lvl1pPr>
            <a:lvl2pPr lvl="1" algn="ctr" rtl="0">
              <a:spcBef>
                <a:spcPts val="0"/>
              </a:spcBef>
              <a:spcAft>
                <a:spcPts val="0"/>
              </a:spcAft>
              <a:buClr>
                <a:schemeClr val="lt2"/>
              </a:buClr>
              <a:buSzPts val="12000"/>
              <a:buNone/>
              <a:defRPr sz="16000">
                <a:solidFill>
                  <a:schemeClr val="lt2"/>
                </a:solidFill>
              </a:defRPr>
            </a:lvl2pPr>
            <a:lvl3pPr lvl="2" algn="ctr" rtl="0">
              <a:spcBef>
                <a:spcPts val="0"/>
              </a:spcBef>
              <a:spcAft>
                <a:spcPts val="0"/>
              </a:spcAft>
              <a:buClr>
                <a:schemeClr val="lt2"/>
              </a:buClr>
              <a:buSzPts val="12000"/>
              <a:buNone/>
              <a:defRPr sz="16000">
                <a:solidFill>
                  <a:schemeClr val="lt2"/>
                </a:solidFill>
              </a:defRPr>
            </a:lvl3pPr>
            <a:lvl4pPr lvl="3" algn="ctr" rtl="0">
              <a:spcBef>
                <a:spcPts val="0"/>
              </a:spcBef>
              <a:spcAft>
                <a:spcPts val="0"/>
              </a:spcAft>
              <a:buClr>
                <a:schemeClr val="lt2"/>
              </a:buClr>
              <a:buSzPts val="12000"/>
              <a:buNone/>
              <a:defRPr sz="16000">
                <a:solidFill>
                  <a:schemeClr val="lt2"/>
                </a:solidFill>
              </a:defRPr>
            </a:lvl4pPr>
            <a:lvl5pPr lvl="4" algn="ctr" rtl="0">
              <a:spcBef>
                <a:spcPts val="0"/>
              </a:spcBef>
              <a:spcAft>
                <a:spcPts val="0"/>
              </a:spcAft>
              <a:buClr>
                <a:schemeClr val="lt2"/>
              </a:buClr>
              <a:buSzPts val="12000"/>
              <a:buNone/>
              <a:defRPr sz="16000">
                <a:solidFill>
                  <a:schemeClr val="lt2"/>
                </a:solidFill>
              </a:defRPr>
            </a:lvl5pPr>
            <a:lvl6pPr lvl="5" algn="ctr" rtl="0">
              <a:spcBef>
                <a:spcPts val="0"/>
              </a:spcBef>
              <a:spcAft>
                <a:spcPts val="0"/>
              </a:spcAft>
              <a:buClr>
                <a:schemeClr val="lt2"/>
              </a:buClr>
              <a:buSzPts val="12000"/>
              <a:buNone/>
              <a:defRPr sz="16000">
                <a:solidFill>
                  <a:schemeClr val="lt2"/>
                </a:solidFill>
              </a:defRPr>
            </a:lvl6pPr>
            <a:lvl7pPr lvl="6" algn="ctr" rtl="0">
              <a:spcBef>
                <a:spcPts val="0"/>
              </a:spcBef>
              <a:spcAft>
                <a:spcPts val="0"/>
              </a:spcAft>
              <a:buClr>
                <a:schemeClr val="lt2"/>
              </a:buClr>
              <a:buSzPts val="12000"/>
              <a:buNone/>
              <a:defRPr sz="16000">
                <a:solidFill>
                  <a:schemeClr val="lt2"/>
                </a:solidFill>
              </a:defRPr>
            </a:lvl7pPr>
            <a:lvl8pPr lvl="7" algn="ctr" rtl="0">
              <a:spcBef>
                <a:spcPts val="0"/>
              </a:spcBef>
              <a:spcAft>
                <a:spcPts val="0"/>
              </a:spcAft>
              <a:buClr>
                <a:schemeClr val="lt2"/>
              </a:buClr>
              <a:buSzPts val="12000"/>
              <a:buNone/>
              <a:defRPr sz="16000">
                <a:solidFill>
                  <a:schemeClr val="lt2"/>
                </a:solidFill>
              </a:defRPr>
            </a:lvl8pPr>
            <a:lvl9pPr lvl="8" algn="ctr" rtl="0">
              <a:spcBef>
                <a:spcPts val="0"/>
              </a:spcBef>
              <a:spcAft>
                <a:spcPts val="0"/>
              </a:spcAft>
              <a:buClr>
                <a:schemeClr val="lt2"/>
              </a:buClr>
              <a:buSzPts val="12000"/>
              <a:buNone/>
              <a:defRPr sz="16000">
                <a:solidFill>
                  <a:schemeClr val="lt2"/>
                </a:solidFill>
              </a:defRPr>
            </a:lvl9pPr>
          </a:lstStyle>
          <a:p>
            <a:r>
              <a:t>xx%</a:t>
            </a:r>
          </a:p>
        </p:txBody>
      </p:sp>
      <p:sp>
        <p:nvSpPr>
          <p:cNvPr id="14" name="Google Shape;14;p3"/>
          <p:cNvSpPr txBox="1">
            <a:spLocks noGrp="1"/>
          </p:cNvSpPr>
          <p:nvPr>
            <p:ph type="subTitle" idx="1"/>
          </p:nvPr>
        </p:nvSpPr>
        <p:spPr>
          <a:xfrm>
            <a:off x="6096000" y="4396617"/>
            <a:ext cx="5057200" cy="688400"/>
          </a:xfrm>
          <a:prstGeom prst="rect">
            <a:avLst/>
          </a:prstGeom>
        </p:spPr>
        <p:txBody>
          <a:bodyPr spcFirstLastPara="1" wrap="square" lIns="91425" tIns="91425" rIns="91425" bIns="91425" anchor="ctr" anchorCtr="0">
            <a:noAutofit/>
          </a:bodyPr>
          <a:lstStyle>
            <a:lvl1pPr lvl="0" algn="r">
              <a:spcBef>
                <a:spcPts val="0"/>
              </a:spcBef>
              <a:spcAft>
                <a:spcPts val="0"/>
              </a:spcAft>
              <a:buSzPts val="1400"/>
              <a:buNone/>
              <a:defRPr sz="1867">
                <a:solidFill>
                  <a:schemeClr val="accent4"/>
                </a:solidFill>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Tree>
    <p:extLst>
      <p:ext uri="{BB962C8B-B14F-4D97-AF65-F5344CB8AC3E}">
        <p14:creationId xmlns:p14="http://schemas.microsoft.com/office/powerpoint/2010/main" val="4041411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TITLE  + SUBTITLE 1">
  <p:cSld name="BIG TITLE  + SUBTITLE 1">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1375733" y="1691833"/>
            <a:ext cx="7187600" cy="1776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1" name="Google Shape;61;p11"/>
          <p:cNvSpPr txBox="1">
            <a:spLocks noGrp="1"/>
          </p:cNvSpPr>
          <p:nvPr>
            <p:ph type="subTitle" idx="1"/>
          </p:nvPr>
        </p:nvSpPr>
        <p:spPr>
          <a:xfrm>
            <a:off x="1499807" y="3163033"/>
            <a:ext cx="4033200" cy="25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6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3494202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SUBTITLE + ILLUSTRATION 1">
  <p:cSld name="TITLE + SUBTITLE + ILLUSTRATION 1">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6477633" y="2921300"/>
            <a:ext cx="4753600" cy="14412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5" name="Google Shape;85;p17"/>
          <p:cNvSpPr txBox="1">
            <a:spLocks noGrp="1"/>
          </p:cNvSpPr>
          <p:nvPr>
            <p:ph type="subTitle" idx="1"/>
          </p:nvPr>
        </p:nvSpPr>
        <p:spPr>
          <a:xfrm>
            <a:off x="6436240" y="3995233"/>
            <a:ext cx="4033200" cy="25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6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4205845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B365D-2EC7-174B-98B0-6223761E53C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B60C97A-AAB6-9F45-8D6D-02D45744A7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57DD1FC-BDAB-0447-BC92-B7F67D0BEF71}"/>
              </a:ext>
            </a:extLst>
          </p:cNvPr>
          <p:cNvSpPr>
            <a:spLocks noGrp="1"/>
          </p:cNvSpPr>
          <p:nvPr>
            <p:ph type="dt" sz="half" idx="10"/>
          </p:nvPr>
        </p:nvSpPr>
        <p:spPr/>
        <p:txBody>
          <a:bodyPr/>
          <a:lstStyle/>
          <a:p>
            <a:fld id="{B82ECC16-B7D3-484D-AF94-8AC8E02F90E9}" type="datetimeFigureOut">
              <a:rPr lang="vi-VN" smtClean="0"/>
              <a:t>01/07/2022</a:t>
            </a:fld>
            <a:endParaRPr lang="vi-VN"/>
          </a:p>
        </p:txBody>
      </p:sp>
      <p:sp>
        <p:nvSpPr>
          <p:cNvPr id="5" name="Footer Placeholder 4">
            <a:extLst>
              <a:ext uri="{FF2B5EF4-FFF2-40B4-BE49-F238E27FC236}">
                <a16:creationId xmlns:a16="http://schemas.microsoft.com/office/drawing/2014/main" id="{25344E03-A178-764E-AA61-EC204F459A4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8ACE97C-A599-5B4D-841E-4E61BA0A5C67}"/>
              </a:ext>
            </a:extLst>
          </p:cNvPr>
          <p:cNvSpPr>
            <a:spLocks noGrp="1"/>
          </p:cNvSpPr>
          <p:nvPr>
            <p:ph type="sldNum" sz="quarter" idx="12"/>
          </p:nvPr>
        </p:nvSpPr>
        <p:spPr/>
        <p:txBody>
          <a:bodyPr/>
          <a:lstStyle/>
          <a:p>
            <a:fld id="{25E7EE61-A3C2-DE49-AC0E-DF753CED75F6}" type="slidenum">
              <a:rPr lang="vi-VN" smtClean="0"/>
              <a:t>‹#›</a:t>
            </a:fld>
            <a:endParaRPr lang="vi-VN"/>
          </a:p>
        </p:txBody>
      </p:sp>
    </p:spTree>
    <p:extLst>
      <p:ext uri="{BB962C8B-B14F-4D97-AF65-F5344CB8AC3E}">
        <p14:creationId xmlns:p14="http://schemas.microsoft.com/office/powerpoint/2010/main" val="197052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E46D-DC06-AE41-9296-25BB1B565C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3ED5B3EB-6479-D14D-B3BF-300CD1D98C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88C9B0-6003-694D-9757-A1C26A3942B7}"/>
              </a:ext>
            </a:extLst>
          </p:cNvPr>
          <p:cNvSpPr>
            <a:spLocks noGrp="1"/>
          </p:cNvSpPr>
          <p:nvPr>
            <p:ph type="dt" sz="half" idx="10"/>
          </p:nvPr>
        </p:nvSpPr>
        <p:spPr/>
        <p:txBody>
          <a:bodyPr/>
          <a:lstStyle/>
          <a:p>
            <a:fld id="{B82ECC16-B7D3-484D-AF94-8AC8E02F90E9}" type="datetimeFigureOut">
              <a:rPr lang="vi-VN" smtClean="0"/>
              <a:t>01/07/2022</a:t>
            </a:fld>
            <a:endParaRPr lang="vi-VN"/>
          </a:p>
        </p:txBody>
      </p:sp>
      <p:sp>
        <p:nvSpPr>
          <p:cNvPr id="5" name="Footer Placeholder 4">
            <a:extLst>
              <a:ext uri="{FF2B5EF4-FFF2-40B4-BE49-F238E27FC236}">
                <a16:creationId xmlns:a16="http://schemas.microsoft.com/office/drawing/2014/main" id="{A14BA35D-F1B5-EC40-9148-0B3588BE72A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9D2AA95-1758-EB41-BCFD-22FE68A1472C}"/>
              </a:ext>
            </a:extLst>
          </p:cNvPr>
          <p:cNvSpPr>
            <a:spLocks noGrp="1"/>
          </p:cNvSpPr>
          <p:nvPr>
            <p:ph type="sldNum" sz="quarter" idx="12"/>
          </p:nvPr>
        </p:nvSpPr>
        <p:spPr/>
        <p:txBody>
          <a:bodyPr/>
          <a:lstStyle/>
          <a:p>
            <a:fld id="{25E7EE61-A3C2-DE49-AC0E-DF753CED75F6}" type="slidenum">
              <a:rPr lang="vi-VN" smtClean="0"/>
              <a:t>‹#›</a:t>
            </a:fld>
            <a:endParaRPr lang="vi-VN"/>
          </a:p>
        </p:txBody>
      </p:sp>
    </p:spTree>
    <p:extLst>
      <p:ext uri="{BB962C8B-B14F-4D97-AF65-F5344CB8AC3E}">
        <p14:creationId xmlns:p14="http://schemas.microsoft.com/office/powerpoint/2010/main" val="627367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E27DA-D0DE-D14D-8618-BF5D6301970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B6652F7-1D97-8B44-B7B6-B7668CAC88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998CAE1-9E3E-4D40-A9BB-C8D268C1A0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3E9CAA67-70E1-9540-9897-595C74C09CC5}"/>
              </a:ext>
            </a:extLst>
          </p:cNvPr>
          <p:cNvSpPr>
            <a:spLocks noGrp="1"/>
          </p:cNvSpPr>
          <p:nvPr>
            <p:ph type="dt" sz="half" idx="10"/>
          </p:nvPr>
        </p:nvSpPr>
        <p:spPr/>
        <p:txBody>
          <a:bodyPr/>
          <a:lstStyle/>
          <a:p>
            <a:fld id="{B82ECC16-B7D3-484D-AF94-8AC8E02F90E9}" type="datetimeFigureOut">
              <a:rPr lang="vi-VN" smtClean="0"/>
              <a:t>01/07/2022</a:t>
            </a:fld>
            <a:endParaRPr lang="vi-VN"/>
          </a:p>
        </p:txBody>
      </p:sp>
      <p:sp>
        <p:nvSpPr>
          <p:cNvPr id="6" name="Footer Placeholder 5">
            <a:extLst>
              <a:ext uri="{FF2B5EF4-FFF2-40B4-BE49-F238E27FC236}">
                <a16:creationId xmlns:a16="http://schemas.microsoft.com/office/drawing/2014/main" id="{FDA1536A-E9FC-5640-913C-CB956C28C45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50655B4-CBDD-7542-8CA6-7DA69581580E}"/>
              </a:ext>
            </a:extLst>
          </p:cNvPr>
          <p:cNvSpPr>
            <a:spLocks noGrp="1"/>
          </p:cNvSpPr>
          <p:nvPr>
            <p:ph type="sldNum" sz="quarter" idx="12"/>
          </p:nvPr>
        </p:nvSpPr>
        <p:spPr/>
        <p:txBody>
          <a:bodyPr/>
          <a:lstStyle/>
          <a:p>
            <a:fld id="{25E7EE61-A3C2-DE49-AC0E-DF753CED75F6}" type="slidenum">
              <a:rPr lang="vi-VN" smtClean="0"/>
              <a:t>‹#›</a:t>
            </a:fld>
            <a:endParaRPr lang="vi-VN"/>
          </a:p>
        </p:txBody>
      </p:sp>
    </p:spTree>
    <p:extLst>
      <p:ext uri="{BB962C8B-B14F-4D97-AF65-F5344CB8AC3E}">
        <p14:creationId xmlns:p14="http://schemas.microsoft.com/office/powerpoint/2010/main" val="2034132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63834-192E-5646-9B5E-00D0AE4AE19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68E4AF9-D348-4D4D-81A1-9E6AA70E35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27F958-A202-B54B-98CD-D21FECABFB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B6506829-8174-424C-9B0B-C3A86DF1E7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86A490-C4F7-DE4C-847E-B62598CABA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C9D7480-2ED8-1045-8041-C2A77B190C6E}"/>
              </a:ext>
            </a:extLst>
          </p:cNvPr>
          <p:cNvSpPr>
            <a:spLocks noGrp="1"/>
          </p:cNvSpPr>
          <p:nvPr>
            <p:ph type="dt" sz="half" idx="10"/>
          </p:nvPr>
        </p:nvSpPr>
        <p:spPr/>
        <p:txBody>
          <a:bodyPr/>
          <a:lstStyle/>
          <a:p>
            <a:fld id="{B82ECC16-B7D3-484D-AF94-8AC8E02F90E9}" type="datetimeFigureOut">
              <a:rPr lang="vi-VN" smtClean="0"/>
              <a:t>01/07/2022</a:t>
            </a:fld>
            <a:endParaRPr lang="vi-VN"/>
          </a:p>
        </p:txBody>
      </p:sp>
      <p:sp>
        <p:nvSpPr>
          <p:cNvPr id="8" name="Footer Placeholder 7">
            <a:extLst>
              <a:ext uri="{FF2B5EF4-FFF2-40B4-BE49-F238E27FC236}">
                <a16:creationId xmlns:a16="http://schemas.microsoft.com/office/drawing/2014/main" id="{DD018F21-B340-C24D-8450-910718BDE1A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692DC2AC-6667-F444-8B8A-FFFDCDD401C9}"/>
              </a:ext>
            </a:extLst>
          </p:cNvPr>
          <p:cNvSpPr>
            <a:spLocks noGrp="1"/>
          </p:cNvSpPr>
          <p:nvPr>
            <p:ph type="sldNum" sz="quarter" idx="12"/>
          </p:nvPr>
        </p:nvSpPr>
        <p:spPr/>
        <p:txBody>
          <a:bodyPr/>
          <a:lstStyle/>
          <a:p>
            <a:fld id="{25E7EE61-A3C2-DE49-AC0E-DF753CED75F6}" type="slidenum">
              <a:rPr lang="vi-VN" smtClean="0"/>
              <a:t>‹#›</a:t>
            </a:fld>
            <a:endParaRPr lang="vi-VN"/>
          </a:p>
        </p:txBody>
      </p:sp>
    </p:spTree>
    <p:extLst>
      <p:ext uri="{BB962C8B-B14F-4D97-AF65-F5344CB8AC3E}">
        <p14:creationId xmlns:p14="http://schemas.microsoft.com/office/powerpoint/2010/main" val="2033074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71F5-F80A-A74A-AE11-74E1D353DA9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4B42BD3F-3806-374E-A567-AEDD2EAD5703}"/>
              </a:ext>
            </a:extLst>
          </p:cNvPr>
          <p:cNvSpPr>
            <a:spLocks noGrp="1"/>
          </p:cNvSpPr>
          <p:nvPr>
            <p:ph type="dt" sz="half" idx="10"/>
          </p:nvPr>
        </p:nvSpPr>
        <p:spPr/>
        <p:txBody>
          <a:bodyPr/>
          <a:lstStyle/>
          <a:p>
            <a:fld id="{B82ECC16-B7D3-484D-AF94-8AC8E02F90E9}" type="datetimeFigureOut">
              <a:rPr lang="vi-VN" smtClean="0"/>
              <a:t>01/07/2022</a:t>
            </a:fld>
            <a:endParaRPr lang="vi-VN"/>
          </a:p>
        </p:txBody>
      </p:sp>
      <p:sp>
        <p:nvSpPr>
          <p:cNvPr id="4" name="Footer Placeholder 3">
            <a:extLst>
              <a:ext uri="{FF2B5EF4-FFF2-40B4-BE49-F238E27FC236}">
                <a16:creationId xmlns:a16="http://schemas.microsoft.com/office/drawing/2014/main" id="{08A31E6B-E1EE-414A-B259-4DEE2F393B7C}"/>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F7361E72-86C7-564B-9164-FEA67366BF87}"/>
              </a:ext>
            </a:extLst>
          </p:cNvPr>
          <p:cNvSpPr>
            <a:spLocks noGrp="1"/>
          </p:cNvSpPr>
          <p:nvPr>
            <p:ph type="sldNum" sz="quarter" idx="12"/>
          </p:nvPr>
        </p:nvSpPr>
        <p:spPr/>
        <p:txBody>
          <a:bodyPr/>
          <a:lstStyle/>
          <a:p>
            <a:fld id="{25E7EE61-A3C2-DE49-AC0E-DF753CED75F6}" type="slidenum">
              <a:rPr lang="vi-VN" smtClean="0"/>
              <a:t>‹#›</a:t>
            </a:fld>
            <a:endParaRPr lang="vi-VN"/>
          </a:p>
        </p:txBody>
      </p:sp>
    </p:spTree>
    <p:extLst>
      <p:ext uri="{BB962C8B-B14F-4D97-AF65-F5344CB8AC3E}">
        <p14:creationId xmlns:p14="http://schemas.microsoft.com/office/powerpoint/2010/main" val="3091355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5F55B8-13F8-EB4B-BB98-08B8C0D772C3}"/>
              </a:ext>
            </a:extLst>
          </p:cNvPr>
          <p:cNvSpPr>
            <a:spLocks noGrp="1"/>
          </p:cNvSpPr>
          <p:nvPr>
            <p:ph type="dt" sz="half" idx="10"/>
          </p:nvPr>
        </p:nvSpPr>
        <p:spPr/>
        <p:txBody>
          <a:bodyPr/>
          <a:lstStyle/>
          <a:p>
            <a:fld id="{B82ECC16-B7D3-484D-AF94-8AC8E02F90E9}" type="datetimeFigureOut">
              <a:rPr lang="vi-VN" smtClean="0"/>
              <a:t>01/07/2022</a:t>
            </a:fld>
            <a:endParaRPr lang="vi-VN"/>
          </a:p>
        </p:txBody>
      </p:sp>
      <p:sp>
        <p:nvSpPr>
          <p:cNvPr id="3" name="Footer Placeholder 2">
            <a:extLst>
              <a:ext uri="{FF2B5EF4-FFF2-40B4-BE49-F238E27FC236}">
                <a16:creationId xmlns:a16="http://schemas.microsoft.com/office/drawing/2014/main" id="{CE5CAED2-80DC-B44C-8BF1-D3BB89D1B7B4}"/>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6E1A395D-8872-034B-A351-0991C4DCB9F3}"/>
              </a:ext>
            </a:extLst>
          </p:cNvPr>
          <p:cNvSpPr>
            <a:spLocks noGrp="1"/>
          </p:cNvSpPr>
          <p:nvPr>
            <p:ph type="sldNum" sz="quarter" idx="12"/>
          </p:nvPr>
        </p:nvSpPr>
        <p:spPr/>
        <p:txBody>
          <a:bodyPr/>
          <a:lstStyle/>
          <a:p>
            <a:fld id="{25E7EE61-A3C2-DE49-AC0E-DF753CED75F6}" type="slidenum">
              <a:rPr lang="vi-VN" smtClean="0"/>
              <a:t>‹#›</a:t>
            </a:fld>
            <a:endParaRPr lang="vi-VN"/>
          </a:p>
        </p:txBody>
      </p:sp>
    </p:spTree>
    <p:extLst>
      <p:ext uri="{BB962C8B-B14F-4D97-AF65-F5344CB8AC3E}">
        <p14:creationId xmlns:p14="http://schemas.microsoft.com/office/powerpoint/2010/main" val="2931991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0CE27-C6D5-EC4D-8405-CE82B6C732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B265DFD-0C15-0844-93AF-A6B08A496E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5AD0F34-BD95-BF4A-9B9E-D3AE0EDF11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8A0594-28D9-824F-97AB-894329CA188D}"/>
              </a:ext>
            </a:extLst>
          </p:cNvPr>
          <p:cNvSpPr>
            <a:spLocks noGrp="1"/>
          </p:cNvSpPr>
          <p:nvPr>
            <p:ph type="dt" sz="half" idx="10"/>
          </p:nvPr>
        </p:nvSpPr>
        <p:spPr/>
        <p:txBody>
          <a:bodyPr/>
          <a:lstStyle/>
          <a:p>
            <a:fld id="{B82ECC16-B7D3-484D-AF94-8AC8E02F90E9}" type="datetimeFigureOut">
              <a:rPr lang="vi-VN" smtClean="0"/>
              <a:t>01/07/2022</a:t>
            </a:fld>
            <a:endParaRPr lang="vi-VN"/>
          </a:p>
        </p:txBody>
      </p:sp>
      <p:sp>
        <p:nvSpPr>
          <p:cNvPr id="6" name="Footer Placeholder 5">
            <a:extLst>
              <a:ext uri="{FF2B5EF4-FFF2-40B4-BE49-F238E27FC236}">
                <a16:creationId xmlns:a16="http://schemas.microsoft.com/office/drawing/2014/main" id="{AF39109D-65B4-224D-9864-CC53F0D790A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B225DBC-F6D5-3847-8E76-8F7ABF81E254}"/>
              </a:ext>
            </a:extLst>
          </p:cNvPr>
          <p:cNvSpPr>
            <a:spLocks noGrp="1"/>
          </p:cNvSpPr>
          <p:nvPr>
            <p:ph type="sldNum" sz="quarter" idx="12"/>
          </p:nvPr>
        </p:nvSpPr>
        <p:spPr/>
        <p:txBody>
          <a:bodyPr/>
          <a:lstStyle/>
          <a:p>
            <a:fld id="{25E7EE61-A3C2-DE49-AC0E-DF753CED75F6}" type="slidenum">
              <a:rPr lang="vi-VN" smtClean="0"/>
              <a:t>‹#›</a:t>
            </a:fld>
            <a:endParaRPr lang="vi-VN"/>
          </a:p>
        </p:txBody>
      </p:sp>
    </p:spTree>
    <p:extLst>
      <p:ext uri="{BB962C8B-B14F-4D97-AF65-F5344CB8AC3E}">
        <p14:creationId xmlns:p14="http://schemas.microsoft.com/office/powerpoint/2010/main" val="2079169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321CB-3ECF-C94F-969E-8365CAF39A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64C8E93-F398-D14D-B72A-C2391D25B3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70F4FF26-7CC1-D040-8A10-E640E1761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A9D083-774D-EE4B-BE40-7CEADF08A5A5}"/>
              </a:ext>
            </a:extLst>
          </p:cNvPr>
          <p:cNvSpPr>
            <a:spLocks noGrp="1"/>
          </p:cNvSpPr>
          <p:nvPr>
            <p:ph type="dt" sz="half" idx="10"/>
          </p:nvPr>
        </p:nvSpPr>
        <p:spPr/>
        <p:txBody>
          <a:bodyPr/>
          <a:lstStyle/>
          <a:p>
            <a:fld id="{B82ECC16-B7D3-484D-AF94-8AC8E02F90E9}" type="datetimeFigureOut">
              <a:rPr lang="vi-VN" smtClean="0"/>
              <a:t>01/07/2022</a:t>
            </a:fld>
            <a:endParaRPr lang="vi-VN"/>
          </a:p>
        </p:txBody>
      </p:sp>
      <p:sp>
        <p:nvSpPr>
          <p:cNvPr id="6" name="Footer Placeholder 5">
            <a:extLst>
              <a:ext uri="{FF2B5EF4-FFF2-40B4-BE49-F238E27FC236}">
                <a16:creationId xmlns:a16="http://schemas.microsoft.com/office/drawing/2014/main" id="{B5518445-D250-2447-9042-3BE06E5E355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E4C7660-3143-2249-B734-AE8CC5AB035F}"/>
              </a:ext>
            </a:extLst>
          </p:cNvPr>
          <p:cNvSpPr>
            <a:spLocks noGrp="1"/>
          </p:cNvSpPr>
          <p:nvPr>
            <p:ph type="sldNum" sz="quarter" idx="12"/>
          </p:nvPr>
        </p:nvSpPr>
        <p:spPr/>
        <p:txBody>
          <a:bodyPr/>
          <a:lstStyle/>
          <a:p>
            <a:fld id="{25E7EE61-A3C2-DE49-AC0E-DF753CED75F6}" type="slidenum">
              <a:rPr lang="vi-VN" smtClean="0"/>
              <a:t>‹#›</a:t>
            </a:fld>
            <a:endParaRPr lang="vi-VN"/>
          </a:p>
        </p:txBody>
      </p:sp>
    </p:spTree>
    <p:extLst>
      <p:ext uri="{BB962C8B-B14F-4D97-AF65-F5344CB8AC3E}">
        <p14:creationId xmlns:p14="http://schemas.microsoft.com/office/powerpoint/2010/main" val="1343822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F66018-8EF1-7D42-B512-ABA5886D8D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41ACE92-BA56-3B4A-B953-5223BEBFF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A3DB6AB-3F16-094B-AC98-7DE8BAC2B6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ECC16-B7D3-484D-AF94-8AC8E02F90E9}" type="datetimeFigureOut">
              <a:rPr lang="vi-VN" smtClean="0"/>
              <a:t>01/07/2022</a:t>
            </a:fld>
            <a:endParaRPr lang="vi-VN"/>
          </a:p>
        </p:txBody>
      </p:sp>
      <p:sp>
        <p:nvSpPr>
          <p:cNvPr id="5" name="Footer Placeholder 4">
            <a:extLst>
              <a:ext uri="{FF2B5EF4-FFF2-40B4-BE49-F238E27FC236}">
                <a16:creationId xmlns:a16="http://schemas.microsoft.com/office/drawing/2014/main" id="{90133AEC-F4A2-094C-8FAF-10F0DF2802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F71FA2C4-5970-944F-A292-F0B235771E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E7EE61-A3C2-DE49-AC0E-DF753CED75F6}" type="slidenum">
              <a:rPr lang="vi-VN" smtClean="0"/>
              <a:t>‹#›</a:t>
            </a:fld>
            <a:endParaRPr lang="vi-VN"/>
          </a:p>
        </p:txBody>
      </p:sp>
    </p:spTree>
    <p:extLst>
      <p:ext uri="{BB962C8B-B14F-4D97-AF65-F5344CB8AC3E}">
        <p14:creationId xmlns:p14="http://schemas.microsoft.com/office/powerpoint/2010/main" val="37052586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microsoft.com/office/2007/relationships/hdphoto" Target="../media/hdphoto2.wdp"/><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E4CF"/>
        </a:solidFill>
        <a:effectLst/>
      </p:bgPr>
    </p:bg>
    <p:spTree>
      <p:nvGrpSpPr>
        <p:cNvPr id="1" name="Shape 476"/>
        <p:cNvGrpSpPr/>
        <p:nvPr/>
      </p:nvGrpSpPr>
      <p:grpSpPr>
        <a:xfrm>
          <a:off x="0" y="0"/>
          <a:ext cx="0" cy="0"/>
          <a:chOff x="0" y="0"/>
          <a:chExt cx="0" cy="0"/>
        </a:xfrm>
      </p:grpSpPr>
      <p:sp>
        <p:nvSpPr>
          <p:cNvPr id="477" name="Google Shape;477;p31"/>
          <p:cNvSpPr/>
          <p:nvPr/>
        </p:nvSpPr>
        <p:spPr>
          <a:xfrm rot="537707">
            <a:off x="787384" y="2150041"/>
            <a:ext cx="4966929" cy="4109673"/>
          </a:xfrm>
          <a:custGeom>
            <a:avLst/>
            <a:gdLst/>
            <a:ahLst/>
            <a:cxnLst/>
            <a:rect l="l" t="t" r="r" b="b"/>
            <a:pathLst>
              <a:path w="118006" h="97639" extrusionOk="0">
                <a:moveTo>
                  <a:pt x="18955" y="8403"/>
                </a:moveTo>
                <a:lnTo>
                  <a:pt x="18991" y="8451"/>
                </a:lnTo>
                <a:cubicBezTo>
                  <a:pt x="18931" y="8689"/>
                  <a:pt x="18872" y="8927"/>
                  <a:pt x="18836" y="9142"/>
                </a:cubicBezTo>
                <a:cubicBezTo>
                  <a:pt x="18193" y="10320"/>
                  <a:pt x="17562" y="11499"/>
                  <a:pt x="16955" y="12678"/>
                </a:cubicBezTo>
                <a:cubicBezTo>
                  <a:pt x="17384" y="11082"/>
                  <a:pt x="18003" y="9082"/>
                  <a:pt x="18550" y="8523"/>
                </a:cubicBezTo>
                <a:cubicBezTo>
                  <a:pt x="18681" y="8487"/>
                  <a:pt x="18812" y="8451"/>
                  <a:pt x="18955" y="8403"/>
                </a:cubicBezTo>
                <a:close/>
                <a:moveTo>
                  <a:pt x="18455" y="10809"/>
                </a:moveTo>
                <a:lnTo>
                  <a:pt x="18455" y="10809"/>
                </a:lnTo>
                <a:cubicBezTo>
                  <a:pt x="18336" y="11356"/>
                  <a:pt x="18205" y="11904"/>
                  <a:pt x="18086" y="12452"/>
                </a:cubicBezTo>
                <a:cubicBezTo>
                  <a:pt x="17503" y="13368"/>
                  <a:pt x="16895" y="14285"/>
                  <a:pt x="16336" y="15202"/>
                </a:cubicBezTo>
                <a:cubicBezTo>
                  <a:pt x="16360" y="15035"/>
                  <a:pt x="16407" y="14880"/>
                  <a:pt x="16431" y="14714"/>
                </a:cubicBezTo>
                <a:cubicBezTo>
                  <a:pt x="16467" y="14583"/>
                  <a:pt x="16574" y="14166"/>
                  <a:pt x="16705" y="13607"/>
                </a:cubicBezTo>
                <a:cubicBezTo>
                  <a:pt x="16753" y="13607"/>
                  <a:pt x="16776" y="13595"/>
                  <a:pt x="16812" y="13547"/>
                </a:cubicBezTo>
                <a:cubicBezTo>
                  <a:pt x="17372" y="12642"/>
                  <a:pt x="17919" y="11737"/>
                  <a:pt x="18455" y="10809"/>
                </a:cubicBezTo>
                <a:close/>
                <a:moveTo>
                  <a:pt x="16110" y="13154"/>
                </a:moveTo>
                <a:lnTo>
                  <a:pt x="16110" y="13154"/>
                </a:lnTo>
                <a:cubicBezTo>
                  <a:pt x="16014" y="13702"/>
                  <a:pt x="15955" y="14166"/>
                  <a:pt x="15872" y="14499"/>
                </a:cubicBezTo>
                <a:cubicBezTo>
                  <a:pt x="15502" y="16023"/>
                  <a:pt x="15121" y="17559"/>
                  <a:pt x="14740" y="19071"/>
                </a:cubicBezTo>
                <a:cubicBezTo>
                  <a:pt x="14654" y="18985"/>
                  <a:pt x="14531" y="18935"/>
                  <a:pt x="14413" y="18935"/>
                </a:cubicBezTo>
                <a:cubicBezTo>
                  <a:pt x="14352" y="18935"/>
                  <a:pt x="14293" y="18948"/>
                  <a:pt x="14240" y="18976"/>
                </a:cubicBezTo>
                <a:cubicBezTo>
                  <a:pt x="14621" y="17714"/>
                  <a:pt x="15002" y="16452"/>
                  <a:pt x="15371" y="15178"/>
                </a:cubicBezTo>
                <a:cubicBezTo>
                  <a:pt x="15645" y="15083"/>
                  <a:pt x="15764" y="14714"/>
                  <a:pt x="15717" y="14023"/>
                </a:cubicBezTo>
                <a:cubicBezTo>
                  <a:pt x="15741" y="13964"/>
                  <a:pt x="15752" y="13904"/>
                  <a:pt x="15776" y="13845"/>
                </a:cubicBezTo>
                <a:cubicBezTo>
                  <a:pt x="15895" y="13642"/>
                  <a:pt x="16002" y="13404"/>
                  <a:pt x="16110" y="13154"/>
                </a:cubicBezTo>
                <a:close/>
                <a:moveTo>
                  <a:pt x="17741" y="14059"/>
                </a:moveTo>
                <a:lnTo>
                  <a:pt x="17741" y="14059"/>
                </a:lnTo>
                <a:cubicBezTo>
                  <a:pt x="17681" y="14309"/>
                  <a:pt x="17622" y="14583"/>
                  <a:pt x="17562" y="14845"/>
                </a:cubicBezTo>
                <a:cubicBezTo>
                  <a:pt x="17538" y="14880"/>
                  <a:pt x="17526" y="14892"/>
                  <a:pt x="17503" y="14940"/>
                </a:cubicBezTo>
                <a:cubicBezTo>
                  <a:pt x="16931" y="16404"/>
                  <a:pt x="16169" y="17750"/>
                  <a:pt x="15371" y="19071"/>
                </a:cubicBezTo>
                <a:cubicBezTo>
                  <a:pt x="15586" y="18250"/>
                  <a:pt x="15776" y="17417"/>
                  <a:pt x="15991" y="16595"/>
                </a:cubicBezTo>
                <a:cubicBezTo>
                  <a:pt x="16610" y="15785"/>
                  <a:pt x="17193" y="14940"/>
                  <a:pt x="17741" y="14059"/>
                </a:cubicBezTo>
                <a:close/>
                <a:moveTo>
                  <a:pt x="16407" y="20453"/>
                </a:moveTo>
                <a:lnTo>
                  <a:pt x="16407" y="20453"/>
                </a:lnTo>
                <a:cubicBezTo>
                  <a:pt x="16395" y="20500"/>
                  <a:pt x="16372" y="20536"/>
                  <a:pt x="16372" y="20560"/>
                </a:cubicBezTo>
                <a:lnTo>
                  <a:pt x="16348" y="20560"/>
                </a:lnTo>
                <a:cubicBezTo>
                  <a:pt x="16360" y="20536"/>
                  <a:pt x="16372" y="20488"/>
                  <a:pt x="16407" y="20453"/>
                </a:cubicBezTo>
                <a:close/>
                <a:moveTo>
                  <a:pt x="17134" y="16988"/>
                </a:moveTo>
                <a:lnTo>
                  <a:pt x="16907" y="18059"/>
                </a:lnTo>
                <a:cubicBezTo>
                  <a:pt x="16229" y="19548"/>
                  <a:pt x="15360" y="20917"/>
                  <a:pt x="14574" y="22346"/>
                </a:cubicBezTo>
                <a:cubicBezTo>
                  <a:pt x="14633" y="22096"/>
                  <a:pt x="14705" y="21822"/>
                  <a:pt x="14764" y="21572"/>
                </a:cubicBezTo>
                <a:cubicBezTo>
                  <a:pt x="14871" y="21143"/>
                  <a:pt x="14979" y="20691"/>
                  <a:pt x="15098" y="20262"/>
                </a:cubicBezTo>
                <a:cubicBezTo>
                  <a:pt x="15919" y="19274"/>
                  <a:pt x="16574" y="18155"/>
                  <a:pt x="17134" y="16988"/>
                </a:cubicBezTo>
                <a:close/>
                <a:moveTo>
                  <a:pt x="15586" y="21917"/>
                </a:moveTo>
                <a:lnTo>
                  <a:pt x="15586" y="21917"/>
                </a:lnTo>
                <a:cubicBezTo>
                  <a:pt x="14919" y="23251"/>
                  <a:pt x="14217" y="24608"/>
                  <a:pt x="13669" y="26001"/>
                </a:cubicBezTo>
                <a:lnTo>
                  <a:pt x="14240" y="23643"/>
                </a:lnTo>
                <a:cubicBezTo>
                  <a:pt x="14288" y="23643"/>
                  <a:pt x="14348" y="23608"/>
                  <a:pt x="14383" y="23572"/>
                </a:cubicBezTo>
                <a:cubicBezTo>
                  <a:pt x="14824" y="23072"/>
                  <a:pt x="15217" y="22512"/>
                  <a:pt x="15586" y="21917"/>
                </a:cubicBezTo>
                <a:close/>
                <a:moveTo>
                  <a:pt x="12719" y="27351"/>
                </a:moveTo>
                <a:lnTo>
                  <a:pt x="12719" y="27351"/>
                </a:lnTo>
                <a:cubicBezTo>
                  <a:pt x="12654" y="27621"/>
                  <a:pt x="12587" y="27897"/>
                  <a:pt x="12526" y="28168"/>
                </a:cubicBezTo>
                <a:cubicBezTo>
                  <a:pt x="12502" y="28168"/>
                  <a:pt x="12502" y="28156"/>
                  <a:pt x="12490" y="28156"/>
                </a:cubicBezTo>
                <a:cubicBezTo>
                  <a:pt x="12570" y="27891"/>
                  <a:pt x="12649" y="27626"/>
                  <a:pt x="12719" y="27351"/>
                </a:cubicBezTo>
                <a:close/>
                <a:moveTo>
                  <a:pt x="15157" y="7737"/>
                </a:moveTo>
                <a:cubicBezTo>
                  <a:pt x="15169" y="7772"/>
                  <a:pt x="15169" y="7808"/>
                  <a:pt x="15205" y="7856"/>
                </a:cubicBezTo>
                <a:cubicBezTo>
                  <a:pt x="15574" y="8427"/>
                  <a:pt x="16514" y="8582"/>
                  <a:pt x="17169" y="8630"/>
                </a:cubicBezTo>
                <a:lnTo>
                  <a:pt x="17312" y="8630"/>
                </a:lnTo>
                <a:lnTo>
                  <a:pt x="17181" y="8844"/>
                </a:lnTo>
                <a:cubicBezTo>
                  <a:pt x="17113" y="8714"/>
                  <a:pt x="16961" y="8632"/>
                  <a:pt x="16818" y="8632"/>
                </a:cubicBezTo>
                <a:cubicBezTo>
                  <a:pt x="16686" y="8632"/>
                  <a:pt x="16560" y="8702"/>
                  <a:pt x="16514" y="8868"/>
                </a:cubicBezTo>
                <a:cubicBezTo>
                  <a:pt x="16419" y="9142"/>
                  <a:pt x="16348" y="9416"/>
                  <a:pt x="16253" y="9701"/>
                </a:cubicBezTo>
                <a:cubicBezTo>
                  <a:pt x="16133" y="9892"/>
                  <a:pt x="16038" y="10082"/>
                  <a:pt x="15919" y="10273"/>
                </a:cubicBezTo>
                <a:cubicBezTo>
                  <a:pt x="16014" y="9797"/>
                  <a:pt x="16110" y="9344"/>
                  <a:pt x="16217" y="8868"/>
                </a:cubicBezTo>
                <a:cubicBezTo>
                  <a:pt x="16241" y="8725"/>
                  <a:pt x="16122" y="8642"/>
                  <a:pt x="15991" y="8642"/>
                </a:cubicBezTo>
                <a:cubicBezTo>
                  <a:pt x="15945" y="8617"/>
                  <a:pt x="15892" y="8604"/>
                  <a:pt x="15839" y="8604"/>
                </a:cubicBezTo>
                <a:cubicBezTo>
                  <a:pt x="15740" y="8604"/>
                  <a:pt x="15645" y="8652"/>
                  <a:pt x="15621" y="8761"/>
                </a:cubicBezTo>
                <a:cubicBezTo>
                  <a:pt x="14693" y="11380"/>
                  <a:pt x="13895" y="13892"/>
                  <a:pt x="13574" y="16619"/>
                </a:cubicBezTo>
                <a:cubicBezTo>
                  <a:pt x="12621" y="19322"/>
                  <a:pt x="11871" y="22084"/>
                  <a:pt x="11311" y="24894"/>
                </a:cubicBezTo>
                <a:cubicBezTo>
                  <a:pt x="11061" y="26013"/>
                  <a:pt x="10835" y="27156"/>
                  <a:pt x="10645" y="28287"/>
                </a:cubicBezTo>
                <a:cubicBezTo>
                  <a:pt x="10061" y="30335"/>
                  <a:pt x="9514" y="32406"/>
                  <a:pt x="8966" y="34478"/>
                </a:cubicBezTo>
                <a:cubicBezTo>
                  <a:pt x="8418" y="35657"/>
                  <a:pt x="7942" y="36847"/>
                  <a:pt x="7549" y="38050"/>
                </a:cubicBezTo>
                <a:cubicBezTo>
                  <a:pt x="7942" y="36562"/>
                  <a:pt x="8311" y="35085"/>
                  <a:pt x="8692" y="33597"/>
                </a:cubicBezTo>
                <a:cubicBezTo>
                  <a:pt x="10883" y="25060"/>
                  <a:pt x="13716" y="16440"/>
                  <a:pt x="15157" y="7737"/>
                </a:cubicBezTo>
                <a:close/>
                <a:moveTo>
                  <a:pt x="115253" y="45444"/>
                </a:moveTo>
                <a:lnTo>
                  <a:pt x="115396" y="45539"/>
                </a:lnTo>
                <a:cubicBezTo>
                  <a:pt x="115455" y="45575"/>
                  <a:pt x="115503" y="45610"/>
                  <a:pt x="115551" y="45658"/>
                </a:cubicBezTo>
                <a:cubicBezTo>
                  <a:pt x="115336" y="45980"/>
                  <a:pt x="115122" y="46325"/>
                  <a:pt x="114920" y="46682"/>
                </a:cubicBezTo>
                <a:cubicBezTo>
                  <a:pt x="115074" y="46253"/>
                  <a:pt x="115217" y="45837"/>
                  <a:pt x="115253" y="45444"/>
                </a:cubicBezTo>
                <a:close/>
                <a:moveTo>
                  <a:pt x="115872" y="45837"/>
                </a:moveTo>
                <a:cubicBezTo>
                  <a:pt x="116086" y="45980"/>
                  <a:pt x="116360" y="46111"/>
                  <a:pt x="116610" y="46194"/>
                </a:cubicBezTo>
                <a:cubicBezTo>
                  <a:pt x="116491" y="46408"/>
                  <a:pt x="116384" y="46622"/>
                  <a:pt x="116289" y="46849"/>
                </a:cubicBezTo>
                <a:cubicBezTo>
                  <a:pt x="116241" y="46825"/>
                  <a:pt x="116194" y="46801"/>
                  <a:pt x="116170" y="46789"/>
                </a:cubicBezTo>
                <a:cubicBezTo>
                  <a:pt x="116139" y="46772"/>
                  <a:pt x="116101" y="46764"/>
                  <a:pt x="116061" y="46764"/>
                </a:cubicBezTo>
                <a:cubicBezTo>
                  <a:pt x="115993" y="46764"/>
                  <a:pt x="115922" y="46787"/>
                  <a:pt x="115884" y="46825"/>
                </a:cubicBezTo>
                <a:cubicBezTo>
                  <a:pt x="115884" y="46611"/>
                  <a:pt x="115884" y="46372"/>
                  <a:pt x="115836" y="46158"/>
                </a:cubicBezTo>
                <a:cubicBezTo>
                  <a:pt x="115836" y="46134"/>
                  <a:pt x="115813" y="46111"/>
                  <a:pt x="115789" y="46087"/>
                </a:cubicBezTo>
                <a:cubicBezTo>
                  <a:pt x="115824" y="45991"/>
                  <a:pt x="115848" y="45920"/>
                  <a:pt x="115872" y="45837"/>
                </a:cubicBezTo>
                <a:close/>
                <a:moveTo>
                  <a:pt x="117491" y="46146"/>
                </a:moveTo>
                <a:lnTo>
                  <a:pt x="117003" y="46992"/>
                </a:lnTo>
                <a:cubicBezTo>
                  <a:pt x="117075" y="46742"/>
                  <a:pt x="117134" y="46492"/>
                  <a:pt x="117206" y="46253"/>
                </a:cubicBezTo>
                <a:cubicBezTo>
                  <a:pt x="117265" y="46218"/>
                  <a:pt x="117325" y="46218"/>
                  <a:pt x="117384" y="46206"/>
                </a:cubicBezTo>
                <a:cubicBezTo>
                  <a:pt x="117432" y="46194"/>
                  <a:pt x="117456" y="46170"/>
                  <a:pt x="117491" y="46146"/>
                </a:cubicBezTo>
                <a:close/>
                <a:moveTo>
                  <a:pt x="115988" y="47529"/>
                </a:moveTo>
                <a:lnTo>
                  <a:pt x="115988" y="47529"/>
                </a:lnTo>
                <a:cubicBezTo>
                  <a:pt x="115967" y="47542"/>
                  <a:pt x="115967" y="47575"/>
                  <a:pt x="115955" y="47587"/>
                </a:cubicBezTo>
                <a:cubicBezTo>
                  <a:pt x="115884" y="47658"/>
                  <a:pt x="115801" y="47765"/>
                  <a:pt x="115717" y="47837"/>
                </a:cubicBezTo>
                <a:cubicBezTo>
                  <a:pt x="115753" y="47742"/>
                  <a:pt x="115765" y="47646"/>
                  <a:pt x="115789" y="47539"/>
                </a:cubicBezTo>
                <a:cubicBezTo>
                  <a:pt x="115816" y="47556"/>
                  <a:pt x="115844" y="47565"/>
                  <a:pt x="115874" y="47565"/>
                </a:cubicBezTo>
                <a:cubicBezTo>
                  <a:pt x="115908" y="47565"/>
                  <a:pt x="115945" y="47553"/>
                  <a:pt x="115988" y="47529"/>
                </a:cubicBezTo>
                <a:close/>
                <a:moveTo>
                  <a:pt x="114027" y="48456"/>
                </a:moveTo>
                <a:lnTo>
                  <a:pt x="114027" y="48456"/>
                </a:lnTo>
                <a:cubicBezTo>
                  <a:pt x="113943" y="48635"/>
                  <a:pt x="113860" y="48789"/>
                  <a:pt x="113789" y="48968"/>
                </a:cubicBezTo>
                <a:cubicBezTo>
                  <a:pt x="113729" y="49004"/>
                  <a:pt x="113693" y="49051"/>
                  <a:pt x="113646" y="49075"/>
                </a:cubicBezTo>
                <a:cubicBezTo>
                  <a:pt x="113765" y="48873"/>
                  <a:pt x="113908" y="48670"/>
                  <a:pt x="114027" y="48456"/>
                </a:cubicBezTo>
                <a:close/>
                <a:moveTo>
                  <a:pt x="6216" y="43158"/>
                </a:moveTo>
                <a:cubicBezTo>
                  <a:pt x="6001" y="44206"/>
                  <a:pt x="5811" y="45265"/>
                  <a:pt x="5644" y="46349"/>
                </a:cubicBezTo>
                <a:cubicBezTo>
                  <a:pt x="5596" y="46563"/>
                  <a:pt x="5537" y="46765"/>
                  <a:pt x="5501" y="46992"/>
                </a:cubicBezTo>
                <a:cubicBezTo>
                  <a:pt x="5144" y="47920"/>
                  <a:pt x="4811" y="48849"/>
                  <a:pt x="4501" y="49801"/>
                </a:cubicBezTo>
                <a:cubicBezTo>
                  <a:pt x="5061" y="47587"/>
                  <a:pt x="5644" y="45372"/>
                  <a:pt x="6216" y="43158"/>
                </a:cubicBezTo>
                <a:close/>
                <a:moveTo>
                  <a:pt x="114646" y="51016"/>
                </a:moveTo>
                <a:cubicBezTo>
                  <a:pt x="114646" y="51028"/>
                  <a:pt x="114634" y="51040"/>
                  <a:pt x="114634" y="51040"/>
                </a:cubicBezTo>
                <a:cubicBezTo>
                  <a:pt x="114634" y="51028"/>
                  <a:pt x="114646" y="51028"/>
                  <a:pt x="114646" y="51016"/>
                </a:cubicBezTo>
                <a:close/>
                <a:moveTo>
                  <a:pt x="112455" y="41753"/>
                </a:moveTo>
                <a:lnTo>
                  <a:pt x="112455" y="41753"/>
                </a:lnTo>
                <a:cubicBezTo>
                  <a:pt x="112693" y="41765"/>
                  <a:pt x="112919" y="41789"/>
                  <a:pt x="113157" y="41812"/>
                </a:cubicBezTo>
                <a:cubicBezTo>
                  <a:pt x="113693" y="41884"/>
                  <a:pt x="114241" y="42098"/>
                  <a:pt x="114777" y="42170"/>
                </a:cubicBezTo>
                <a:cubicBezTo>
                  <a:pt x="113086" y="44837"/>
                  <a:pt x="111467" y="47551"/>
                  <a:pt x="109883" y="50325"/>
                </a:cubicBezTo>
                <a:cubicBezTo>
                  <a:pt x="109867" y="50209"/>
                  <a:pt x="109757" y="50109"/>
                  <a:pt x="109635" y="50109"/>
                </a:cubicBezTo>
                <a:cubicBezTo>
                  <a:pt x="109583" y="50109"/>
                  <a:pt x="109528" y="50128"/>
                  <a:pt x="109478" y="50171"/>
                </a:cubicBezTo>
                <a:cubicBezTo>
                  <a:pt x="108157" y="51314"/>
                  <a:pt x="106942" y="52528"/>
                  <a:pt x="105835" y="53861"/>
                </a:cubicBezTo>
                <a:cubicBezTo>
                  <a:pt x="105287" y="54552"/>
                  <a:pt x="104752" y="55243"/>
                  <a:pt x="104168" y="55897"/>
                </a:cubicBezTo>
                <a:cubicBezTo>
                  <a:pt x="104097" y="55981"/>
                  <a:pt x="104037" y="56005"/>
                  <a:pt x="103978" y="56052"/>
                </a:cubicBezTo>
                <a:lnTo>
                  <a:pt x="105228" y="53195"/>
                </a:lnTo>
                <a:cubicBezTo>
                  <a:pt x="106407" y="52183"/>
                  <a:pt x="107454" y="50992"/>
                  <a:pt x="108562" y="49897"/>
                </a:cubicBezTo>
                <a:cubicBezTo>
                  <a:pt x="109574" y="48873"/>
                  <a:pt x="110657" y="47885"/>
                  <a:pt x="111550" y="46742"/>
                </a:cubicBezTo>
                <a:cubicBezTo>
                  <a:pt x="111671" y="46587"/>
                  <a:pt x="111524" y="46419"/>
                  <a:pt x="111370" y="46419"/>
                </a:cubicBezTo>
                <a:cubicBezTo>
                  <a:pt x="111311" y="46419"/>
                  <a:pt x="111251" y="46444"/>
                  <a:pt x="111205" y="46503"/>
                </a:cubicBezTo>
                <a:cubicBezTo>
                  <a:pt x="109586" y="48527"/>
                  <a:pt x="107514" y="50147"/>
                  <a:pt x="105728" y="52028"/>
                </a:cubicBezTo>
                <a:cubicBezTo>
                  <a:pt x="106073" y="51254"/>
                  <a:pt x="106407" y="50456"/>
                  <a:pt x="106728" y="49682"/>
                </a:cubicBezTo>
                <a:cubicBezTo>
                  <a:pt x="106754" y="49760"/>
                  <a:pt x="106835" y="49818"/>
                  <a:pt x="106923" y="49818"/>
                </a:cubicBezTo>
                <a:cubicBezTo>
                  <a:pt x="106957" y="49818"/>
                  <a:pt x="106993" y="49809"/>
                  <a:pt x="107026" y="49790"/>
                </a:cubicBezTo>
                <a:cubicBezTo>
                  <a:pt x="109038" y="48349"/>
                  <a:pt x="110788" y="46337"/>
                  <a:pt x="112598" y="44646"/>
                </a:cubicBezTo>
                <a:cubicBezTo>
                  <a:pt x="112786" y="44468"/>
                  <a:pt x="112618" y="44185"/>
                  <a:pt x="112422" y="44185"/>
                </a:cubicBezTo>
                <a:cubicBezTo>
                  <a:pt x="112369" y="44185"/>
                  <a:pt x="112315" y="44205"/>
                  <a:pt x="112265" y="44253"/>
                </a:cubicBezTo>
                <a:cubicBezTo>
                  <a:pt x="110479" y="45932"/>
                  <a:pt x="108395" y="47563"/>
                  <a:pt x="106835" y="49444"/>
                </a:cubicBezTo>
                <a:cubicBezTo>
                  <a:pt x="107395" y="48111"/>
                  <a:pt x="107954" y="46765"/>
                  <a:pt x="108514" y="45432"/>
                </a:cubicBezTo>
                <a:cubicBezTo>
                  <a:pt x="108514" y="45495"/>
                  <a:pt x="108582" y="45564"/>
                  <a:pt x="108661" y="45564"/>
                </a:cubicBezTo>
                <a:cubicBezTo>
                  <a:pt x="108687" y="45564"/>
                  <a:pt x="108714" y="45557"/>
                  <a:pt x="108740" y="45539"/>
                </a:cubicBezTo>
                <a:cubicBezTo>
                  <a:pt x="110157" y="44527"/>
                  <a:pt x="111383" y="43301"/>
                  <a:pt x="112538" y="41991"/>
                </a:cubicBezTo>
                <a:cubicBezTo>
                  <a:pt x="112622" y="41884"/>
                  <a:pt x="112550" y="41800"/>
                  <a:pt x="112455" y="41753"/>
                </a:cubicBezTo>
                <a:close/>
                <a:moveTo>
                  <a:pt x="4144" y="60839"/>
                </a:moveTo>
                <a:cubicBezTo>
                  <a:pt x="4406" y="60958"/>
                  <a:pt x="4692" y="61077"/>
                  <a:pt x="4965" y="61196"/>
                </a:cubicBezTo>
                <a:cubicBezTo>
                  <a:pt x="4668" y="61100"/>
                  <a:pt x="4370" y="61005"/>
                  <a:pt x="4072" y="60910"/>
                </a:cubicBezTo>
                <a:cubicBezTo>
                  <a:pt x="4096" y="60910"/>
                  <a:pt x="4132" y="60874"/>
                  <a:pt x="4144" y="60839"/>
                </a:cubicBezTo>
                <a:close/>
                <a:moveTo>
                  <a:pt x="109705" y="50671"/>
                </a:moveTo>
                <a:lnTo>
                  <a:pt x="109705" y="50671"/>
                </a:lnTo>
                <a:cubicBezTo>
                  <a:pt x="109288" y="51397"/>
                  <a:pt x="108871" y="52135"/>
                  <a:pt x="108466" y="52873"/>
                </a:cubicBezTo>
                <a:cubicBezTo>
                  <a:pt x="108446" y="52867"/>
                  <a:pt x="108425" y="52864"/>
                  <a:pt x="108402" y="52864"/>
                </a:cubicBezTo>
                <a:cubicBezTo>
                  <a:pt x="108333" y="52864"/>
                  <a:pt x="108259" y="52893"/>
                  <a:pt x="108204" y="52957"/>
                </a:cubicBezTo>
                <a:cubicBezTo>
                  <a:pt x="106442" y="54897"/>
                  <a:pt x="104335" y="56802"/>
                  <a:pt x="102870" y="58957"/>
                </a:cubicBezTo>
                <a:cubicBezTo>
                  <a:pt x="102778" y="59096"/>
                  <a:pt x="102894" y="59249"/>
                  <a:pt x="103028" y="59249"/>
                </a:cubicBezTo>
                <a:cubicBezTo>
                  <a:pt x="103067" y="59249"/>
                  <a:pt x="103107" y="59237"/>
                  <a:pt x="103144" y="59207"/>
                </a:cubicBezTo>
                <a:cubicBezTo>
                  <a:pt x="104764" y="57874"/>
                  <a:pt x="106180" y="56112"/>
                  <a:pt x="107573" y="54457"/>
                </a:cubicBezTo>
                <a:lnTo>
                  <a:pt x="107573" y="54457"/>
                </a:lnTo>
                <a:cubicBezTo>
                  <a:pt x="107216" y="55112"/>
                  <a:pt x="106859" y="55790"/>
                  <a:pt x="106502" y="56445"/>
                </a:cubicBezTo>
                <a:cubicBezTo>
                  <a:pt x="106448" y="56403"/>
                  <a:pt x="106380" y="56377"/>
                  <a:pt x="106308" y="56377"/>
                </a:cubicBezTo>
                <a:cubicBezTo>
                  <a:pt x="106237" y="56377"/>
                  <a:pt x="106163" y="56403"/>
                  <a:pt x="106097" y="56469"/>
                </a:cubicBezTo>
                <a:cubicBezTo>
                  <a:pt x="104585" y="58172"/>
                  <a:pt x="102787" y="59838"/>
                  <a:pt x="101477" y="61696"/>
                </a:cubicBezTo>
                <a:cubicBezTo>
                  <a:pt x="102263" y="59946"/>
                  <a:pt x="103025" y="58195"/>
                  <a:pt x="103799" y="56457"/>
                </a:cubicBezTo>
                <a:cubicBezTo>
                  <a:pt x="103811" y="56552"/>
                  <a:pt x="103859" y="56612"/>
                  <a:pt x="103942" y="56648"/>
                </a:cubicBezTo>
                <a:cubicBezTo>
                  <a:pt x="104008" y="56678"/>
                  <a:pt x="104061" y="56693"/>
                  <a:pt x="104110" y="56693"/>
                </a:cubicBezTo>
                <a:cubicBezTo>
                  <a:pt x="104192" y="56693"/>
                  <a:pt x="104261" y="56651"/>
                  <a:pt x="104359" y="56576"/>
                </a:cubicBezTo>
                <a:cubicBezTo>
                  <a:pt x="104442" y="56517"/>
                  <a:pt x="104454" y="56409"/>
                  <a:pt x="104418" y="56326"/>
                </a:cubicBezTo>
                <a:cubicBezTo>
                  <a:pt x="104418" y="56326"/>
                  <a:pt x="104418" y="56302"/>
                  <a:pt x="104406" y="56302"/>
                </a:cubicBezTo>
                <a:cubicBezTo>
                  <a:pt x="104573" y="56231"/>
                  <a:pt x="104752" y="56159"/>
                  <a:pt x="104787" y="56124"/>
                </a:cubicBezTo>
                <a:cubicBezTo>
                  <a:pt x="105335" y="55743"/>
                  <a:pt x="105823" y="54683"/>
                  <a:pt x="106252" y="54183"/>
                </a:cubicBezTo>
                <a:cubicBezTo>
                  <a:pt x="107288" y="52897"/>
                  <a:pt x="108455" y="51754"/>
                  <a:pt x="109705" y="50671"/>
                </a:cubicBezTo>
                <a:close/>
                <a:moveTo>
                  <a:pt x="2679" y="56850"/>
                </a:moveTo>
                <a:cubicBezTo>
                  <a:pt x="2715" y="56921"/>
                  <a:pt x="2763" y="56981"/>
                  <a:pt x="2834" y="57040"/>
                </a:cubicBezTo>
                <a:cubicBezTo>
                  <a:pt x="2477" y="58255"/>
                  <a:pt x="2120" y="59493"/>
                  <a:pt x="1798" y="60731"/>
                </a:cubicBezTo>
                <a:cubicBezTo>
                  <a:pt x="1727" y="61005"/>
                  <a:pt x="1846" y="61231"/>
                  <a:pt x="2025" y="61362"/>
                </a:cubicBezTo>
                <a:cubicBezTo>
                  <a:pt x="2025" y="61446"/>
                  <a:pt x="2036" y="61517"/>
                  <a:pt x="2072" y="61577"/>
                </a:cubicBezTo>
                <a:cubicBezTo>
                  <a:pt x="1989" y="61589"/>
                  <a:pt x="1917" y="61660"/>
                  <a:pt x="1941" y="61767"/>
                </a:cubicBezTo>
                <a:lnTo>
                  <a:pt x="1977" y="61946"/>
                </a:lnTo>
                <a:cubicBezTo>
                  <a:pt x="1786" y="61743"/>
                  <a:pt x="1644" y="61517"/>
                  <a:pt x="1536" y="61279"/>
                </a:cubicBezTo>
                <a:cubicBezTo>
                  <a:pt x="1917" y="59803"/>
                  <a:pt x="2298" y="58314"/>
                  <a:pt x="2679" y="56850"/>
                </a:cubicBezTo>
                <a:close/>
                <a:moveTo>
                  <a:pt x="11359" y="32835"/>
                </a:moveTo>
                <a:cubicBezTo>
                  <a:pt x="9192" y="41681"/>
                  <a:pt x="6989" y="50504"/>
                  <a:pt x="4799" y="59338"/>
                </a:cubicBezTo>
                <a:cubicBezTo>
                  <a:pt x="4572" y="59493"/>
                  <a:pt x="4513" y="59815"/>
                  <a:pt x="4727" y="59981"/>
                </a:cubicBezTo>
                <a:cubicBezTo>
                  <a:pt x="4739" y="60017"/>
                  <a:pt x="4751" y="60041"/>
                  <a:pt x="4787" y="60077"/>
                </a:cubicBezTo>
                <a:cubicBezTo>
                  <a:pt x="4787" y="60077"/>
                  <a:pt x="4787" y="60088"/>
                  <a:pt x="4763" y="60088"/>
                </a:cubicBezTo>
                <a:cubicBezTo>
                  <a:pt x="4706" y="60137"/>
                  <a:pt x="4765" y="60191"/>
                  <a:pt x="4812" y="60191"/>
                </a:cubicBezTo>
                <a:cubicBezTo>
                  <a:pt x="4835" y="60191"/>
                  <a:pt x="4854" y="60179"/>
                  <a:pt x="4858" y="60148"/>
                </a:cubicBezTo>
                <a:cubicBezTo>
                  <a:pt x="4933" y="60208"/>
                  <a:pt x="5017" y="60235"/>
                  <a:pt x="5096" y="60235"/>
                </a:cubicBezTo>
                <a:cubicBezTo>
                  <a:pt x="5143" y="60235"/>
                  <a:pt x="5187" y="60225"/>
                  <a:pt x="5227" y="60207"/>
                </a:cubicBezTo>
                <a:cubicBezTo>
                  <a:pt x="7323" y="61053"/>
                  <a:pt x="9442" y="61886"/>
                  <a:pt x="11550" y="62708"/>
                </a:cubicBezTo>
                <a:cubicBezTo>
                  <a:pt x="9168" y="61851"/>
                  <a:pt x="6775" y="61029"/>
                  <a:pt x="4346" y="60255"/>
                </a:cubicBezTo>
                <a:cubicBezTo>
                  <a:pt x="4442" y="59957"/>
                  <a:pt x="4513" y="59660"/>
                  <a:pt x="4584" y="59374"/>
                </a:cubicBezTo>
                <a:cubicBezTo>
                  <a:pt x="5168" y="57171"/>
                  <a:pt x="5620" y="54969"/>
                  <a:pt x="5894" y="52695"/>
                </a:cubicBezTo>
                <a:cubicBezTo>
                  <a:pt x="5918" y="52588"/>
                  <a:pt x="5894" y="52516"/>
                  <a:pt x="5870" y="52421"/>
                </a:cubicBezTo>
                <a:cubicBezTo>
                  <a:pt x="6108" y="51480"/>
                  <a:pt x="6311" y="50552"/>
                  <a:pt x="6525" y="49599"/>
                </a:cubicBezTo>
                <a:lnTo>
                  <a:pt x="6525" y="49575"/>
                </a:lnTo>
                <a:cubicBezTo>
                  <a:pt x="6537" y="49540"/>
                  <a:pt x="6537" y="49492"/>
                  <a:pt x="6549" y="49444"/>
                </a:cubicBezTo>
                <a:cubicBezTo>
                  <a:pt x="6585" y="49278"/>
                  <a:pt x="6537" y="49147"/>
                  <a:pt x="6454" y="49063"/>
                </a:cubicBezTo>
                <a:cubicBezTo>
                  <a:pt x="6775" y="48146"/>
                  <a:pt x="7085" y="47254"/>
                  <a:pt x="7406" y="46349"/>
                </a:cubicBezTo>
                <a:cubicBezTo>
                  <a:pt x="8156" y="44217"/>
                  <a:pt x="9144" y="42158"/>
                  <a:pt x="9144" y="39895"/>
                </a:cubicBezTo>
                <a:cubicBezTo>
                  <a:pt x="9442" y="38931"/>
                  <a:pt x="9740" y="37943"/>
                  <a:pt x="10049" y="36978"/>
                </a:cubicBezTo>
                <a:cubicBezTo>
                  <a:pt x="10097" y="36919"/>
                  <a:pt x="10145" y="36847"/>
                  <a:pt x="10157" y="36752"/>
                </a:cubicBezTo>
                <a:cubicBezTo>
                  <a:pt x="10168" y="36645"/>
                  <a:pt x="10204" y="36550"/>
                  <a:pt x="10228" y="36431"/>
                </a:cubicBezTo>
                <a:cubicBezTo>
                  <a:pt x="10597" y="35240"/>
                  <a:pt x="10990" y="34026"/>
                  <a:pt x="11359" y="32835"/>
                </a:cubicBezTo>
                <a:close/>
                <a:moveTo>
                  <a:pt x="2370" y="61815"/>
                </a:moveTo>
                <a:cubicBezTo>
                  <a:pt x="2423" y="61842"/>
                  <a:pt x="2490" y="61855"/>
                  <a:pt x="2551" y="61855"/>
                </a:cubicBezTo>
                <a:cubicBezTo>
                  <a:pt x="2571" y="61855"/>
                  <a:pt x="2590" y="61854"/>
                  <a:pt x="2608" y="61851"/>
                </a:cubicBezTo>
                <a:cubicBezTo>
                  <a:pt x="2656" y="61874"/>
                  <a:pt x="2691" y="61922"/>
                  <a:pt x="2763" y="61934"/>
                </a:cubicBezTo>
                <a:cubicBezTo>
                  <a:pt x="3013" y="62029"/>
                  <a:pt x="3263" y="62112"/>
                  <a:pt x="3537" y="62220"/>
                </a:cubicBezTo>
                <a:cubicBezTo>
                  <a:pt x="4311" y="62636"/>
                  <a:pt x="5096" y="63041"/>
                  <a:pt x="5894" y="63410"/>
                </a:cubicBezTo>
                <a:cubicBezTo>
                  <a:pt x="4549" y="63232"/>
                  <a:pt x="3251" y="62886"/>
                  <a:pt x="2370" y="61815"/>
                </a:cubicBezTo>
                <a:close/>
                <a:moveTo>
                  <a:pt x="16074" y="21905"/>
                </a:moveTo>
                <a:lnTo>
                  <a:pt x="16074" y="21905"/>
                </a:lnTo>
                <a:cubicBezTo>
                  <a:pt x="15895" y="22762"/>
                  <a:pt x="15717" y="23632"/>
                  <a:pt x="15538" y="24477"/>
                </a:cubicBezTo>
                <a:cubicBezTo>
                  <a:pt x="15482" y="24415"/>
                  <a:pt x="15399" y="24377"/>
                  <a:pt x="15318" y="24377"/>
                </a:cubicBezTo>
                <a:cubicBezTo>
                  <a:pt x="15228" y="24377"/>
                  <a:pt x="15141" y="24424"/>
                  <a:pt x="15098" y="24536"/>
                </a:cubicBezTo>
                <a:cubicBezTo>
                  <a:pt x="14490" y="26084"/>
                  <a:pt x="13633" y="27501"/>
                  <a:pt x="13014" y="29025"/>
                </a:cubicBezTo>
                <a:cubicBezTo>
                  <a:pt x="12965" y="29163"/>
                  <a:pt x="13072" y="29262"/>
                  <a:pt x="13182" y="29262"/>
                </a:cubicBezTo>
                <a:cubicBezTo>
                  <a:pt x="13233" y="29262"/>
                  <a:pt x="13286" y="29241"/>
                  <a:pt x="13324" y="29192"/>
                </a:cubicBezTo>
                <a:cubicBezTo>
                  <a:pt x="14228" y="28013"/>
                  <a:pt x="14848" y="26572"/>
                  <a:pt x="15395" y="25191"/>
                </a:cubicBezTo>
                <a:lnTo>
                  <a:pt x="15395" y="25191"/>
                </a:lnTo>
                <a:cubicBezTo>
                  <a:pt x="14967" y="27263"/>
                  <a:pt x="14514" y="29311"/>
                  <a:pt x="14038" y="31371"/>
                </a:cubicBezTo>
                <a:cubicBezTo>
                  <a:pt x="12085" y="39848"/>
                  <a:pt x="9966" y="48289"/>
                  <a:pt x="7740" y="56695"/>
                </a:cubicBezTo>
                <a:cubicBezTo>
                  <a:pt x="7673" y="56973"/>
                  <a:pt x="7855" y="57199"/>
                  <a:pt x="8121" y="57199"/>
                </a:cubicBezTo>
                <a:cubicBezTo>
                  <a:pt x="8141" y="57199"/>
                  <a:pt x="8160" y="57198"/>
                  <a:pt x="8180" y="57195"/>
                </a:cubicBezTo>
                <a:cubicBezTo>
                  <a:pt x="8422" y="57179"/>
                  <a:pt x="8666" y="57170"/>
                  <a:pt x="8913" y="57170"/>
                </a:cubicBezTo>
                <a:cubicBezTo>
                  <a:pt x="12706" y="57170"/>
                  <a:pt x="16998" y="59072"/>
                  <a:pt x="20408" y="60469"/>
                </a:cubicBezTo>
                <a:cubicBezTo>
                  <a:pt x="23265" y="61648"/>
                  <a:pt x="26051" y="62946"/>
                  <a:pt x="28861" y="64232"/>
                </a:cubicBezTo>
                <a:cubicBezTo>
                  <a:pt x="29433" y="64482"/>
                  <a:pt x="29980" y="64732"/>
                  <a:pt x="30540" y="64982"/>
                </a:cubicBezTo>
                <a:cubicBezTo>
                  <a:pt x="30528" y="65030"/>
                  <a:pt x="30540" y="65065"/>
                  <a:pt x="30564" y="65101"/>
                </a:cubicBezTo>
                <a:cubicBezTo>
                  <a:pt x="31254" y="66256"/>
                  <a:pt x="31957" y="67375"/>
                  <a:pt x="32659" y="68530"/>
                </a:cubicBezTo>
                <a:cubicBezTo>
                  <a:pt x="32921" y="68959"/>
                  <a:pt x="33183" y="69423"/>
                  <a:pt x="33433" y="69863"/>
                </a:cubicBezTo>
                <a:cubicBezTo>
                  <a:pt x="32826" y="69661"/>
                  <a:pt x="32195" y="69435"/>
                  <a:pt x="31588" y="69232"/>
                </a:cubicBezTo>
                <a:cubicBezTo>
                  <a:pt x="31183" y="68744"/>
                  <a:pt x="30754" y="68280"/>
                  <a:pt x="30397" y="67768"/>
                </a:cubicBezTo>
                <a:cubicBezTo>
                  <a:pt x="29588" y="66625"/>
                  <a:pt x="28933" y="65399"/>
                  <a:pt x="28385" y="64137"/>
                </a:cubicBezTo>
                <a:cubicBezTo>
                  <a:pt x="28345" y="64048"/>
                  <a:pt x="28275" y="64011"/>
                  <a:pt x="28203" y="64011"/>
                </a:cubicBezTo>
                <a:cubicBezTo>
                  <a:pt x="28063" y="64011"/>
                  <a:pt x="27917" y="64153"/>
                  <a:pt x="27980" y="64327"/>
                </a:cubicBezTo>
                <a:cubicBezTo>
                  <a:pt x="28480" y="65541"/>
                  <a:pt x="29076" y="66684"/>
                  <a:pt x="29766" y="67780"/>
                </a:cubicBezTo>
                <a:cubicBezTo>
                  <a:pt x="29980" y="68113"/>
                  <a:pt x="30207" y="68470"/>
                  <a:pt x="30457" y="68828"/>
                </a:cubicBezTo>
                <a:cubicBezTo>
                  <a:pt x="29802" y="68589"/>
                  <a:pt x="29135" y="68351"/>
                  <a:pt x="28480" y="68113"/>
                </a:cubicBezTo>
                <a:cubicBezTo>
                  <a:pt x="27623" y="66744"/>
                  <a:pt x="26790" y="65387"/>
                  <a:pt x="26099" y="63934"/>
                </a:cubicBezTo>
                <a:cubicBezTo>
                  <a:pt x="26063" y="63858"/>
                  <a:pt x="25999" y="63826"/>
                  <a:pt x="25935" y="63826"/>
                </a:cubicBezTo>
                <a:cubicBezTo>
                  <a:pt x="25810" y="63826"/>
                  <a:pt x="25683" y="63947"/>
                  <a:pt x="25754" y="64089"/>
                </a:cubicBezTo>
                <a:cubicBezTo>
                  <a:pt x="26301" y="65315"/>
                  <a:pt x="26897" y="66589"/>
                  <a:pt x="27587" y="67804"/>
                </a:cubicBezTo>
                <a:lnTo>
                  <a:pt x="25706" y="67125"/>
                </a:lnTo>
                <a:cubicBezTo>
                  <a:pt x="25599" y="66970"/>
                  <a:pt x="25504" y="66815"/>
                  <a:pt x="25408" y="66649"/>
                </a:cubicBezTo>
                <a:cubicBezTo>
                  <a:pt x="24873" y="65684"/>
                  <a:pt x="24456" y="64684"/>
                  <a:pt x="24111" y="63636"/>
                </a:cubicBezTo>
                <a:cubicBezTo>
                  <a:pt x="24074" y="63517"/>
                  <a:pt x="23972" y="63463"/>
                  <a:pt x="23875" y="63463"/>
                </a:cubicBezTo>
                <a:cubicBezTo>
                  <a:pt x="23749" y="63463"/>
                  <a:pt x="23630" y="63553"/>
                  <a:pt x="23670" y="63708"/>
                </a:cubicBezTo>
                <a:cubicBezTo>
                  <a:pt x="23968" y="64708"/>
                  <a:pt x="24349" y="65803"/>
                  <a:pt x="24873" y="66827"/>
                </a:cubicBezTo>
                <a:cubicBezTo>
                  <a:pt x="24384" y="66649"/>
                  <a:pt x="23896" y="66470"/>
                  <a:pt x="23384" y="66292"/>
                </a:cubicBezTo>
                <a:cubicBezTo>
                  <a:pt x="23361" y="66256"/>
                  <a:pt x="23325" y="66220"/>
                  <a:pt x="23313" y="66173"/>
                </a:cubicBezTo>
                <a:cubicBezTo>
                  <a:pt x="22718" y="65137"/>
                  <a:pt x="22206" y="64065"/>
                  <a:pt x="21765" y="62946"/>
                </a:cubicBezTo>
                <a:cubicBezTo>
                  <a:pt x="21732" y="62864"/>
                  <a:pt x="21668" y="62830"/>
                  <a:pt x="21601" y="62830"/>
                </a:cubicBezTo>
                <a:cubicBezTo>
                  <a:pt x="21473" y="62830"/>
                  <a:pt x="21337" y="62956"/>
                  <a:pt x="21408" y="63113"/>
                </a:cubicBezTo>
                <a:cubicBezTo>
                  <a:pt x="21753" y="64017"/>
                  <a:pt x="22146" y="65030"/>
                  <a:pt x="22646" y="66018"/>
                </a:cubicBezTo>
                <a:cubicBezTo>
                  <a:pt x="22372" y="65911"/>
                  <a:pt x="22110" y="65815"/>
                  <a:pt x="21837" y="65720"/>
                </a:cubicBezTo>
                <a:cubicBezTo>
                  <a:pt x="21015" y="64172"/>
                  <a:pt x="20063" y="62648"/>
                  <a:pt x="19253" y="61148"/>
                </a:cubicBezTo>
                <a:cubicBezTo>
                  <a:pt x="19217" y="61085"/>
                  <a:pt x="19159" y="61058"/>
                  <a:pt x="19101" y="61058"/>
                </a:cubicBezTo>
                <a:cubicBezTo>
                  <a:pt x="18984" y="61058"/>
                  <a:pt x="18868" y="61164"/>
                  <a:pt x="18931" y="61291"/>
                </a:cubicBezTo>
                <a:cubicBezTo>
                  <a:pt x="19634" y="62636"/>
                  <a:pt x="20289" y="64053"/>
                  <a:pt x="21003" y="65422"/>
                </a:cubicBezTo>
                <a:cubicBezTo>
                  <a:pt x="20444" y="65208"/>
                  <a:pt x="19860" y="65006"/>
                  <a:pt x="19289" y="64791"/>
                </a:cubicBezTo>
                <a:cubicBezTo>
                  <a:pt x="18443" y="63410"/>
                  <a:pt x="17586" y="62029"/>
                  <a:pt x="16836" y="60565"/>
                </a:cubicBezTo>
                <a:cubicBezTo>
                  <a:pt x="16796" y="60489"/>
                  <a:pt x="16730" y="60457"/>
                  <a:pt x="16665" y="60457"/>
                </a:cubicBezTo>
                <a:cubicBezTo>
                  <a:pt x="16536" y="60457"/>
                  <a:pt x="16408" y="60581"/>
                  <a:pt x="16479" y="60731"/>
                </a:cubicBezTo>
                <a:cubicBezTo>
                  <a:pt x="17074" y="61934"/>
                  <a:pt x="17681" y="63220"/>
                  <a:pt x="18360" y="64446"/>
                </a:cubicBezTo>
                <a:cubicBezTo>
                  <a:pt x="18015" y="64315"/>
                  <a:pt x="17669" y="64196"/>
                  <a:pt x="17324" y="64065"/>
                </a:cubicBezTo>
                <a:cubicBezTo>
                  <a:pt x="17110" y="63672"/>
                  <a:pt x="16872" y="63291"/>
                  <a:pt x="16657" y="62898"/>
                </a:cubicBezTo>
                <a:cubicBezTo>
                  <a:pt x="15943" y="61636"/>
                  <a:pt x="15181" y="60398"/>
                  <a:pt x="14395" y="59195"/>
                </a:cubicBezTo>
                <a:cubicBezTo>
                  <a:pt x="14348" y="59127"/>
                  <a:pt x="14289" y="59098"/>
                  <a:pt x="14229" y="59098"/>
                </a:cubicBezTo>
                <a:cubicBezTo>
                  <a:pt x="14060" y="59098"/>
                  <a:pt x="13891" y="59327"/>
                  <a:pt x="14014" y="59529"/>
                </a:cubicBezTo>
                <a:cubicBezTo>
                  <a:pt x="14848" y="60850"/>
                  <a:pt x="15645" y="62184"/>
                  <a:pt x="16395" y="63553"/>
                </a:cubicBezTo>
                <a:cubicBezTo>
                  <a:pt x="16419" y="63613"/>
                  <a:pt x="16455" y="63696"/>
                  <a:pt x="16491" y="63756"/>
                </a:cubicBezTo>
                <a:cubicBezTo>
                  <a:pt x="16133" y="63613"/>
                  <a:pt x="15764" y="63482"/>
                  <a:pt x="15407" y="63339"/>
                </a:cubicBezTo>
                <a:cubicBezTo>
                  <a:pt x="15217" y="63041"/>
                  <a:pt x="15026" y="62744"/>
                  <a:pt x="14848" y="62422"/>
                </a:cubicBezTo>
                <a:cubicBezTo>
                  <a:pt x="14228" y="61350"/>
                  <a:pt x="13657" y="60267"/>
                  <a:pt x="13085" y="59172"/>
                </a:cubicBezTo>
                <a:cubicBezTo>
                  <a:pt x="13057" y="59102"/>
                  <a:pt x="13004" y="59073"/>
                  <a:pt x="12950" y="59073"/>
                </a:cubicBezTo>
                <a:cubicBezTo>
                  <a:pt x="12848" y="59073"/>
                  <a:pt x="12741" y="59178"/>
                  <a:pt x="12788" y="59303"/>
                </a:cubicBezTo>
                <a:cubicBezTo>
                  <a:pt x="13276" y="60505"/>
                  <a:pt x="13812" y="61684"/>
                  <a:pt x="14443" y="62827"/>
                </a:cubicBezTo>
                <a:cubicBezTo>
                  <a:pt x="14467" y="62886"/>
                  <a:pt x="14502" y="62934"/>
                  <a:pt x="14526" y="62994"/>
                </a:cubicBezTo>
                <a:cubicBezTo>
                  <a:pt x="14217" y="62874"/>
                  <a:pt x="13907" y="62755"/>
                  <a:pt x="13574" y="62636"/>
                </a:cubicBezTo>
                <a:cubicBezTo>
                  <a:pt x="13455" y="62458"/>
                  <a:pt x="13335" y="62267"/>
                  <a:pt x="13240" y="62089"/>
                </a:cubicBezTo>
                <a:cubicBezTo>
                  <a:pt x="12681" y="61172"/>
                  <a:pt x="12181" y="59981"/>
                  <a:pt x="11407" y="59255"/>
                </a:cubicBezTo>
                <a:cubicBezTo>
                  <a:pt x="11350" y="59213"/>
                  <a:pt x="11286" y="59183"/>
                  <a:pt x="11222" y="59183"/>
                </a:cubicBezTo>
                <a:cubicBezTo>
                  <a:pt x="11179" y="59183"/>
                  <a:pt x="11136" y="59197"/>
                  <a:pt x="11097" y="59231"/>
                </a:cubicBezTo>
                <a:cubicBezTo>
                  <a:pt x="10954" y="59350"/>
                  <a:pt x="10930" y="59410"/>
                  <a:pt x="11038" y="59553"/>
                </a:cubicBezTo>
                <a:cubicBezTo>
                  <a:pt x="11049" y="59565"/>
                  <a:pt x="11061" y="59565"/>
                  <a:pt x="11073" y="59565"/>
                </a:cubicBezTo>
                <a:cubicBezTo>
                  <a:pt x="11097" y="59553"/>
                  <a:pt x="11121" y="59553"/>
                  <a:pt x="11133" y="59541"/>
                </a:cubicBezTo>
                <a:cubicBezTo>
                  <a:pt x="11240" y="59826"/>
                  <a:pt x="12073" y="61446"/>
                  <a:pt x="12478" y="62220"/>
                </a:cubicBezTo>
                <a:cubicBezTo>
                  <a:pt x="10157" y="61339"/>
                  <a:pt x="7823" y="60446"/>
                  <a:pt x="5501" y="59541"/>
                </a:cubicBezTo>
                <a:cubicBezTo>
                  <a:pt x="7585" y="50992"/>
                  <a:pt x="9633" y="42443"/>
                  <a:pt x="11716" y="33895"/>
                </a:cubicBezTo>
                <a:cubicBezTo>
                  <a:pt x="12288" y="31585"/>
                  <a:pt x="12847" y="29299"/>
                  <a:pt x="13419" y="26989"/>
                </a:cubicBezTo>
                <a:cubicBezTo>
                  <a:pt x="13442" y="27007"/>
                  <a:pt x="13468" y="27017"/>
                  <a:pt x="13495" y="27017"/>
                </a:cubicBezTo>
                <a:cubicBezTo>
                  <a:pt x="13537" y="27017"/>
                  <a:pt x="13580" y="26993"/>
                  <a:pt x="13609" y="26941"/>
                </a:cubicBezTo>
                <a:cubicBezTo>
                  <a:pt x="14574" y="25370"/>
                  <a:pt x="15324" y="23596"/>
                  <a:pt x="16074" y="21905"/>
                </a:cubicBezTo>
                <a:close/>
                <a:moveTo>
                  <a:pt x="25635" y="4272"/>
                </a:moveTo>
                <a:cubicBezTo>
                  <a:pt x="26575" y="5344"/>
                  <a:pt x="27921" y="5987"/>
                  <a:pt x="29326" y="6213"/>
                </a:cubicBezTo>
                <a:cubicBezTo>
                  <a:pt x="24932" y="20500"/>
                  <a:pt x="20717" y="34728"/>
                  <a:pt x="15098" y="48670"/>
                </a:cubicBezTo>
                <a:cubicBezTo>
                  <a:pt x="15050" y="48778"/>
                  <a:pt x="15062" y="48885"/>
                  <a:pt x="15121" y="48956"/>
                </a:cubicBezTo>
                <a:cubicBezTo>
                  <a:pt x="14812" y="50242"/>
                  <a:pt x="16062" y="51242"/>
                  <a:pt x="17050" y="52183"/>
                </a:cubicBezTo>
                <a:cubicBezTo>
                  <a:pt x="20039" y="55040"/>
                  <a:pt x="23551" y="57410"/>
                  <a:pt x="27206" y="59303"/>
                </a:cubicBezTo>
                <a:cubicBezTo>
                  <a:pt x="31219" y="61362"/>
                  <a:pt x="35576" y="62160"/>
                  <a:pt x="39636" y="63958"/>
                </a:cubicBezTo>
                <a:cubicBezTo>
                  <a:pt x="42589" y="65268"/>
                  <a:pt x="44613" y="67696"/>
                  <a:pt x="46733" y="69994"/>
                </a:cubicBezTo>
                <a:cubicBezTo>
                  <a:pt x="42327" y="67018"/>
                  <a:pt x="37315" y="64970"/>
                  <a:pt x="32493" y="62767"/>
                </a:cubicBezTo>
                <a:cubicBezTo>
                  <a:pt x="25516" y="59600"/>
                  <a:pt x="18562" y="56016"/>
                  <a:pt x="11359" y="53409"/>
                </a:cubicBezTo>
                <a:cubicBezTo>
                  <a:pt x="16062" y="37038"/>
                  <a:pt x="21527" y="20798"/>
                  <a:pt x="25635" y="4272"/>
                </a:cubicBezTo>
                <a:close/>
                <a:moveTo>
                  <a:pt x="31171" y="65280"/>
                </a:moveTo>
                <a:lnTo>
                  <a:pt x="31171" y="65280"/>
                </a:lnTo>
                <a:cubicBezTo>
                  <a:pt x="31885" y="65601"/>
                  <a:pt x="32612" y="65922"/>
                  <a:pt x="33338" y="66256"/>
                </a:cubicBezTo>
                <a:cubicBezTo>
                  <a:pt x="33957" y="67506"/>
                  <a:pt x="34552" y="68744"/>
                  <a:pt x="35160" y="70006"/>
                </a:cubicBezTo>
                <a:cubicBezTo>
                  <a:pt x="35231" y="70161"/>
                  <a:pt x="35303" y="70363"/>
                  <a:pt x="35398" y="70554"/>
                </a:cubicBezTo>
                <a:cubicBezTo>
                  <a:pt x="35064" y="70435"/>
                  <a:pt x="34731" y="70316"/>
                  <a:pt x="34398" y="70209"/>
                </a:cubicBezTo>
                <a:cubicBezTo>
                  <a:pt x="33993" y="69542"/>
                  <a:pt x="33517" y="68899"/>
                  <a:pt x="33100" y="68280"/>
                </a:cubicBezTo>
                <a:cubicBezTo>
                  <a:pt x="32469" y="67280"/>
                  <a:pt x="31814" y="66280"/>
                  <a:pt x="31171" y="65280"/>
                </a:cubicBezTo>
                <a:close/>
                <a:moveTo>
                  <a:pt x="9049" y="65006"/>
                </a:moveTo>
                <a:lnTo>
                  <a:pt x="9049" y="65006"/>
                </a:lnTo>
                <a:cubicBezTo>
                  <a:pt x="12895" y="66101"/>
                  <a:pt x="16455" y="67839"/>
                  <a:pt x="20289" y="69113"/>
                </a:cubicBezTo>
                <a:cubicBezTo>
                  <a:pt x="20979" y="69328"/>
                  <a:pt x="21670" y="69542"/>
                  <a:pt x="22360" y="69732"/>
                </a:cubicBezTo>
                <a:cubicBezTo>
                  <a:pt x="22360" y="69792"/>
                  <a:pt x="22384" y="69852"/>
                  <a:pt x="22444" y="69887"/>
                </a:cubicBezTo>
                <a:cubicBezTo>
                  <a:pt x="22980" y="70137"/>
                  <a:pt x="23539" y="70387"/>
                  <a:pt x="24075" y="70637"/>
                </a:cubicBezTo>
                <a:cubicBezTo>
                  <a:pt x="22860" y="70209"/>
                  <a:pt x="21658" y="69768"/>
                  <a:pt x="20467" y="69316"/>
                </a:cubicBezTo>
                <a:cubicBezTo>
                  <a:pt x="16931" y="67958"/>
                  <a:pt x="13383" y="66625"/>
                  <a:pt x="9847" y="65268"/>
                </a:cubicBezTo>
                <a:cubicBezTo>
                  <a:pt x="9609" y="65172"/>
                  <a:pt x="9335" y="65089"/>
                  <a:pt x="9049" y="65006"/>
                </a:cubicBezTo>
                <a:close/>
                <a:moveTo>
                  <a:pt x="31362" y="962"/>
                </a:moveTo>
                <a:cubicBezTo>
                  <a:pt x="35350" y="4939"/>
                  <a:pt x="39958" y="8892"/>
                  <a:pt x="44804" y="11702"/>
                </a:cubicBezTo>
                <a:cubicBezTo>
                  <a:pt x="44853" y="11720"/>
                  <a:pt x="44900" y="11729"/>
                  <a:pt x="44944" y="11729"/>
                </a:cubicBezTo>
                <a:cubicBezTo>
                  <a:pt x="45174" y="11729"/>
                  <a:pt x="45305" y="11495"/>
                  <a:pt x="45125" y="11344"/>
                </a:cubicBezTo>
                <a:cubicBezTo>
                  <a:pt x="44518" y="10844"/>
                  <a:pt x="43911" y="10356"/>
                  <a:pt x="43280" y="9856"/>
                </a:cubicBezTo>
                <a:lnTo>
                  <a:pt x="43280" y="9856"/>
                </a:lnTo>
                <a:cubicBezTo>
                  <a:pt x="44911" y="10809"/>
                  <a:pt x="46590" y="11666"/>
                  <a:pt x="48340" y="12404"/>
                </a:cubicBezTo>
                <a:cubicBezTo>
                  <a:pt x="51138" y="13595"/>
                  <a:pt x="54031" y="14511"/>
                  <a:pt x="56948" y="15333"/>
                </a:cubicBezTo>
                <a:cubicBezTo>
                  <a:pt x="60222" y="16250"/>
                  <a:pt x="63854" y="16762"/>
                  <a:pt x="66235" y="19441"/>
                </a:cubicBezTo>
                <a:cubicBezTo>
                  <a:pt x="66949" y="20357"/>
                  <a:pt x="67497" y="21381"/>
                  <a:pt x="67902" y="22453"/>
                </a:cubicBezTo>
                <a:cubicBezTo>
                  <a:pt x="67866" y="22524"/>
                  <a:pt x="67842" y="22584"/>
                  <a:pt x="67795" y="22655"/>
                </a:cubicBezTo>
                <a:cubicBezTo>
                  <a:pt x="67616" y="22727"/>
                  <a:pt x="67449" y="22810"/>
                  <a:pt x="67295" y="22893"/>
                </a:cubicBezTo>
                <a:lnTo>
                  <a:pt x="67628" y="22548"/>
                </a:lnTo>
                <a:cubicBezTo>
                  <a:pt x="67750" y="22427"/>
                  <a:pt x="67643" y="22239"/>
                  <a:pt x="67517" y="22239"/>
                </a:cubicBezTo>
                <a:cubicBezTo>
                  <a:pt x="67483" y="22239"/>
                  <a:pt x="67447" y="22253"/>
                  <a:pt x="67414" y="22286"/>
                </a:cubicBezTo>
                <a:cubicBezTo>
                  <a:pt x="67092" y="22596"/>
                  <a:pt x="66783" y="22893"/>
                  <a:pt x="66497" y="23251"/>
                </a:cubicBezTo>
                <a:cubicBezTo>
                  <a:pt x="66437" y="23322"/>
                  <a:pt x="66485" y="23405"/>
                  <a:pt x="66556" y="23441"/>
                </a:cubicBezTo>
                <a:cubicBezTo>
                  <a:pt x="66485" y="23524"/>
                  <a:pt x="66414" y="23608"/>
                  <a:pt x="66354" y="23703"/>
                </a:cubicBezTo>
                <a:cubicBezTo>
                  <a:pt x="66430" y="23562"/>
                  <a:pt x="66348" y="23352"/>
                  <a:pt x="66179" y="23352"/>
                </a:cubicBezTo>
                <a:cubicBezTo>
                  <a:pt x="66163" y="23352"/>
                  <a:pt x="66146" y="23354"/>
                  <a:pt x="66128" y="23358"/>
                </a:cubicBezTo>
                <a:cubicBezTo>
                  <a:pt x="66104" y="23370"/>
                  <a:pt x="66068" y="23370"/>
                  <a:pt x="66021" y="23382"/>
                </a:cubicBezTo>
                <a:cubicBezTo>
                  <a:pt x="65902" y="23417"/>
                  <a:pt x="65830" y="23501"/>
                  <a:pt x="65818" y="23620"/>
                </a:cubicBezTo>
                <a:cubicBezTo>
                  <a:pt x="65729" y="24037"/>
                  <a:pt x="65878" y="24175"/>
                  <a:pt x="66116" y="24175"/>
                </a:cubicBezTo>
                <a:cubicBezTo>
                  <a:pt x="66481" y="24175"/>
                  <a:pt x="67056" y="23847"/>
                  <a:pt x="67295" y="23703"/>
                </a:cubicBezTo>
                <a:lnTo>
                  <a:pt x="67295" y="23703"/>
                </a:lnTo>
                <a:cubicBezTo>
                  <a:pt x="66675" y="24965"/>
                  <a:pt x="66104" y="26251"/>
                  <a:pt x="65521" y="27537"/>
                </a:cubicBezTo>
                <a:cubicBezTo>
                  <a:pt x="64854" y="28120"/>
                  <a:pt x="64175" y="28835"/>
                  <a:pt x="64211" y="29561"/>
                </a:cubicBezTo>
                <a:cubicBezTo>
                  <a:pt x="64217" y="29670"/>
                  <a:pt x="64296" y="29727"/>
                  <a:pt x="64373" y="29727"/>
                </a:cubicBezTo>
                <a:cubicBezTo>
                  <a:pt x="64439" y="29727"/>
                  <a:pt x="64504" y="29685"/>
                  <a:pt x="64520" y="29597"/>
                </a:cubicBezTo>
                <a:cubicBezTo>
                  <a:pt x="64580" y="29227"/>
                  <a:pt x="64806" y="28870"/>
                  <a:pt x="65092" y="28525"/>
                </a:cubicBezTo>
                <a:lnTo>
                  <a:pt x="65092" y="28525"/>
                </a:lnTo>
                <a:cubicBezTo>
                  <a:pt x="60937" y="37979"/>
                  <a:pt x="57543" y="47777"/>
                  <a:pt x="54162" y="57564"/>
                </a:cubicBezTo>
                <a:cubicBezTo>
                  <a:pt x="54102" y="57660"/>
                  <a:pt x="54043" y="57755"/>
                  <a:pt x="53995" y="57862"/>
                </a:cubicBezTo>
                <a:cubicBezTo>
                  <a:pt x="53721" y="55540"/>
                  <a:pt x="52686" y="53278"/>
                  <a:pt x="51305" y="51433"/>
                </a:cubicBezTo>
                <a:cubicBezTo>
                  <a:pt x="51286" y="51404"/>
                  <a:pt x="51261" y="51393"/>
                  <a:pt x="51236" y="51393"/>
                </a:cubicBezTo>
                <a:cubicBezTo>
                  <a:pt x="51167" y="51393"/>
                  <a:pt x="51097" y="51485"/>
                  <a:pt x="51150" y="51564"/>
                </a:cubicBezTo>
                <a:cubicBezTo>
                  <a:pt x="52757" y="53992"/>
                  <a:pt x="53352" y="56540"/>
                  <a:pt x="53531" y="59362"/>
                </a:cubicBezTo>
                <a:lnTo>
                  <a:pt x="53269" y="60124"/>
                </a:lnTo>
                <a:cubicBezTo>
                  <a:pt x="52817" y="58541"/>
                  <a:pt x="51947" y="56993"/>
                  <a:pt x="51209" y="55778"/>
                </a:cubicBezTo>
                <a:cubicBezTo>
                  <a:pt x="51189" y="55741"/>
                  <a:pt x="51156" y="55725"/>
                  <a:pt x="51124" y="55725"/>
                </a:cubicBezTo>
                <a:cubicBezTo>
                  <a:pt x="51065" y="55725"/>
                  <a:pt x="51007" y="55780"/>
                  <a:pt x="51031" y="55850"/>
                </a:cubicBezTo>
                <a:cubicBezTo>
                  <a:pt x="51650" y="57088"/>
                  <a:pt x="52305" y="58362"/>
                  <a:pt x="52674" y="59684"/>
                </a:cubicBezTo>
                <a:cubicBezTo>
                  <a:pt x="52805" y="60136"/>
                  <a:pt x="52876" y="60577"/>
                  <a:pt x="52912" y="61005"/>
                </a:cubicBezTo>
                <a:cubicBezTo>
                  <a:pt x="52638" y="61601"/>
                  <a:pt x="52388" y="62220"/>
                  <a:pt x="52150" y="62839"/>
                </a:cubicBezTo>
                <a:cubicBezTo>
                  <a:pt x="51852" y="61684"/>
                  <a:pt x="51388" y="60553"/>
                  <a:pt x="50816" y="59517"/>
                </a:cubicBezTo>
                <a:cubicBezTo>
                  <a:pt x="50789" y="59469"/>
                  <a:pt x="50744" y="59449"/>
                  <a:pt x="50699" y="59449"/>
                </a:cubicBezTo>
                <a:cubicBezTo>
                  <a:pt x="50610" y="59449"/>
                  <a:pt x="50523" y="59529"/>
                  <a:pt x="50578" y="59624"/>
                </a:cubicBezTo>
                <a:cubicBezTo>
                  <a:pt x="51245" y="60981"/>
                  <a:pt x="51602" y="62339"/>
                  <a:pt x="51793" y="63767"/>
                </a:cubicBezTo>
                <a:cubicBezTo>
                  <a:pt x="51769" y="63851"/>
                  <a:pt x="51733" y="63934"/>
                  <a:pt x="51709" y="64017"/>
                </a:cubicBezTo>
                <a:cubicBezTo>
                  <a:pt x="50852" y="66387"/>
                  <a:pt x="49471" y="68530"/>
                  <a:pt x="48566" y="70852"/>
                </a:cubicBezTo>
                <a:cubicBezTo>
                  <a:pt x="44863" y="67042"/>
                  <a:pt x="41910" y="63720"/>
                  <a:pt x="36386" y="62065"/>
                </a:cubicBezTo>
                <a:cubicBezTo>
                  <a:pt x="32695" y="60969"/>
                  <a:pt x="29123" y="59648"/>
                  <a:pt x="25730" y="57767"/>
                </a:cubicBezTo>
                <a:cubicBezTo>
                  <a:pt x="23944" y="56790"/>
                  <a:pt x="15586" y="52242"/>
                  <a:pt x="15360" y="49135"/>
                </a:cubicBezTo>
                <a:cubicBezTo>
                  <a:pt x="15479" y="49123"/>
                  <a:pt x="15586" y="49063"/>
                  <a:pt x="15645" y="48932"/>
                </a:cubicBezTo>
                <a:cubicBezTo>
                  <a:pt x="21848" y="33466"/>
                  <a:pt x="27909" y="17321"/>
                  <a:pt x="31362" y="962"/>
                </a:cubicBezTo>
                <a:close/>
                <a:moveTo>
                  <a:pt x="34040" y="66565"/>
                </a:moveTo>
                <a:lnTo>
                  <a:pt x="34040" y="66565"/>
                </a:lnTo>
                <a:cubicBezTo>
                  <a:pt x="34564" y="66815"/>
                  <a:pt x="35088" y="67054"/>
                  <a:pt x="35600" y="67280"/>
                </a:cubicBezTo>
                <a:cubicBezTo>
                  <a:pt x="35898" y="68351"/>
                  <a:pt x="36279" y="69387"/>
                  <a:pt x="36743" y="70387"/>
                </a:cubicBezTo>
                <a:cubicBezTo>
                  <a:pt x="36874" y="70625"/>
                  <a:pt x="36993" y="70875"/>
                  <a:pt x="37100" y="71149"/>
                </a:cubicBezTo>
                <a:cubicBezTo>
                  <a:pt x="36791" y="71042"/>
                  <a:pt x="36493" y="70935"/>
                  <a:pt x="36184" y="70816"/>
                </a:cubicBezTo>
                <a:cubicBezTo>
                  <a:pt x="36005" y="70518"/>
                  <a:pt x="35886" y="70185"/>
                  <a:pt x="35755" y="69923"/>
                </a:cubicBezTo>
                <a:cubicBezTo>
                  <a:pt x="35517" y="69447"/>
                  <a:pt x="35279" y="68994"/>
                  <a:pt x="35041" y="68506"/>
                </a:cubicBezTo>
                <a:cubicBezTo>
                  <a:pt x="34707" y="67851"/>
                  <a:pt x="34386" y="67220"/>
                  <a:pt x="34040" y="66565"/>
                </a:cubicBezTo>
                <a:close/>
                <a:moveTo>
                  <a:pt x="49947" y="69673"/>
                </a:moveTo>
                <a:lnTo>
                  <a:pt x="49947" y="69673"/>
                </a:lnTo>
                <a:cubicBezTo>
                  <a:pt x="49804" y="70090"/>
                  <a:pt x="49650" y="70506"/>
                  <a:pt x="49495" y="70923"/>
                </a:cubicBezTo>
                <a:cubicBezTo>
                  <a:pt x="49459" y="71018"/>
                  <a:pt x="49459" y="71102"/>
                  <a:pt x="49507" y="71173"/>
                </a:cubicBezTo>
                <a:cubicBezTo>
                  <a:pt x="49459" y="71292"/>
                  <a:pt x="49411" y="71435"/>
                  <a:pt x="49376" y="71554"/>
                </a:cubicBezTo>
                <a:cubicBezTo>
                  <a:pt x="49316" y="71495"/>
                  <a:pt x="49257" y="71411"/>
                  <a:pt x="49197" y="71352"/>
                </a:cubicBezTo>
                <a:cubicBezTo>
                  <a:pt x="49435" y="70792"/>
                  <a:pt x="49685" y="70221"/>
                  <a:pt x="49947" y="69673"/>
                </a:cubicBezTo>
                <a:close/>
                <a:moveTo>
                  <a:pt x="36148" y="67542"/>
                </a:moveTo>
                <a:cubicBezTo>
                  <a:pt x="36541" y="67708"/>
                  <a:pt x="36910" y="67875"/>
                  <a:pt x="37267" y="68042"/>
                </a:cubicBezTo>
                <a:cubicBezTo>
                  <a:pt x="37767" y="69292"/>
                  <a:pt x="38291" y="70661"/>
                  <a:pt x="38970" y="71887"/>
                </a:cubicBezTo>
                <a:cubicBezTo>
                  <a:pt x="38636" y="71745"/>
                  <a:pt x="38327" y="71626"/>
                  <a:pt x="38041" y="71506"/>
                </a:cubicBezTo>
                <a:cubicBezTo>
                  <a:pt x="37767" y="71054"/>
                  <a:pt x="37469" y="70625"/>
                  <a:pt x="37219" y="70161"/>
                </a:cubicBezTo>
                <a:cubicBezTo>
                  <a:pt x="36791" y="69316"/>
                  <a:pt x="36446" y="68435"/>
                  <a:pt x="36148" y="67542"/>
                </a:cubicBezTo>
                <a:close/>
                <a:moveTo>
                  <a:pt x="46173" y="72054"/>
                </a:moveTo>
                <a:lnTo>
                  <a:pt x="46173" y="72054"/>
                </a:lnTo>
                <a:cubicBezTo>
                  <a:pt x="46280" y="72102"/>
                  <a:pt x="46375" y="72161"/>
                  <a:pt x="46494" y="72209"/>
                </a:cubicBezTo>
                <a:cubicBezTo>
                  <a:pt x="46411" y="72233"/>
                  <a:pt x="46352" y="72280"/>
                  <a:pt x="46292" y="72316"/>
                </a:cubicBezTo>
                <a:cubicBezTo>
                  <a:pt x="46244" y="72233"/>
                  <a:pt x="46197" y="72138"/>
                  <a:pt x="46173" y="72054"/>
                </a:cubicBezTo>
                <a:close/>
                <a:moveTo>
                  <a:pt x="37970" y="68351"/>
                </a:moveTo>
                <a:lnTo>
                  <a:pt x="37970" y="68351"/>
                </a:lnTo>
                <a:cubicBezTo>
                  <a:pt x="38434" y="68554"/>
                  <a:pt x="38874" y="68768"/>
                  <a:pt x="39339" y="68970"/>
                </a:cubicBezTo>
                <a:cubicBezTo>
                  <a:pt x="39708" y="70018"/>
                  <a:pt x="40125" y="71042"/>
                  <a:pt x="40625" y="72042"/>
                </a:cubicBezTo>
                <a:cubicBezTo>
                  <a:pt x="40720" y="72268"/>
                  <a:pt x="40827" y="72483"/>
                  <a:pt x="40946" y="72721"/>
                </a:cubicBezTo>
                <a:cubicBezTo>
                  <a:pt x="40684" y="72614"/>
                  <a:pt x="40410" y="72507"/>
                  <a:pt x="40125" y="72388"/>
                </a:cubicBezTo>
                <a:cubicBezTo>
                  <a:pt x="39767" y="71768"/>
                  <a:pt x="39374" y="71173"/>
                  <a:pt x="39041" y="70566"/>
                </a:cubicBezTo>
                <a:cubicBezTo>
                  <a:pt x="38660" y="69840"/>
                  <a:pt x="38315" y="69090"/>
                  <a:pt x="37970" y="68351"/>
                </a:cubicBezTo>
                <a:close/>
                <a:moveTo>
                  <a:pt x="48721" y="72530"/>
                </a:moveTo>
                <a:cubicBezTo>
                  <a:pt x="48792" y="72590"/>
                  <a:pt x="48864" y="72649"/>
                  <a:pt x="48923" y="72709"/>
                </a:cubicBezTo>
                <a:cubicBezTo>
                  <a:pt x="48876" y="72780"/>
                  <a:pt x="48852" y="72876"/>
                  <a:pt x="48864" y="72947"/>
                </a:cubicBezTo>
                <a:lnTo>
                  <a:pt x="48864" y="72995"/>
                </a:lnTo>
                <a:cubicBezTo>
                  <a:pt x="48733" y="73007"/>
                  <a:pt x="48602" y="73019"/>
                  <a:pt x="48495" y="73054"/>
                </a:cubicBezTo>
                <a:cubicBezTo>
                  <a:pt x="48483" y="72995"/>
                  <a:pt x="48459" y="72947"/>
                  <a:pt x="48435" y="72900"/>
                </a:cubicBezTo>
                <a:cubicBezTo>
                  <a:pt x="48518" y="72888"/>
                  <a:pt x="48602" y="72828"/>
                  <a:pt x="48626" y="72721"/>
                </a:cubicBezTo>
                <a:cubicBezTo>
                  <a:pt x="48673" y="72649"/>
                  <a:pt x="48697" y="72590"/>
                  <a:pt x="48721" y="72530"/>
                </a:cubicBezTo>
                <a:close/>
                <a:moveTo>
                  <a:pt x="43649" y="70911"/>
                </a:moveTo>
                <a:cubicBezTo>
                  <a:pt x="44220" y="71173"/>
                  <a:pt x="44792" y="71423"/>
                  <a:pt x="45351" y="71685"/>
                </a:cubicBezTo>
                <a:cubicBezTo>
                  <a:pt x="45470" y="72007"/>
                  <a:pt x="45601" y="72352"/>
                  <a:pt x="45720" y="72697"/>
                </a:cubicBezTo>
                <a:cubicBezTo>
                  <a:pt x="45447" y="72888"/>
                  <a:pt x="45173" y="73066"/>
                  <a:pt x="44887" y="73197"/>
                </a:cubicBezTo>
                <a:cubicBezTo>
                  <a:pt x="44768" y="73007"/>
                  <a:pt x="44649" y="72816"/>
                  <a:pt x="44542" y="72638"/>
                </a:cubicBezTo>
                <a:cubicBezTo>
                  <a:pt x="44232" y="72066"/>
                  <a:pt x="43935" y="71483"/>
                  <a:pt x="43649" y="70911"/>
                </a:cubicBezTo>
                <a:close/>
                <a:moveTo>
                  <a:pt x="39982" y="69244"/>
                </a:moveTo>
                <a:lnTo>
                  <a:pt x="39982" y="69244"/>
                </a:lnTo>
                <a:cubicBezTo>
                  <a:pt x="40386" y="69435"/>
                  <a:pt x="40756" y="69613"/>
                  <a:pt x="41137" y="69780"/>
                </a:cubicBezTo>
                <a:cubicBezTo>
                  <a:pt x="41518" y="70673"/>
                  <a:pt x="41887" y="71554"/>
                  <a:pt x="42268" y="72423"/>
                </a:cubicBezTo>
                <a:cubicBezTo>
                  <a:pt x="42387" y="72709"/>
                  <a:pt x="42530" y="73007"/>
                  <a:pt x="42649" y="73292"/>
                </a:cubicBezTo>
                <a:cubicBezTo>
                  <a:pt x="42411" y="73233"/>
                  <a:pt x="42172" y="73161"/>
                  <a:pt x="41910" y="73078"/>
                </a:cubicBezTo>
                <a:cubicBezTo>
                  <a:pt x="41637" y="72590"/>
                  <a:pt x="41303" y="72114"/>
                  <a:pt x="41053" y="71637"/>
                </a:cubicBezTo>
                <a:cubicBezTo>
                  <a:pt x="40648" y="70864"/>
                  <a:pt x="40303" y="70054"/>
                  <a:pt x="39982" y="69244"/>
                </a:cubicBezTo>
                <a:close/>
                <a:moveTo>
                  <a:pt x="41839" y="70102"/>
                </a:moveTo>
                <a:lnTo>
                  <a:pt x="41839" y="70102"/>
                </a:lnTo>
                <a:cubicBezTo>
                  <a:pt x="42315" y="70316"/>
                  <a:pt x="42792" y="70530"/>
                  <a:pt x="43268" y="70744"/>
                </a:cubicBezTo>
                <a:cubicBezTo>
                  <a:pt x="43184" y="70804"/>
                  <a:pt x="43101" y="70923"/>
                  <a:pt x="43161" y="71054"/>
                </a:cubicBezTo>
                <a:cubicBezTo>
                  <a:pt x="43446" y="71697"/>
                  <a:pt x="43756" y="72340"/>
                  <a:pt x="44089" y="72971"/>
                </a:cubicBezTo>
                <a:lnTo>
                  <a:pt x="44316" y="73423"/>
                </a:lnTo>
                <a:cubicBezTo>
                  <a:pt x="44208" y="73459"/>
                  <a:pt x="44089" y="73471"/>
                  <a:pt x="43970" y="73483"/>
                </a:cubicBezTo>
                <a:cubicBezTo>
                  <a:pt x="43929" y="73486"/>
                  <a:pt x="43885" y="73487"/>
                  <a:pt x="43841" y="73487"/>
                </a:cubicBezTo>
                <a:cubicBezTo>
                  <a:pt x="43709" y="73487"/>
                  <a:pt x="43568" y="73474"/>
                  <a:pt x="43434" y="73447"/>
                </a:cubicBezTo>
                <a:cubicBezTo>
                  <a:pt x="43196" y="72971"/>
                  <a:pt x="42934" y="72519"/>
                  <a:pt x="42720" y="72054"/>
                </a:cubicBezTo>
                <a:cubicBezTo>
                  <a:pt x="42422" y="71411"/>
                  <a:pt x="42125" y="70756"/>
                  <a:pt x="41839" y="70102"/>
                </a:cubicBezTo>
                <a:close/>
                <a:moveTo>
                  <a:pt x="44697" y="74495"/>
                </a:moveTo>
                <a:cubicBezTo>
                  <a:pt x="44792" y="74495"/>
                  <a:pt x="44887" y="74507"/>
                  <a:pt x="44982" y="74507"/>
                </a:cubicBezTo>
                <a:cubicBezTo>
                  <a:pt x="45006" y="74554"/>
                  <a:pt x="45042" y="74602"/>
                  <a:pt x="45089" y="74626"/>
                </a:cubicBezTo>
                <a:cubicBezTo>
                  <a:pt x="44947" y="74590"/>
                  <a:pt x="44816" y="74543"/>
                  <a:pt x="44697" y="74495"/>
                </a:cubicBezTo>
                <a:close/>
                <a:moveTo>
                  <a:pt x="45709" y="74424"/>
                </a:moveTo>
                <a:cubicBezTo>
                  <a:pt x="45613" y="74531"/>
                  <a:pt x="45518" y="74650"/>
                  <a:pt x="45423" y="74745"/>
                </a:cubicBezTo>
                <a:cubicBezTo>
                  <a:pt x="45399" y="74733"/>
                  <a:pt x="45363" y="74733"/>
                  <a:pt x="45351" y="74721"/>
                </a:cubicBezTo>
                <a:cubicBezTo>
                  <a:pt x="45470" y="74685"/>
                  <a:pt x="45542" y="74590"/>
                  <a:pt x="45530" y="74447"/>
                </a:cubicBezTo>
                <a:cubicBezTo>
                  <a:pt x="45578" y="74447"/>
                  <a:pt x="45625" y="74447"/>
                  <a:pt x="45685" y="74435"/>
                </a:cubicBezTo>
                <a:cubicBezTo>
                  <a:pt x="45697" y="74435"/>
                  <a:pt x="45697" y="74424"/>
                  <a:pt x="45709" y="74424"/>
                </a:cubicBezTo>
                <a:close/>
                <a:moveTo>
                  <a:pt x="45875" y="77329"/>
                </a:moveTo>
                <a:cubicBezTo>
                  <a:pt x="45899" y="77329"/>
                  <a:pt x="45923" y="77341"/>
                  <a:pt x="45935" y="77341"/>
                </a:cubicBezTo>
                <a:cubicBezTo>
                  <a:pt x="45935" y="77341"/>
                  <a:pt x="45911" y="77341"/>
                  <a:pt x="45911" y="77352"/>
                </a:cubicBezTo>
                <a:cubicBezTo>
                  <a:pt x="45899" y="77341"/>
                  <a:pt x="45887" y="77329"/>
                  <a:pt x="45875" y="77329"/>
                </a:cubicBezTo>
                <a:close/>
                <a:moveTo>
                  <a:pt x="52209" y="75436"/>
                </a:moveTo>
                <a:lnTo>
                  <a:pt x="52209" y="75436"/>
                </a:lnTo>
                <a:cubicBezTo>
                  <a:pt x="52959" y="75638"/>
                  <a:pt x="53698" y="75852"/>
                  <a:pt x="54436" y="76055"/>
                </a:cubicBezTo>
                <a:cubicBezTo>
                  <a:pt x="54019" y="76555"/>
                  <a:pt x="53602" y="77043"/>
                  <a:pt x="53186" y="77543"/>
                </a:cubicBezTo>
                <a:cubicBezTo>
                  <a:pt x="52805" y="76948"/>
                  <a:pt x="52543" y="76138"/>
                  <a:pt x="52209" y="75436"/>
                </a:cubicBezTo>
                <a:close/>
                <a:moveTo>
                  <a:pt x="51114" y="77293"/>
                </a:moveTo>
                <a:cubicBezTo>
                  <a:pt x="51138" y="77424"/>
                  <a:pt x="51174" y="77531"/>
                  <a:pt x="51233" y="77602"/>
                </a:cubicBezTo>
                <a:cubicBezTo>
                  <a:pt x="51245" y="77626"/>
                  <a:pt x="51257" y="77650"/>
                  <a:pt x="51281" y="77662"/>
                </a:cubicBezTo>
                <a:cubicBezTo>
                  <a:pt x="51257" y="77698"/>
                  <a:pt x="51245" y="77710"/>
                  <a:pt x="51245" y="77722"/>
                </a:cubicBezTo>
                <a:cubicBezTo>
                  <a:pt x="51197" y="77710"/>
                  <a:pt x="51162" y="77686"/>
                  <a:pt x="51114" y="77650"/>
                </a:cubicBezTo>
                <a:cubicBezTo>
                  <a:pt x="51066" y="77626"/>
                  <a:pt x="51019" y="77626"/>
                  <a:pt x="50983" y="77626"/>
                </a:cubicBezTo>
                <a:cubicBezTo>
                  <a:pt x="51019" y="77519"/>
                  <a:pt x="51066" y="77400"/>
                  <a:pt x="51114" y="77293"/>
                </a:cubicBezTo>
                <a:close/>
                <a:moveTo>
                  <a:pt x="42911" y="78103"/>
                </a:moveTo>
                <a:cubicBezTo>
                  <a:pt x="42970" y="78114"/>
                  <a:pt x="43030" y="78126"/>
                  <a:pt x="43089" y="78162"/>
                </a:cubicBezTo>
                <a:cubicBezTo>
                  <a:pt x="43101" y="78186"/>
                  <a:pt x="43101" y="78198"/>
                  <a:pt x="43125" y="78234"/>
                </a:cubicBezTo>
                <a:cubicBezTo>
                  <a:pt x="43042" y="78186"/>
                  <a:pt x="42982" y="78138"/>
                  <a:pt x="42911" y="78103"/>
                </a:cubicBezTo>
                <a:close/>
                <a:moveTo>
                  <a:pt x="72010" y="22187"/>
                </a:moveTo>
                <a:cubicBezTo>
                  <a:pt x="75066" y="22187"/>
                  <a:pt x="77836" y="23861"/>
                  <a:pt x="80558" y="25096"/>
                </a:cubicBezTo>
                <a:cubicBezTo>
                  <a:pt x="83332" y="26346"/>
                  <a:pt x="86142" y="27513"/>
                  <a:pt x="89047" y="28394"/>
                </a:cubicBezTo>
                <a:cubicBezTo>
                  <a:pt x="90881" y="28942"/>
                  <a:pt x="92714" y="29382"/>
                  <a:pt x="94572" y="29680"/>
                </a:cubicBezTo>
                <a:lnTo>
                  <a:pt x="92202" y="29644"/>
                </a:lnTo>
                <a:cubicBezTo>
                  <a:pt x="91941" y="29644"/>
                  <a:pt x="91905" y="30013"/>
                  <a:pt x="92179" y="30061"/>
                </a:cubicBezTo>
                <a:cubicBezTo>
                  <a:pt x="95241" y="30590"/>
                  <a:pt x="98476" y="30800"/>
                  <a:pt x="101711" y="30800"/>
                </a:cubicBezTo>
                <a:cubicBezTo>
                  <a:pt x="104298" y="30800"/>
                  <a:pt x="106886" y="30665"/>
                  <a:pt x="109383" y="30454"/>
                </a:cubicBezTo>
                <a:lnTo>
                  <a:pt x="109383" y="30454"/>
                </a:lnTo>
                <a:cubicBezTo>
                  <a:pt x="101525" y="45218"/>
                  <a:pt x="95774" y="61493"/>
                  <a:pt x="90583" y="77305"/>
                </a:cubicBezTo>
                <a:cubicBezTo>
                  <a:pt x="90548" y="77400"/>
                  <a:pt x="90571" y="77460"/>
                  <a:pt x="90595" y="77531"/>
                </a:cubicBezTo>
                <a:cubicBezTo>
                  <a:pt x="89559" y="78186"/>
                  <a:pt x="87071" y="78484"/>
                  <a:pt x="86202" y="78531"/>
                </a:cubicBezTo>
                <a:cubicBezTo>
                  <a:pt x="86042" y="78540"/>
                  <a:pt x="85880" y="78544"/>
                  <a:pt x="85718" y="78544"/>
                </a:cubicBezTo>
                <a:cubicBezTo>
                  <a:pt x="85021" y="78544"/>
                  <a:pt x="84304" y="78472"/>
                  <a:pt x="83618" y="78424"/>
                </a:cubicBezTo>
                <a:cubicBezTo>
                  <a:pt x="81665" y="78305"/>
                  <a:pt x="79737" y="78055"/>
                  <a:pt x="77808" y="77698"/>
                </a:cubicBezTo>
                <a:cubicBezTo>
                  <a:pt x="73795" y="76936"/>
                  <a:pt x="69997" y="75638"/>
                  <a:pt x="66247" y="74019"/>
                </a:cubicBezTo>
                <a:cubicBezTo>
                  <a:pt x="63392" y="72785"/>
                  <a:pt x="60782" y="72408"/>
                  <a:pt x="58148" y="72408"/>
                </a:cubicBezTo>
                <a:cubicBezTo>
                  <a:pt x="55599" y="72408"/>
                  <a:pt x="53026" y="72761"/>
                  <a:pt x="50185" y="73030"/>
                </a:cubicBezTo>
                <a:cubicBezTo>
                  <a:pt x="50209" y="72995"/>
                  <a:pt x="50221" y="72935"/>
                  <a:pt x="50221" y="72876"/>
                </a:cubicBezTo>
                <a:cubicBezTo>
                  <a:pt x="50340" y="72757"/>
                  <a:pt x="50400" y="72554"/>
                  <a:pt x="50245" y="72411"/>
                </a:cubicBezTo>
                <a:lnTo>
                  <a:pt x="50245" y="72411"/>
                </a:lnTo>
                <a:cubicBezTo>
                  <a:pt x="50275" y="72421"/>
                  <a:pt x="50304" y="72425"/>
                  <a:pt x="50331" y="72425"/>
                </a:cubicBezTo>
                <a:cubicBezTo>
                  <a:pt x="50608" y="72425"/>
                  <a:pt x="50738" y="71973"/>
                  <a:pt x="50423" y="71876"/>
                </a:cubicBezTo>
                <a:lnTo>
                  <a:pt x="50162" y="71780"/>
                </a:lnTo>
                <a:cubicBezTo>
                  <a:pt x="50114" y="71768"/>
                  <a:pt x="50090" y="71768"/>
                  <a:pt x="50054" y="71768"/>
                </a:cubicBezTo>
                <a:cubicBezTo>
                  <a:pt x="50781" y="69732"/>
                  <a:pt x="51495" y="67696"/>
                  <a:pt x="52197" y="65637"/>
                </a:cubicBezTo>
                <a:cubicBezTo>
                  <a:pt x="52237" y="65655"/>
                  <a:pt x="52280" y="65664"/>
                  <a:pt x="52323" y="65664"/>
                </a:cubicBezTo>
                <a:cubicBezTo>
                  <a:pt x="52448" y="65664"/>
                  <a:pt x="52567" y="65588"/>
                  <a:pt x="52567" y="65446"/>
                </a:cubicBezTo>
                <a:cubicBezTo>
                  <a:pt x="52567" y="65160"/>
                  <a:pt x="52567" y="64899"/>
                  <a:pt x="52543" y="64613"/>
                </a:cubicBezTo>
                <a:lnTo>
                  <a:pt x="52948" y="63410"/>
                </a:lnTo>
                <a:lnTo>
                  <a:pt x="52948" y="63410"/>
                </a:lnTo>
                <a:cubicBezTo>
                  <a:pt x="52948" y="63482"/>
                  <a:pt x="52924" y="63541"/>
                  <a:pt x="52924" y="63613"/>
                </a:cubicBezTo>
                <a:cubicBezTo>
                  <a:pt x="52917" y="63724"/>
                  <a:pt x="53003" y="63786"/>
                  <a:pt x="53092" y="63786"/>
                </a:cubicBezTo>
                <a:cubicBezTo>
                  <a:pt x="53156" y="63786"/>
                  <a:pt x="53222" y="63754"/>
                  <a:pt x="53257" y="63684"/>
                </a:cubicBezTo>
                <a:cubicBezTo>
                  <a:pt x="53436" y="63267"/>
                  <a:pt x="53531" y="62851"/>
                  <a:pt x="53579" y="62410"/>
                </a:cubicBezTo>
                <a:cubicBezTo>
                  <a:pt x="54126" y="61648"/>
                  <a:pt x="54710" y="60910"/>
                  <a:pt x="55365" y="60196"/>
                </a:cubicBezTo>
                <a:cubicBezTo>
                  <a:pt x="55420" y="60122"/>
                  <a:pt x="55353" y="60026"/>
                  <a:pt x="55282" y="60026"/>
                </a:cubicBezTo>
                <a:cubicBezTo>
                  <a:pt x="55261" y="60026"/>
                  <a:pt x="55240" y="60034"/>
                  <a:pt x="55222" y="60053"/>
                </a:cubicBezTo>
                <a:cubicBezTo>
                  <a:pt x="54662" y="60624"/>
                  <a:pt x="54114" y="61208"/>
                  <a:pt x="53614" y="61815"/>
                </a:cubicBezTo>
                <a:cubicBezTo>
                  <a:pt x="53614" y="61529"/>
                  <a:pt x="53579" y="61243"/>
                  <a:pt x="53531" y="60946"/>
                </a:cubicBezTo>
                <a:cubicBezTo>
                  <a:pt x="53531" y="60934"/>
                  <a:pt x="53555" y="60922"/>
                  <a:pt x="53555" y="60922"/>
                </a:cubicBezTo>
                <a:cubicBezTo>
                  <a:pt x="54400" y="59541"/>
                  <a:pt x="55293" y="58374"/>
                  <a:pt x="56734" y="57410"/>
                </a:cubicBezTo>
                <a:cubicBezTo>
                  <a:pt x="56794" y="57370"/>
                  <a:pt x="56745" y="57279"/>
                  <a:pt x="56685" y="57279"/>
                </a:cubicBezTo>
                <a:cubicBezTo>
                  <a:pt x="56674" y="57279"/>
                  <a:pt x="56662" y="57283"/>
                  <a:pt x="56650" y="57290"/>
                </a:cubicBezTo>
                <a:cubicBezTo>
                  <a:pt x="55793" y="57826"/>
                  <a:pt x="54948" y="58505"/>
                  <a:pt x="54245" y="59315"/>
                </a:cubicBezTo>
                <a:cubicBezTo>
                  <a:pt x="54662" y="58386"/>
                  <a:pt x="55103" y="57469"/>
                  <a:pt x="55579" y="56564"/>
                </a:cubicBezTo>
                <a:cubicBezTo>
                  <a:pt x="56948" y="55016"/>
                  <a:pt x="58567" y="53826"/>
                  <a:pt x="60734" y="53195"/>
                </a:cubicBezTo>
                <a:cubicBezTo>
                  <a:pt x="60866" y="53173"/>
                  <a:pt x="60836" y="52988"/>
                  <a:pt x="60727" y="52988"/>
                </a:cubicBezTo>
                <a:cubicBezTo>
                  <a:pt x="60718" y="52988"/>
                  <a:pt x="60709" y="52990"/>
                  <a:pt x="60699" y="52992"/>
                </a:cubicBezTo>
                <a:cubicBezTo>
                  <a:pt x="58698" y="53480"/>
                  <a:pt x="56686" y="54564"/>
                  <a:pt x="55257" y="56124"/>
                </a:cubicBezTo>
                <a:lnTo>
                  <a:pt x="55841" y="54612"/>
                </a:lnTo>
                <a:cubicBezTo>
                  <a:pt x="56531" y="53921"/>
                  <a:pt x="57210" y="53242"/>
                  <a:pt x="57912" y="52576"/>
                </a:cubicBezTo>
                <a:cubicBezTo>
                  <a:pt x="57930" y="52549"/>
                  <a:pt x="57915" y="52510"/>
                  <a:pt x="57892" y="52510"/>
                </a:cubicBezTo>
                <a:cubicBezTo>
                  <a:pt x="57884" y="52510"/>
                  <a:pt x="57874" y="52515"/>
                  <a:pt x="57865" y="52528"/>
                </a:cubicBezTo>
                <a:cubicBezTo>
                  <a:pt x="57210" y="53195"/>
                  <a:pt x="56543" y="53850"/>
                  <a:pt x="55888" y="54516"/>
                </a:cubicBezTo>
                <a:cubicBezTo>
                  <a:pt x="58174" y="48468"/>
                  <a:pt x="60615" y="42467"/>
                  <a:pt x="63032" y="36466"/>
                </a:cubicBezTo>
                <a:cubicBezTo>
                  <a:pt x="63044" y="36466"/>
                  <a:pt x="63056" y="36466"/>
                  <a:pt x="63080" y="36455"/>
                </a:cubicBezTo>
                <a:cubicBezTo>
                  <a:pt x="63937" y="35740"/>
                  <a:pt x="64663" y="34835"/>
                  <a:pt x="65306" y="33907"/>
                </a:cubicBezTo>
                <a:cubicBezTo>
                  <a:pt x="65351" y="33844"/>
                  <a:pt x="65288" y="33774"/>
                  <a:pt x="65229" y="33774"/>
                </a:cubicBezTo>
                <a:cubicBezTo>
                  <a:pt x="65209" y="33774"/>
                  <a:pt x="65190" y="33782"/>
                  <a:pt x="65175" y="33799"/>
                </a:cubicBezTo>
                <a:cubicBezTo>
                  <a:pt x="64580" y="34561"/>
                  <a:pt x="63925" y="35228"/>
                  <a:pt x="63258" y="35907"/>
                </a:cubicBezTo>
                <a:cubicBezTo>
                  <a:pt x="63461" y="35371"/>
                  <a:pt x="63687" y="34835"/>
                  <a:pt x="63889" y="34311"/>
                </a:cubicBezTo>
                <a:cubicBezTo>
                  <a:pt x="65235" y="32609"/>
                  <a:pt x="66616" y="31025"/>
                  <a:pt x="68283" y="29573"/>
                </a:cubicBezTo>
                <a:cubicBezTo>
                  <a:pt x="68360" y="29515"/>
                  <a:pt x="68297" y="29410"/>
                  <a:pt x="68219" y="29410"/>
                </a:cubicBezTo>
                <a:cubicBezTo>
                  <a:pt x="68201" y="29410"/>
                  <a:pt x="68182" y="29416"/>
                  <a:pt x="68164" y="29430"/>
                </a:cubicBezTo>
                <a:cubicBezTo>
                  <a:pt x="66866" y="30442"/>
                  <a:pt x="65604" y="31561"/>
                  <a:pt x="64509" y="32787"/>
                </a:cubicBezTo>
                <a:cubicBezTo>
                  <a:pt x="64580" y="32609"/>
                  <a:pt x="64651" y="32418"/>
                  <a:pt x="64723" y="32240"/>
                </a:cubicBezTo>
                <a:cubicBezTo>
                  <a:pt x="65318" y="31597"/>
                  <a:pt x="65902" y="30942"/>
                  <a:pt x="66545" y="30335"/>
                </a:cubicBezTo>
                <a:cubicBezTo>
                  <a:pt x="67509" y="29418"/>
                  <a:pt x="68569" y="28585"/>
                  <a:pt x="69569" y="27692"/>
                </a:cubicBezTo>
                <a:cubicBezTo>
                  <a:pt x="69648" y="27612"/>
                  <a:pt x="69595" y="27458"/>
                  <a:pt x="69492" y="27458"/>
                </a:cubicBezTo>
                <a:cubicBezTo>
                  <a:pt x="69472" y="27458"/>
                  <a:pt x="69449" y="27464"/>
                  <a:pt x="69426" y="27477"/>
                </a:cubicBezTo>
                <a:cubicBezTo>
                  <a:pt x="68033" y="28299"/>
                  <a:pt x="66604" y="29394"/>
                  <a:pt x="65378" y="30632"/>
                </a:cubicBezTo>
                <a:cubicBezTo>
                  <a:pt x="65521" y="30311"/>
                  <a:pt x="65640" y="29978"/>
                  <a:pt x="65771" y="29656"/>
                </a:cubicBezTo>
                <a:cubicBezTo>
                  <a:pt x="66080" y="29263"/>
                  <a:pt x="66414" y="28894"/>
                  <a:pt x="66783" y="28549"/>
                </a:cubicBezTo>
                <a:cubicBezTo>
                  <a:pt x="67640" y="27775"/>
                  <a:pt x="68604" y="27120"/>
                  <a:pt x="69569" y="26477"/>
                </a:cubicBezTo>
                <a:cubicBezTo>
                  <a:pt x="69673" y="26414"/>
                  <a:pt x="69594" y="26278"/>
                  <a:pt x="69493" y="26278"/>
                </a:cubicBezTo>
                <a:cubicBezTo>
                  <a:pt x="69479" y="26278"/>
                  <a:pt x="69464" y="26281"/>
                  <a:pt x="69450" y="26287"/>
                </a:cubicBezTo>
                <a:cubicBezTo>
                  <a:pt x="68450" y="26691"/>
                  <a:pt x="67330" y="27346"/>
                  <a:pt x="66354" y="28144"/>
                </a:cubicBezTo>
                <a:cubicBezTo>
                  <a:pt x="66485" y="27787"/>
                  <a:pt x="66640" y="27418"/>
                  <a:pt x="66771" y="27061"/>
                </a:cubicBezTo>
                <a:cubicBezTo>
                  <a:pt x="67021" y="26870"/>
                  <a:pt x="67259" y="26691"/>
                  <a:pt x="67449" y="26537"/>
                </a:cubicBezTo>
                <a:cubicBezTo>
                  <a:pt x="68450" y="25787"/>
                  <a:pt x="69521" y="25132"/>
                  <a:pt x="70640" y="24572"/>
                </a:cubicBezTo>
                <a:cubicBezTo>
                  <a:pt x="70815" y="24490"/>
                  <a:pt x="70732" y="24230"/>
                  <a:pt x="70568" y="24230"/>
                </a:cubicBezTo>
                <a:cubicBezTo>
                  <a:pt x="70542" y="24230"/>
                  <a:pt x="70515" y="24236"/>
                  <a:pt x="70485" y="24251"/>
                </a:cubicBezTo>
                <a:cubicBezTo>
                  <a:pt x="69271" y="24834"/>
                  <a:pt x="68104" y="25525"/>
                  <a:pt x="67033" y="26346"/>
                </a:cubicBezTo>
                <a:cubicBezTo>
                  <a:pt x="67437" y="25310"/>
                  <a:pt x="67830" y="24263"/>
                  <a:pt x="68211" y="23227"/>
                </a:cubicBezTo>
                <a:cubicBezTo>
                  <a:pt x="68223" y="23227"/>
                  <a:pt x="68247" y="23203"/>
                  <a:pt x="68247" y="23203"/>
                </a:cubicBezTo>
                <a:cubicBezTo>
                  <a:pt x="68390" y="23548"/>
                  <a:pt x="68604" y="23917"/>
                  <a:pt x="68819" y="23977"/>
                </a:cubicBezTo>
                <a:cubicBezTo>
                  <a:pt x="68676" y="24144"/>
                  <a:pt x="68509" y="24298"/>
                  <a:pt x="68378" y="24489"/>
                </a:cubicBezTo>
                <a:cubicBezTo>
                  <a:pt x="68323" y="24554"/>
                  <a:pt x="68397" y="24662"/>
                  <a:pt x="68466" y="24662"/>
                </a:cubicBezTo>
                <a:cubicBezTo>
                  <a:pt x="68486" y="24662"/>
                  <a:pt x="68505" y="24653"/>
                  <a:pt x="68521" y="24632"/>
                </a:cubicBezTo>
                <a:cubicBezTo>
                  <a:pt x="69271" y="23846"/>
                  <a:pt x="70188" y="23239"/>
                  <a:pt x="71236" y="22941"/>
                </a:cubicBezTo>
                <a:cubicBezTo>
                  <a:pt x="71392" y="22896"/>
                  <a:pt x="71370" y="22664"/>
                  <a:pt x="71220" y="22664"/>
                </a:cubicBezTo>
                <a:cubicBezTo>
                  <a:pt x="71210" y="22664"/>
                  <a:pt x="71199" y="22665"/>
                  <a:pt x="71188" y="22667"/>
                </a:cubicBezTo>
                <a:cubicBezTo>
                  <a:pt x="70474" y="22846"/>
                  <a:pt x="69819" y="23167"/>
                  <a:pt x="69271" y="23608"/>
                </a:cubicBezTo>
                <a:cubicBezTo>
                  <a:pt x="69295" y="23536"/>
                  <a:pt x="69295" y="23441"/>
                  <a:pt x="69235" y="23370"/>
                </a:cubicBezTo>
                <a:cubicBezTo>
                  <a:pt x="69223" y="23346"/>
                  <a:pt x="69200" y="23310"/>
                  <a:pt x="69176" y="23286"/>
                </a:cubicBezTo>
                <a:cubicBezTo>
                  <a:pt x="69134" y="23228"/>
                  <a:pt x="69078" y="23203"/>
                  <a:pt x="69022" y="23203"/>
                </a:cubicBezTo>
                <a:cubicBezTo>
                  <a:pt x="68916" y="23203"/>
                  <a:pt x="68810" y="23289"/>
                  <a:pt x="68795" y="23405"/>
                </a:cubicBezTo>
                <a:cubicBezTo>
                  <a:pt x="68807" y="23298"/>
                  <a:pt x="68807" y="23191"/>
                  <a:pt x="68795" y="23072"/>
                </a:cubicBezTo>
                <a:lnTo>
                  <a:pt x="68795" y="23072"/>
                </a:lnTo>
                <a:cubicBezTo>
                  <a:pt x="68806" y="23074"/>
                  <a:pt x="68817" y="23075"/>
                  <a:pt x="68829" y="23075"/>
                </a:cubicBezTo>
                <a:cubicBezTo>
                  <a:pt x="68893" y="23075"/>
                  <a:pt x="68961" y="23045"/>
                  <a:pt x="68961" y="22965"/>
                </a:cubicBezTo>
                <a:lnTo>
                  <a:pt x="68961" y="22893"/>
                </a:lnTo>
                <a:cubicBezTo>
                  <a:pt x="69521" y="22620"/>
                  <a:pt x="70164" y="22405"/>
                  <a:pt x="70819" y="22274"/>
                </a:cubicBezTo>
                <a:cubicBezTo>
                  <a:pt x="71221" y="22215"/>
                  <a:pt x="71618" y="22187"/>
                  <a:pt x="72010" y="22187"/>
                </a:cubicBezTo>
                <a:close/>
                <a:moveTo>
                  <a:pt x="46649" y="78674"/>
                </a:moveTo>
                <a:cubicBezTo>
                  <a:pt x="46661" y="78698"/>
                  <a:pt x="46673" y="78710"/>
                  <a:pt x="46709" y="78710"/>
                </a:cubicBezTo>
                <a:cubicBezTo>
                  <a:pt x="46375" y="78769"/>
                  <a:pt x="46197" y="79150"/>
                  <a:pt x="46244" y="79484"/>
                </a:cubicBezTo>
                <a:cubicBezTo>
                  <a:pt x="46113" y="79424"/>
                  <a:pt x="45971" y="79365"/>
                  <a:pt x="45851" y="79293"/>
                </a:cubicBezTo>
                <a:cubicBezTo>
                  <a:pt x="46101" y="79210"/>
                  <a:pt x="46304" y="79019"/>
                  <a:pt x="46399" y="78781"/>
                </a:cubicBezTo>
                <a:cubicBezTo>
                  <a:pt x="46482" y="78734"/>
                  <a:pt x="46554" y="78710"/>
                  <a:pt x="46649" y="78674"/>
                </a:cubicBezTo>
                <a:close/>
                <a:moveTo>
                  <a:pt x="100299" y="75864"/>
                </a:moveTo>
                <a:cubicBezTo>
                  <a:pt x="100275" y="75971"/>
                  <a:pt x="100251" y="76055"/>
                  <a:pt x="100227" y="76162"/>
                </a:cubicBezTo>
                <a:cubicBezTo>
                  <a:pt x="99644" y="77329"/>
                  <a:pt x="99060" y="78484"/>
                  <a:pt x="98465" y="79650"/>
                </a:cubicBezTo>
                <a:cubicBezTo>
                  <a:pt x="98453" y="79662"/>
                  <a:pt x="98441" y="79674"/>
                  <a:pt x="98429" y="79674"/>
                </a:cubicBezTo>
                <a:cubicBezTo>
                  <a:pt x="99060" y="78412"/>
                  <a:pt x="99680" y="77150"/>
                  <a:pt x="100299" y="75864"/>
                </a:cubicBezTo>
                <a:close/>
                <a:moveTo>
                  <a:pt x="54388" y="79412"/>
                </a:moveTo>
                <a:lnTo>
                  <a:pt x="54960" y="79627"/>
                </a:lnTo>
                <a:cubicBezTo>
                  <a:pt x="54948" y="79662"/>
                  <a:pt x="54936" y="79686"/>
                  <a:pt x="54912" y="79710"/>
                </a:cubicBezTo>
                <a:cubicBezTo>
                  <a:pt x="54734" y="79603"/>
                  <a:pt x="54567" y="79496"/>
                  <a:pt x="54388" y="79412"/>
                </a:cubicBezTo>
                <a:close/>
                <a:moveTo>
                  <a:pt x="55210" y="79722"/>
                </a:moveTo>
                <a:cubicBezTo>
                  <a:pt x="55484" y="79829"/>
                  <a:pt x="55769" y="79948"/>
                  <a:pt x="56055" y="80043"/>
                </a:cubicBezTo>
                <a:cubicBezTo>
                  <a:pt x="55984" y="80139"/>
                  <a:pt x="55924" y="80198"/>
                  <a:pt x="55865" y="80269"/>
                </a:cubicBezTo>
                <a:cubicBezTo>
                  <a:pt x="55603" y="80127"/>
                  <a:pt x="55365" y="79972"/>
                  <a:pt x="55115" y="79829"/>
                </a:cubicBezTo>
                <a:cubicBezTo>
                  <a:pt x="55150" y="79793"/>
                  <a:pt x="55174" y="79769"/>
                  <a:pt x="55210" y="79722"/>
                </a:cubicBezTo>
                <a:close/>
                <a:moveTo>
                  <a:pt x="56412" y="80210"/>
                </a:moveTo>
                <a:cubicBezTo>
                  <a:pt x="56936" y="80424"/>
                  <a:pt x="57448" y="80627"/>
                  <a:pt x="57972" y="80817"/>
                </a:cubicBezTo>
                <a:cubicBezTo>
                  <a:pt x="57889" y="80901"/>
                  <a:pt x="57805" y="80984"/>
                  <a:pt x="57734" y="81079"/>
                </a:cubicBezTo>
                <a:cubicBezTo>
                  <a:pt x="57305" y="80924"/>
                  <a:pt x="56877" y="80793"/>
                  <a:pt x="56436" y="80627"/>
                </a:cubicBezTo>
                <a:cubicBezTo>
                  <a:pt x="56353" y="80567"/>
                  <a:pt x="56258" y="80508"/>
                  <a:pt x="56174" y="80460"/>
                </a:cubicBezTo>
                <a:cubicBezTo>
                  <a:pt x="56246" y="80377"/>
                  <a:pt x="56341" y="80281"/>
                  <a:pt x="56412" y="80210"/>
                </a:cubicBezTo>
                <a:close/>
                <a:moveTo>
                  <a:pt x="98251" y="80127"/>
                </a:moveTo>
                <a:lnTo>
                  <a:pt x="97536" y="81555"/>
                </a:lnTo>
                <a:cubicBezTo>
                  <a:pt x="97536" y="81555"/>
                  <a:pt x="97522" y="81555"/>
                  <a:pt x="97516" y="81561"/>
                </a:cubicBezTo>
                <a:lnTo>
                  <a:pt x="97516" y="81561"/>
                </a:lnTo>
                <a:cubicBezTo>
                  <a:pt x="97753" y="81075"/>
                  <a:pt x="97978" y="80613"/>
                  <a:pt x="98215" y="80139"/>
                </a:cubicBezTo>
                <a:cubicBezTo>
                  <a:pt x="98227" y="80139"/>
                  <a:pt x="98251" y="80127"/>
                  <a:pt x="98251" y="80127"/>
                </a:cubicBezTo>
                <a:close/>
                <a:moveTo>
                  <a:pt x="58377" y="80972"/>
                </a:moveTo>
                <a:cubicBezTo>
                  <a:pt x="58865" y="81162"/>
                  <a:pt x="59377" y="81353"/>
                  <a:pt x="59865" y="81532"/>
                </a:cubicBezTo>
                <a:cubicBezTo>
                  <a:pt x="59806" y="81591"/>
                  <a:pt x="59746" y="81639"/>
                  <a:pt x="59698" y="81698"/>
                </a:cubicBezTo>
                <a:cubicBezTo>
                  <a:pt x="59163" y="81532"/>
                  <a:pt x="58627" y="81353"/>
                  <a:pt x="58091" y="81198"/>
                </a:cubicBezTo>
                <a:cubicBezTo>
                  <a:pt x="58186" y="81115"/>
                  <a:pt x="58282" y="81055"/>
                  <a:pt x="58377" y="80972"/>
                </a:cubicBezTo>
                <a:close/>
                <a:moveTo>
                  <a:pt x="60282" y="81698"/>
                </a:moveTo>
                <a:cubicBezTo>
                  <a:pt x="60627" y="81829"/>
                  <a:pt x="60960" y="81948"/>
                  <a:pt x="61306" y="82091"/>
                </a:cubicBezTo>
                <a:cubicBezTo>
                  <a:pt x="61258" y="82115"/>
                  <a:pt x="61234" y="82151"/>
                  <a:pt x="61175" y="82174"/>
                </a:cubicBezTo>
                <a:cubicBezTo>
                  <a:pt x="60830" y="82055"/>
                  <a:pt x="60472" y="81936"/>
                  <a:pt x="60115" y="81829"/>
                </a:cubicBezTo>
                <a:cubicBezTo>
                  <a:pt x="60175" y="81793"/>
                  <a:pt x="60222" y="81746"/>
                  <a:pt x="60282" y="81698"/>
                </a:cubicBezTo>
                <a:close/>
                <a:moveTo>
                  <a:pt x="107621" y="35907"/>
                </a:moveTo>
                <a:cubicBezTo>
                  <a:pt x="108600" y="36460"/>
                  <a:pt x="109746" y="36823"/>
                  <a:pt x="110896" y="36823"/>
                </a:cubicBezTo>
                <a:cubicBezTo>
                  <a:pt x="111158" y="36823"/>
                  <a:pt x="111420" y="36804"/>
                  <a:pt x="111681" y="36764"/>
                </a:cubicBezTo>
                <a:lnTo>
                  <a:pt x="111681" y="36764"/>
                </a:lnTo>
                <a:cubicBezTo>
                  <a:pt x="104216" y="52064"/>
                  <a:pt x="97965" y="68018"/>
                  <a:pt x="91048" y="83579"/>
                </a:cubicBezTo>
                <a:lnTo>
                  <a:pt x="91048" y="83591"/>
                </a:lnTo>
                <a:cubicBezTo>
                  <a:pt x="83844" y="80936"/>
                  <a:pt x="76200" y="79234"/>
                  <a:pt x="68819" y="77174"/>
                </a:cubicBezTo>
                <a:cubicBezTo>
                  <a:pt x="63723" y="75745"/>
                  <a:pt x="58567" y="74102"/>
                  <a:pt x="53269" y="73554"/>
                </a:cubicBezTo>
                <a:cubicBezTo>
                  <a:pt x="55155" y="73323"/>
                  <a:pt x="57037" y="73030"/>
                  <a:pt x="58922" y="73030"/>
                </a:cubicBezTo>
                <a:cubicBezTo>
                  <a:pt x="60143" y="73030"/>
                  <a:pt x="61366" y="73153"/>
                  <a:pt x="62592" y="73495"/>
                </a:cubicBezTo>
                <a:cubicBezTo>
                  <a:pt x="66878" y="74709"/>
                  <a:pt x="70712" y="76936"/>
                  <a:pt x="75105" y="77924"/>
                </a:cubicBezTo>
                <a:cubicBezTo>
                  <a:pt x="78404" y="78663"/>
                  <a:pt x="81798" y="79069"/>
                  <a:pt x="85197" y="79069"/>
                </a:cubicBezTo>
                <a:cubicBezTo>
                  <a:pt x="85956" y="79069"/>
                  <a:pt x="86716" y="79049"/>
                  <a:pt x="87476" y="79007"/>
                </a:cubicBezTo>
                <a:cubicBezTo>
                  <a:pt x="88809" y="78936"/>
                  <a:pt x="90417" y="78948"/>
                  <a:pt x="91012" y="77769"/>
                </a:cubicBezTo>
                <a:cubicBezTo>
                  <a:pt x="91107" y="77745"/>
                  <a:pt x="91179" y="77686"/>
                  <a:pt x="91226" y="77579"/>
                </a:cubicBezTo>
                <a:cubicBezTo>
                  <a:pt x="95882" y="63291"/>
                  <a:pt x="101787" y="49682"/>
                  <a:pt x="107621" y="35907"/>
                </a:cubicBezTo>
                <a:close/>
                <a:moveTo>
                  <a:pt x="61080" y="83603"/>
                </a:moveTo>
                <a:lnTo>
                  <a:pt x="61080" y="83603"/>
                </a:lnTo>
                <a:cubicBezTo>
                  <a:pt x="61639" y="83829"/>
                  <a:pt x="62175" y="84032"/>
                  <a:pt x="62723" y="84258"/>
                </a:cubicBezTo>
                <a:lnTo>
                  <a:pt x="61163" y="83818"/>
                </a:lnTo>
                <a:cubicBezTo>
                  <a:pt x="61139" y="83734"/>
                  <a:pt x="61127" y="83663"/>
                  <a:pt x="61080" y="83603"/>
                </a:cubicBezTo>
                <a:close/>
                <a:moveTo>
                  <a:pt x="114146" y="44206"/>
                </a:moveTo>
                <a:cubicBezTo>
                  <a:pt x="114217" y="44336"/>
                  <a:pt x="114289" y="44467"/>
                  <a:pt x="114384" y="44587"/>
                </a:cubicBezTo>
                <a:cubicBezTo>
                  <a:pt x="114467" y="45896"/>
                  <a:pt x="112205" y="50242"/>
                  <a:pt x="112003" y="50671"/>
                </a:cubicBezTo>
                <a:cubicBezTo>
                  <a:pt x="111062" y="52552"/>
                  <a:pt x="110121" y="54457"/>
                  <a:pt x="109181" y="56362"/>
                </a:cubicBezTo>
                <a:cubicBezTo>
                  <a:pt x="108705" y="57338"/>
                  <a:pt x="108228" y="58302"/>
                  <a:pt x="107752" y="59255"/>
                </a:cubicBezTo>
                <a:cubicBezTo>
                  <a:pt x="107097" y="60458"/>
                  <a:pt x="106466" y="61660"/>
                  <a:pt x="105835" y="62886"/>
                </a:cubicBezTo>
                <a:cubicBezTo>
                  <a:pt x="104323" y="65851"/>
                  <a:pt x="102668" y="68851"/>
                  <a:pt x="101477" y="71995"/>
                </a:cubicBezTo>
                <a:cubicBezTo>
                  <a:pt x="99692" y="75614"/>
                  <a:pt x="97894" y="79234"/>
                  <a:pt x="96108" y="82841"/>
                </a:cubicBezTo>
                <a:cubicBezTo>
                  <a:pt x="95072" y="83782"/>
                  <a:pt x="94036" y="84699"/>
                  <a:pt x="92988" y="85615"/>
                </a:cubicBezTo>
                <a:cubicBezTo>
                  <a:pt x="96286" y="78686"/>
                  <a:pt x="99632" y="71780"/>
                  <a:pt x="103109" y="64958"/>
                </a:cubicBezTo>
                <a:cubicBezTo>
                  <a:pt x="106669" y="57993"/>
                  <a:pt x="110586" y="51206"/>
                  <a:pt x="114086" y="44206"/>
                </a:cubicBezTo>
                <a:close/>
                <a:moveTo>
                  <a:pt x="105954" y="57445"/>
                </a:moveTo>
                <a:cubicBezTo>
                  <a:pt x="105478" y="58338"/>
                  <a:pt x="105014" y="59231"/>
                  <a:pt x="104537" y="60124"/>
                </a:cubicBezTo>
                <a:cubicBezTo>
                  <a:pt x="104502" y="60067"/>
                  <a:pt x="104445" y="60027"/>
                  <a:pt x="104387" y="60027"/>
                </a:cubicBezTo>
                <a:cubicBezTo>
                  <a:pt x="104348" y="60027"/>
                  <a:pt x="104309" y="60045"/>
                  <a:pt x="104275" y="60088"/>
                </a:cubicBezTo>
                <a:cubicBezTo>
                  <a:pt x="103168" y="61696"/>
                  <a:pt x="101918" y="63125"/>
                  <a:pt x="100668" y="64613"/>
                </a:cubicBezTo>
                <a:cubicBezTo>
                  <a:pt x="100576" y="64733"/>
                  <a:pt x="100691" y="64881"/>
                  <a:pt x="100808" y="64881"/>
                </a:cubicBezTo>
                <a:cubicBezTo>
                  <a:pt x="100842" y="64881"/>
                  <a:pt x="100876" y="64869"/>
                  <a:pt x="100906" y="64839"/>
                </a:cubicBezTo>
                <a:cubicBezTo>
                  <a:pt x="102144" y="63648"/>
                  <a:pt x="103204" y="62232"/>
                  <a:pt x="104168" y="60803"/>
                </a:cubicBezTo>
                <a:lnTo>
                  <a:pt x="104168" y="60803"/>
                </a:lnTo>
                <a:cubicBezTo>
                  <a:pt x="103192" y="62696"/>
                  <a:pt x="102239" y="64577"/>
                  <a:pt x="101287" y="66494"/>
                </a:cubicBezTo>
                <a:cubicBezTo>
                  <a:pt x="101251" y="66506"/>
                  <a:pt x="101239" y="66506"/>
                  <a:pt x="101204" y="66518"/>
                </a:cubicBezTo>
                <a:cubicBezTo>
                  <a:pt x="100299" y="67637"/>
                  <a:pt x="99299" y="68839"/>
                  <a:pt x="98727" y="70161"/>
                </a:cubicBezTo>
                <a:cubicBezTo>
                  <a:pt x="98694" y="70244"/>
                  <a:pt x="98759" y="70310"/>
                  <a:pt x="98826" y="70310"/>
                </a:cubicBezTo>
                <a:cubicBezTo>
                  <a:pt x="98855" y="70310"/>
                  <a:pt x="98884" y="70297"/>
                  <a:pt x="98906" y="70268"/>
                </a:cubicBezTo>
                <a:cubicBezTo>
                  <a:pt x="99477" y="69530"/>
                  <a:pt x="100001" y="68732"/>
                  <a:pt x="100537" y="67958"/>
                </a:cubicBezTo>
                <a:lnTo>
                  <a:pt x="100537" y="67958"/>
                </a:lnTo>
                <a:cubicBezTo>
                  <a:pt x="97953" y="73197"/>
                  <a:pt x="95465" y="78484"/>
                  <a:pt x="92988" y="83675"/>
                </a:cubicBezTo>
                <a:cubicBezTo>
                  <a:pt x="92679" y="84353"/>
                  <a:pt x="92322" y="85734"/>
                  <a:pt x="91786" y="86223"/>
                </a:cubicBezTo>
                <a:cubicBezTo>
                  <a:pt x="91339" y="86641"/>
                  <a:pt x="90906" y="86805"/>
                  <a:pt x="90431" y="86805"/>
                </a:cubicBezTo>
                <a:cubicBezTo>
                  <a:pt x="89919" y="86805"/>
                  <a:pt x="89358" y="86614"/>
                  <a:pt x="88678" y="86342"/>
                </a:cubicBezTo>
                <a:cubicBezTo>
                  <a:pt x="87297" y="85794"/>
                  <a:pt x="85976" y="84841"/>
                  <a:pt x="84594" y="84234"/>
                </a:cubicBezTo>
                <a:cubicBezTo>
                  <a:pt x="81237" y="82758"/>
                  <a:pt x="77665" y="81746"/>
                  <a:pt x="74141" y="80746"/>
                </a:cubicBezTo>
                <a:cubicBezTo>
                  <a:pt x="66604" y="78615"/>
                  <a:pt x="59055" y="76519"/>
                  <a:pt x="51531" y="74412"/>
                </a:cubicBezTo>
                <a:cubicBezTo>
                  <a:pt x="51519" y="74352"/>
                  <a:pt x="51483" y="74293"/>
                  <a:pt x="51471" y="74245"/>
                </a:cubicBezTo>
                <a:lnTo>
                  <a:pt x="51471" y="74245"/>
                </a:lnTo>
                <a:cubicBezTo>
                  <a:pt x="57972" y="74650"/>
                  <a:pt x="64223" y="76686"/>
                  <a:pt x="70485" y="78400"/>
                </a:cubicBezTo>
                <a:cubicBezTo>
                  <a:pt x="77260" y="80246"/>
                  <a:pt x="84059" y="82460"/>
                  <a:pt x="90964" y="83770"/>
                </a:cubicBezTo>
                <a:cubicBezTo>
                  <a:pt x="91055" y="83939"/>
                  <a:pt x="91231" y="84037"/>
                  <a:pt x="91396" y="84037"/>
                </a:cubicBezTo>
                <a:cubicBezTo>
                  <a:pt x="91533" y="84037"/>
                  <a:pt x="91661" y="83969"/>
                  <a:pt x="91726" y="83818"/>
                </a:cubicBezTo>
                <a:cubicBezTo>
                  <a:pt x="92869" y="81139"/>
                  <a:pt x="94048" y="78460"/>
                  <a:pt x="95227" y="75781"/>
                </a:cubicBezTo>
                <a:cubicBezTo>
                  <a:pt x="95250" y="75804"/>
                  <a:pt x="95294" y="75828"/>
                  <a:pt x="95335" y="75828"/>
                </a:cubicBezTo>
                <a:cubicBezTo>
                  <a:pt x="95356" y="75828"/>
                  <a:pt x="95377" y="75821"/>
                  <a:pt x="95393" y="75805"/>
                </a:cubicBezTo>
                <a:cubicBezTo>
                  <a:pt x="95989" y="75257"/>
                  <a:pt x="96405" y="74435"/>
                  <a:pt x="96858" y="73781"/>
                </a:cubicBezTo>
                <a:cubicBezTo>
                  <a:pt x="96927" y="73694"/>
                  <a:pt x="96852" y="73608"/>
                  <a:pt x="96769" y="73608"/>
                </a:cubicBezTo>
                <a:cubicBezTo>
                  <a:pt x="96738" y="73608"/>
                  <a:pt x="96705" y="73620"/>
                  <a:pt x="96679" y="73650"/>
                </a:cubicBezTo>
                <a:cubicBezTo>
                  <a:pt x="96310" y="74138"/>
                  <a:pt x="95846" y="74650"/>
                  <a:pt x="95489" y="75186"/>
                </a:cubicBezTo>
                <a:cubicBezTo>
                  <a:pt x="97429" y="70804"/>
                  <a:pt x="99394" y="66434"/>
                  <a:pt x="101323" y="62041"/>
                </a:cubicBezTo>
                <a:cubicBezTo>
                  <a:pt x="101348" y="62124"/>
                  <a:pt x="101424" y="62190"/>
                  <a:pt x="101509" y="62190"/>
                </a:cubicBezTo>
                <a:cubicBezTo>
                  <a:pt x="101546" y="62190"/>
                  <a:pt x="101584" y="62177"/>
                  <a:pt x="101620" y="62148"/>
                </a:cubicBezTo>
                <a:cubicBezTo>
                  <a:pt x="103216" y="60803"/>
                  <a:pt x="104585" y="59029"/>
                  <a:pt x="105954" y="57445"/>
                </a:cubicBezTo>
                <a:close/>
                <a:moveTo>
                  <a:pt x="95667" y="83758"/>
                </a:moveTo>
                <a:cubicBezTo>
                  <a:pt x="95477" y="84139"/>
                  <a:pt x="95298" y="84508"/>
                  <a:pt x="95108" y="84901"/>
                </a:cubicBezTo>
                <a:cubicBezTo>
                  <a:pt x="94179" y="85627"/>
                  <a:pt x="93226" y="86354"/>
                  <a:pt x="92310" y="87104"/>
                </a:cubicBezTo>
                <a:cubicBezTo>
                  <a:pt x="92429" y="86830"/>
                  <a:pt x="92548" y="86580"/>
                  <a:pt x="92667" y="86330"/>
                </a:cubicBezTo>
                <a:cubicBezTo>
                  <a:pt x="93703" y="85508"/>
                  <a:pt x="94703" y="84651"/>
                  <a:pt x="95667" y="83758"/>
                </a:cubicBezTo>
                <a:close/>
                <a:moveTo>
                  <a:pt x="64163" y="86127"/>
                </a:moveTo>
                <a:lnTo>
                  <a:pt x="64163" y="86127"/>
                </a:lnTo>
                <a:cubicBezTo>
                  <a:pt x="65223" y="86437"/>
                  <a:pt x="66283" y="86746"/>
                  <a:pt x="67295" y="87068"/>
                </a:cubicBezTo>
                <a:cubicBezTo>
                  <a:pt x="69974" y="87937"/>
                  <a:pt x="72664" y="88794"/>
                  <a:pt x="75343" y="89663"/>
                </a:cubicBezTo>
                <a:cubicBezTo>
                  <a:pt x="75486" y="89783"/>
                  <a:pt x="75653" y="89890"/>
                  <a:pt x="75819" y="89985"/>
                </a:cubicBezTo>
                <a:cubicBezTo>
                  <a:pt x="73986" y="89378"/>
                  <a:pt x="72140" y="88771"/>
                  <a:pt x="70307" y="88175"/>
                </a:cubicBezTo>
                <a:cubicBezTo>
                  <a:pt x="68259" y="87508"/>
                  <a:pt x="66199" y="86818"/>
                  <a:pt x="64163" y="86127"/>
                </a:cubicBezTo>
                <a:close/>
                <a:moveTo>
                  <a:pt x="54841" y="76233"/>
                </a:moveTo>
                <a:cubicBezTo>
                  <a:pt x="60103" y="77710"/>
                  <a:pt x="65354" y="79186"/>
                  <a:pt x="70605" y="80674"/>
                </a:cubicBezTo>
                <a:cubicBezTo>
                  <a:pt x="73569" y="81508"/>
                  <a:pt x="76558" y="82294"/>
                  <a:pt x="79499" y="83246"/>
                </a:cubicBezTo>
                <a:cubicBezTo>
                  <a:pt x="83142" y="84401"/>
                  <a:pt x="87857" y="85758"/>
                  <a:pt x="90750" y="88401"/>
                </a:cubicBezTo>
                <a:cubicBezTo>
                  <a:pt x="90274" y="88794"/>
                  <a:pt x="89809" y="89199"/>
                  <a:pt x="89357" y="89616"/>
                </a:cubicBezTo>
                <a:cubicBezTo>
                  <a:pt x="89234" y="89748"/>
                  <a:pt x="89381" y="89978"/>
                  <a:pt x="89578" y="89978"/>
                </a:cubicBezTo>
                <a:cubicBezTo>
                  <a:pt x="89629" y="89978"/>
                  <a:pt x="89684" y="89962"/>
                  <a:pt x="89738" y="89925"/>
                </a:cubicBezTo>
                <a:cubicBezTo>
                  <a:pt x="91369" y="88818"/>
                  <a:pt x="92905" y="87532"/>
                  <a:pt x="94441" y="86270"/>
                </a:cubicBezTo>
                <a:lnTo>
                  <a:pt x="94441" y="86270"/>
                </a:lnTo>
                <a:cubicBezTo>
                  <a:pt x="94262" y="86639"/>
                  <a:pt x="94084" y="86996"/>
                  <a:pt x="93881" y="87366"/>
                </a:cubicBezTo>
                <a:cubicBezTo>
                  <a:pt x="93868" y="87363"/>
                  <a:pt x="93854" y="87361"/>
                  <a:pt x="93840" y="87361"/>
                </a:cubicBezTo>
                <a:cubicBezTo>
                  <a:pt x="93790" y="87361"/>
                  <a:pt x="93737" y="87379"/>
                  <a:pt x="93691" y="87425"/>
                </a:cubicBezTo>
                <a:cubicBezTo>
                  <a:pt x="92310" y="88842"/>
                  <a:pt x="90762" y="89997"/>
                  <a:pt x="89274" y="91271"/>
                </a:cubicBezTo>
                <a:cubicBezTo>
                  <a:pt x="81487" y="88592"/>
                  <a:pt x="73736" y="85830"/>
                  <a:pt x="66021" y="82948"/>
                </a:cubicBezTo>
                <a:cubicBezTo>
                  <a:pt x="64878" y="82520"/>
                  <a:pt x="63723" y="82067"/>
                  <a:pt x="62568" y="81639"/>
                </a:cubicBezTo>
                <a:cubicBezTo>
                  <a:pt x="63294" y="81031"/>
                  <a:pt x="63913" y="80269"/>
                  <a:pt x="64389" y="79472"/>
                </a:cubicBezTo>
                <a:cubicBezTo>
                  <a:pt x="64442" y="79384"/>
                  <a:pt x="64360" y="79284"/>
                  <a:pt x="64284" y="79284"/>
                </a:cubicBezTo>
                <a:cubicBezTo>
                  <a:pt x="64256" y="79284"/>
                  <a:pt x="64230" y="79297"/>
                  <a:pt x="64211" y="79329"/>
                </a:cubicBezTo>
                <a:cubicBezTo>
                  <a:pt x="63663" y="80222"/>
                  <a:pt x="62973" y="80901"/>
                  <a:pt x="62187" y="81496"/>
                </a:cubicBezTo>
                <a:cubicBezTo>
                  <a:pt x="61794" y="81341"/>
                  <a:pt x="61413" y="81198"/>
                  <a:pt x="61008" y="81043"/>
                </a:cubicBezTo>
                <a:lnTo>
                  <a:pt x="61282" y="80781"/>
                </a:lnTo>
                <a:cubicBezTo>
                  <a:pt x="61818" y="80246"/>
                  <a:pt x="62306" y="79674"/>
                  <a:pt x="62770" y="79091"/>
                </a:cubicBezTo>
                <a:cubicBezTo>
                  <a:pt x="62855" y="78988"/>
                  <a:pt x="62758" y="78874"/>
                  <a:pt x="62651" y="78874"/>
                </a:cubicBezTo>
                <a:cubicBezTo>
                  <a:pt x="62609" y="78874"/>
                  <a:pt x="62566" y="78892"/>
                  <a:pt x="62532" y="78936"/>
                </a:cubicBezTo>
                <a:cubicBezTo>
                  <a:pt x="61984" y="79555"/>
                  <a:pt x="61425" y="80139"/>
                  <a:pt x="60830" y="80698"/>
                </a:cubicBezTo>
                <a:cubicBezTo>
                  <a:pt x="60758" y="80781"/>
                  <a:pt x="60687" y="80841"/>
                  <a:pt x="60591" y="80912"/>
                </a:cubicBezTo>
                <a:cubicBezTo>
                  <a:pt x="60246" y="80781"/>
                  <a:pt x="59901" y="80639"/>
                  <a:pt x="59556" y="80520"/>
                </a:cubicBezTo>
                <a:cubicBezTo>
                  <a:pt x="59377" y="80460"/>
                  <a:pt x="59198" y="80389"/>
                  <a:pt x="59008" y="80329"/>
                </a:cubicBezTo>
                <a:cubicBezTo>
                  <a:pt x="59413" y="79888"/>
                  <a:pt x="59782" y="79388"/>
                  <a:pt x="60115" y="78936"/>
                </a:cubicBezTo>
                <a:cubicBezTo>
                  <a:pt x="60209" y="78790"/>
                  <a:pt x="60081" y="78651"/>
                  <a:pt x="59954" y="78651"/>
                </a:cubicBezTo>
                <a:cubicBezTo>
                  <a:pt x="59904" y="78651"/>
                  <a:pt x="59854" y="78672"/>
                  <a:pt x="59817" y="78722"/>
                </a:cubicBezTo>
                <a:cubicBezTo>
                  <a:pt x="59425" y="79257"/>
                  <a:pt x="58996" y="79722"/>
                  <a:pt x="58555" y="80186"/>
                </a:cubicBezTo>
                <a:cubicBezTo>
                  <a:pt x="57996" y="80008"/>
                  <a:pt x="57436" y="79829"/>
                  <a:pt x="56865" y="79650"/>
                </a:cubicBezTo>
                <a:cubicBezTo>
                  <a:pt x="57270" y="79150"/>
                  <a:pt x="57627" y="78650"/>
                  <a:pt x="57984" y="78162"/>
                </a:cubicBezTo>
                <a:cubicBezTo>
                  <a:pt x="58061" y="78051"/>
                  <a:pt x="57960" y="77934"/>
                  <a:pt x="57857" y="77934"/>
                </a:cubicBezTo>
                <a:cubicBezTo>
                  <a:pt x="57817" y="77934"/>
                  <a:pt x="57776" y="77952"/>
                  <a:pt x="57746" y="77995"/>
                </a:cubicBezTo>
                <a:cubicBezTo>
                  <a:pt x="57365" y="78531"/>
                  <a:pt x="56924" y="79031"/>
                  <a:pt x="56496" y="79531"/>
                </a:cubicBezTo>
                <a:cubicBezTo>
                  <a:pt x="56186" y="79424"/>
                  <a:pt x="55877" y="79305"/>
                  <a:pt x="55579" y="79186"/>
                </a:cubicBezTo>
                <a:cubicBezTo>
                  <a:pt x="55841" y="78769"/>
                  <a:pt x="56067" y="78305"/>
                  <a:pt x="56246" y="77864"/>
                </a:cubicBezTo>
                <a:cubicBezTo>
                  <a:pt x="56260" y="77813"/>
                  <a:pt x="56229" y="77784"/>
                  <a:pt x="56195" y="77784"/>
                </a:cubicBezTo>
                <a:cubicBezTo>
                  <a:pt x="56174" y="77784"/>
                  <a:pt x="56152" y="77794"/>
                  <a:pt x="56138" y="77817"/>
                </a:cubicBezTo>
                <a:cubicBezTo>
                  <a:pt x="55912" y="78281"/>
                  <a:pt x="55650" y="78698"/>
                  <a:pt x="55353" y="79091"/>
                </a:cubicBezTo>
                <a:cubicBezTo>
                  <a:pt x="54995" y="78948"/>
                  <a:pt x="54650" y="78793"/>
                  <a:pt x="54341" y="78638"/>
                </a:cubicBezTo>
                <a:cubicBezTo>
                  <a:pt x="54698" y="78234"/>
                  <a:pt x="55043" y="77781"/>
                  <a:pt x="55341" y="77388"/>
                </a:cubicBezTo>
                <a:cubicBezTo>
                  <a:pt x="55429" y="77265"/>
                  <a:pt x="55308" y="77129"/>
                  <a:pt x="55187" y="77129"/>
                </a:cubicBezTo>
                <a:cubicBezTo>
                  <a:pt x="55144" y="77129"/>
                  <a:pt x="55101" y="77145"/>
                  <a:pt x="55067" y="77186"/>
                </a:cubicBezTo>
                <a:cubicBezTo>
                  <a:pt x="54757" y="77602"/>
                  <a:pt x="54424" y="78007"/>
                  <a:pt x="54067" y="78376"/>
                </a:cubicBezTo>
                <a:lnTo>
                  <a:pt x="54007" y="78436"/>
                </a:lnTo>
                <a:cubicBezTo>
                  <a:pt x="53924" y="78376"/>
                  <a:pt x="53817" y="78341"/>
                  <a:pt x="53733" y="78281"/>
                </a:cubicBezTo>
                <a:cubicBezTo>
                  <a:pt x="53614" y="78186"/>
                  <a:pt x="53495" y="78079"/>
                  <a:pt x="53388" y="77960"/>
                </a:cubicBezTo>
                <a:cubicBezTo>
                  <a:pt x="53876" y="77400"/>
                  <a:pt x="54353" y="76817"/>
                  <a:pt x="54829" y="76257"/>
                </a:cubicBezTo>
                <a:cubicBezTo>
                  <a:pt x="54829" y="76257"/>
                  <a:pt x="54829" y="76233"/>
                  <a:pt x="54841" y="76233"/>
                </a:cubicBezTo>
                <a:close/>
                <a:moveTo>
                  <a:pt x="93286" y="88592"/>
                </a:moveTo>
                <a:lnTo>
                  <a:pt x="93286" y="88592"/>
                </a:lnTo>
                <a:cubicBezTo>
                  <a:pt x="93048" y="89056"/>
                  <a:pt x="92810" y="89533"/>
                  <a:pt x="92572" y="90009"/>
                </a:cubicBezTo>
                <a:cubicBezTo>
                  <a:pt x="91881" y="90568"/>
                  <a:pt x="91143" y="91104"/>
                  <a:pt x="90428" y="91652"/>
                </a:cubicBezTo>
                <a:cubicBezTo>
                  <a:pt x="90286" y="91616"/>
                  <a:pt x="90155" y="91557"/>
                  <a:pt x="90000" y="91509"/>
                </a:cubicBezTo>
                <a:cubicBezTo>
                  <a:pt x="91190" y="90676"/>
                  <a:pt x="92274" y="89628"/>
                  <a:pt x="93286" y="88592"/>
                </a:cubicBezTo>
                <a:close/>
                <a:moveTo>
                  <a:pt x="61711" y="82234"/>
                </a:moveTo>
                <a:cubicBezTo>
                  <a:pt x="63270" y="82817"/>
                  <a:pt x="64830" y="83413"/>
                  <a:pt x="66402" y="83996"/>
                </a:cubicBezTo>
                <a:cubicBezTo>
                  <a:pt x="73772" y="86723"/>
                  <a:pt x="81189" y="89354"/>
                  <a:pt x="88654" y="91830"/>
                </a:cubicBezTo>
                <a:cubicBezTo>
                  <a:pt x="88631" y="91830"/>
                  <a:pt x="88631" y="91866"/>
                  <a:pt x="88631" y="91890"/>
                </a:cubicBezTo>
                <a:cubicBezTo>
                  <a:pt x="82868" y="89842"/>
                  <a:pt x="77034" y="87949"/>
                  <a:pt x="71295" y="85877"/>
                </a:cubicBezTo>
                <a:cubicBezTo>
                  <a:pt x="68223" y="84770"/>
                  <a:pt x="65163" y="83639"/>
                  <a:pt x="62092" y="82508"/>
                </a:cubicBezTo>
                <a:cubicBezTo>
                  <a:pt x="61913" y="82448"/>
                  <a:pt x="61734" y="82365"/>
                  <a:pt x="61556" y="82305"/>
                </a:cubicBezTo>
                <a:cubicBezTo>
                  <a:pt x="61603" y="82282"/>
                  <a:pt x="61651" y="82270"/>
                  <a:pt x="61711" y="82234"/>
                </a:cubicBezTo>
                <a:close/>
                <a:moveTo>
                  <a:pt x="91881" y="91390"/>
                </a:moveTo>
                <a:cubicBezTo>
                  <a:pt x="91774" y="91616"/>
                  <a:pt x="91667" y="91819"/>
                  <a:pt x="91560" y="92045"/>
                </a:cubicBezTo>
                <a:cubicBezTo>
                  <a:pt x="91464" y="92009"/>
                  <a:pt x="91369" y="91973"/>
                  <a:pt x="91262" y="91938"/>
                </a:cubicBezTo>
                <a:cubicBezTo>
                  <a:pt x="91476" y="91759"/>
                  <a:pt x="91679" y="91580"/>
                  <a:pt x="91881" y="91390"/>
                </a:cubicBezTo>
                <a:close/>
                <a:moveTo>
                  <a:pt x="89226" y="92009"/>
                </a:moveTo>
                <a:cubicBezTo>
                  <a:pt x="89393" y="92057"/>
                  <a:pt x="89559" y="92116"/>
                  <a:pt x="89714" y="92176"/>
                </a:cubicBezTo>
                <a:cubicBezTo>
                  <a:pt x="89690" y="92211"/>
                  <a:pt x="89655" y="92223"/>
                  <a:pt x="89631" y="92247"/>
                </a:cubicBezTo>
                <a:lnTo>
                  <a:pt x="89143" y="92069"/>
                </a:lnTo>
                <a:cubicBezTo>
                  <a:pt x="89166" y="92057"/>
                  <a:pt x="89202" y="92033"/>
                  <a:pt x="89226" y="92009"/>
                </a:cubicBezTo>
                <a:close/>
                <a:moveTo>
                  <a:pt x="91821" y="92902"/>
                </a:moveTo>
                <a:cubicBezTo>
                  <a:pt x="91811" y="92921"/>
                  <a:pt x="91800" y="92940"/>
                  <a:pt x="91790" y="92958"/>
                </a:cubicBezTo>
                <a:lnTo>
                  <a:pt x="91790" y="92958"/>
                </a:lnTo>
                <a:cubicBezTo>
                  <a:pt x="91789" y="92952"/>
                  <a:pt x="91788" y="92945"/>
                  <a:pt x="91786" y="92938"/>
                </a:cubicBezTo>
                <a:lnTo>
                  <a:pt x="91786" y="92902"/>
                </a:lnTo>
                <a:close/>
                <a:moveTo>
                  <a:pt x="90631" y="92485"/>
                </a:moveTo>
                <a:cubicBezTo>
                  <a:pt x="90881" y="92569"/>
                  <a:pt x="91119" y="92640"/>
                  <a:pt x="91357" y="92711"/>
                </a:cubicBezTo>
                <a:cubicBezTo>
                  <a:pt x="91417" y="92831"/>
                  <a:pt x="91536" y="92902"/>
                  <a:pt x="91679" y="92926"/>
                </a:cubicBezTo>
                <a:cubicBezTo>
                  <a:pt x="91658" y="92968"/>
                  <a:pt x="91711" y="93006"/>
                  <a:pt x="91751" y="93006"/>
                </a:cubicBezTo>
                <a:cubicBezTo>
                  <a:pt x="91756" y="93006"/>
                  <a:pt x="91761" y="93005"/>
                  <a:pt x="91766" y="93003"/>
                </a:cubicBezTo>
                <a:lnTo>
                  <a:pt x="91766" y="93003"/>
                </a:lnTo>
                <a:cubicBezTo>
                  <a:pt x="91696" y="93137"/>
                  <a:pt x="91635" y="93272"/>
                  <a:pt x="91560" y="93414"/>
                </a:cubicBezTo>
                <a:cubicBezTo>
                  <a:pt x="91560" y="93152"/>
                  <a:pt x="91429" y="92902"/>
                  <a:pt x="91107" y="92783"/>
                </a:cubicBezTo>
                <a:cubicBezTo>
                  <a:pt x="90905" y="92711"/>
                  <a:pt x="90714" y="92652"/>
                  <a:pt x="90524" y="92581"/>
                </a:cubicBezTo>
                <a:cubicBezTo>
                  <a:pt x="90548" y="92545"/>
                  <a:pt x="90595" y="92521"/>
                  <a:pt x="90631" y="92485"/>
                </a:cubicBezTo>
                <a:close/>
                <a:moveTo>
                  <a:pt x="82213" y="92128"/>
                </a:moveTo>
                <a:lnTo>
                  <a:pt x="82213" y="92128"/>
                </a:lnTo>
                <a:cubicBezTo>
                  <a:pt x="82487" y="92188"/>
                  <a:pt x="82749" y="92247"/>
                  <a:pt x="83023" y="92330"/>
                </a:cubicBezTo>
                <a:cubicBezTo>
                  <a:pt x="83189" y="92366"/>
                  <a:pt x="84487" y="92962"/>
                  <a:pt x="85964" y="93604"/>
                </a:cubicBezTo>
                <a:cubicBezTo>
                  <a:pt x="84416" y="93021"/>
                  <a:pt x="82999" y="92450"/>
                  <a:pt x="82213" y="92128"/>
                </a:cubicBezTo>
                <a:close/>
                <a:moveTo>
                  <a:pt x="91071" y="94390"/>
                </a:moveTo>
                <a:cubicBezTo>
                  <a:pt x="91059" y="94438"/>
                  <a:pt x="91059" y="94450"/>
                  <a:pt x="91048" y="94474"/>
                </a:cubicBezTo>
                <a:cubicBezTo>
                  <a:pt x="91024" y="94438"/>
                  <a:pt x="91012" y="94426"/>
                  <a:pt x="91000" y="94414"/>
                </a:cubicBezTo>
                <a:cubicBezTo>
                  <a:pt x="91024" y="94414"/>
                  <a:pt x="91048" y="94390"/>
                  <a:pt x="91071" y="94390"/>
                </a:cubicBezTo>
                <a:close/>
                <a:moveTo>
                  <a:pt x="92453" y="94914"/>
                </a:moveTo>
                <a:cubicBezTo>
                  <a:pt x="92476" y="95045"/>
                  <a:pt x="92512" y="95164"/>
                  <a:pt x="92595" y="95259"/>
                </a:cubicBezTo>
                <a:cubicBezTo>
                  <a:pt x="92475" y="95293"/>
                  <a:pt x="92327" y="95308"/>
                  <a:pt x="92158" y="95308"/>
                </a:cubicBezTo>
                <a:cubicBezTo>
                  <a:pt x="92027" y="95308"/>
                  <a:pt x="91882" y="95299"/>
                  <a:pt x="91726" y="95283"/>
                </a:cubicBezTo>
                <a:cubicBezTo>
                  <a:pt x="91881" y="95283"/>
                  <a:pt x="92024" y="95248"/>
                  <a:pt x="92143" y="95164"/>
                </a:cubicBezTo>
                <a:cubicBezTo>
                  <a:pt x="92250" y="95093"/>
                  <a:pt x="92357" y="95009"/>
                  <a:pt x="92453" y="94914"/>
                </a:cubicBezTo>
                <a:close/>
                <a:moveTo>
                  <a:pt x="97917" y="86639"/>
                </a:moveTo>
                <a:cubicBezTo>
                  <a:pt x="96501" y="89616"/>
                  <a:pt x="95072" y="92592"/>
                  <a:pt x="93679" y="95557"/>
                </a:cubicBezTo>
                <a:cubicBezTo>
                  <a:pt x="93667" y="95486"/>
                  <a:pt x="93631" y="95426"/>
                  <a:pt x="93584" y="95367"/>
                </a:cubicBezTo>
                <a:cubicBezTo>
                  <a:pt x="93667" y="95307"/>
                  <a:pt x="93738" y="95212"/>
                  <a:pt x="93774" y="95093"/>
                </a:cubicBezTo>
                <a:cubicBezTo>
                  <a:pt x="95167" y="92283"/>
                  <a:pt x="96536" y="89449"/>
                  <a:pt x="97917" y="86639"/>
                </a:cubicBezTo>
                <a:close/>
                <a:moveTo>
                  <a:pt x="31417" y="0"/>
                </a:moveTo>
                <a:cubicBezTo>
                  <a:pt x="31339" y="0"/>
                  <a:pt x="31260" y="40"/>
                  <a:pt x="31231" y="129"/>
                </a:cubicBezTo>
                <a:cubicBezTo>
                  <a:pt x="31207" y="129"/>
                  <a:pt x="31207" y="105"/>
                  <a:pt x="31195" y="105"/>
                </a:cubicBezTo>
                <a:cubicBezTo>
                  <a:pt x="31160" y="75"/>
                  <a:pt x="31121" y="62"/>
                  <a:pt x="31082" y="62"/>
                </a:cubicBezTo>
                <a:cubicBezTo>
                  <a:pt x="30922" y="62"/>
                  <a:pt x="30763" y="283"/>
                  <a:pt x="30897" y="426"/>
                </a:cubicBezTo>
                <a:cubicBezTo>
                  <a:pt x="30957" y="486"/>
                  <a:pt x="31016" y="522"/>
                  <a:pt x="31064" y="581"/>
                </a:cubicBezTo>
                <a:cubicBezTo>
                  <a:pt x="30492" y="2391"/>
                  <a:pt x="29945" y="4189"/>
                  <a:pt x="29397" y="5987"/>
                </a:cubicBezTo>
                <a:cubicBezTo>
                  <a:pt x="29397" y="5987"/>
                  <a:pt x="29397" y="5975"/>
                  <a:pt x="29385" y="5975"/>
                </a:cubicBezTo>
                <a:cubicBezTo>
                  <a:pt x="27909" y="5606"/>
                  <a:pt x="26825" y="4784"/>
                  <a:pt x="25825" y="3653"/>
                </a:cubicBezTo>
                <a:cubicBezTo>
                  <a:pt x="25763" y="3579"/>
                  <a:pt x="25689" y="3548"/>
                  <a:pt x="25618" y="3548"/>
                </a:cubicBezTo>
                <a:cubicBezTo>
                  <a:pt x="25414" y="3548"/>
                  <a:pt x="25229" y="3799"/>
                  <a:pt x="25397" y="4010"/>
                </a:cubicBezTo>
                <a:lnTo>
                  <a:pt x="25408" y="4022"/>
                </a:lnTo>
                <a:cubicBezTo>
                  <a:pt x="19860" y="20155"/>
                  <a:pt x="15610" y="36812"/>
                  <a:pt x="10657" y="53135"/>
                </a:cubicBezTo>
                <a:cubicBezTo>
                  <a:pt x="10580" y="53423"/>
                  <a:pt x="10819" y="53625"/>
                  <a:pt x="11040" y="53625"/>
                </a:cubicBezTo>
                <a:cubicBezTo>
                  <a:pt x="11093" y="53625"/>
                  <a:pt x="11146" y="53613"/>
                  <a:pt x="11192" y="53588"/>
                </a:cubicBezTo>
                <a:cubicBezTo>
                  <a:pt x="17324" y="57017"/>
                  <a:pt x="23968" y="59684"/>
                  <a:pt x="30338" y="62613"/>
                </a:cubicBezTo>
                <a:cubicBezTo>
                  <a:pt x="36267" y="65339"/>
                  <a:pt x="42411" y="67827"/>
                  <a:pt x="47661" y="71721"/>
                </a:cubicBezTo>
                <a:cubicBezTo>
                  <a:pt x="47578" y="71721"/>
                  <a:pt x="47506" y="71745"/>
                  <a:pt x="47435" y="71757"/>
                </a:cubicBezTo>
                <a:cubicBezTo>
                  <a:pt x="40494" y="68613"/>
                  <a:pt x="33564" y="65458"/>
                  <a:pt x="26623" y="62339"/>
                </a:cubicBezTo>
                <a:cubicBezTo>
                  <a:pt x="23277" y="60839"/>
                  <a:pt x="19920" y="59303"/>
                  <a:pt x="16407" y="58219"/>
                </a:cubicBezTo>
                <a:cubicBezTo>
                  <a:pt x="14931" y="57755"/>
                  <a:pt x="13407" y="57540"/>
                  <a:pt x="11954" y="57112"/>
                </a:cubicBezTo>
                <a:cubicBezTo>
                  <a:pt x="11049" y="56850"/>
                  <a:pt x="9264" y="56636"/>
                  <a:pt x="8847" y="55600"/>
                </a:cubicBezTo>
                <a:cubicBezTo>
                  <a:pt x="8573" y="54957"/>
                  <a:pt x="9573" y="52826"/>
                  <a:pt x="9752" y="52183"/>
                </a:cubicBezTo>
                <a:cubicBezTo>
                  <a:pt x="13193" y="39050"/>
                  <a:pt x="16741" y="25548"/>
                  <a:pt x="18967" y="12047"/>
                </a:cubicBezTo>
                <a:cubicBezTo>
                  <a:pt x="19098" y="11821"/>
                  <a:pt x="19217" y="11618"/>
                  <a:pt x="19348" y="11392"/>
                </a:cubicBezTo>
                <a:cubicBezTo>
                  <a:pt x="19467" y="11201"/>
                  <a:pt x="19301" y="10987"/>
                  <a:pt x="19122" y="10987"/>
                </a:cubicBezTo>
                <a:cubicBezTo>
                  <a:pt x="19360" y="9475"/>
                  <a:pt x="19586" y="7939"/>
                  <a:pt x="19801" y="6427"/>
                </a:cubicBezTo>
                <a:cubicBezTo>
                  <a:pt x="20253" y="6725"/>
                  <a:pt x="20813" y="6903"/>
                  <a:pt x="21265" y="7201"/>
                </a:cubicBezTo>
                <a:cubicBezTo>
                  <a:pt x="21848" y="7558"/>
                  <a:pt x="22372" y="7987"/>
                  <a:pt x="22896" y="8415"/>
                </a:cubicBezTo>
                <a:cubicBezTo>
                  <a:pt x="22946" y="8455"/>
                  <a:pt x="22996" y="8472"/>
                  <a:pt x="23044" y="8472"/>
                </a:cubicBezTo>
                <a:cubicBezTo>
                  <a:pt x="23225" y="8472"/>
                  <a:pt x="23362" y="8226"/>
                  <a:pt x="23230" y="8046"/>
                </a:cubicBezTo>
                <a:cubicBezTo>
                  <a:pt x="22513" y="7064"/>
                  <a:pt x="21035" y="5769"/>
                  <a:pt x="19719" y="5769"/>
                </a:cubicBezTo>
                <a:cubicBezTo>
                  <a:pt x="19678" y="5769"/>
                  <a:pt x="19638" y="5770"/>
                  <a:pt x="19598" y="5772"/>
                </a:cubicBezTo>
                <a:cubicBezTo>
                  <a:pt x="19360" y="5784"/>
                  <a:pt x="19360" y="6082"/>
                  <a:pt x="19503" y="6213"/>
                </a:cubicBezTo>
                <a:cubicBezTo>
                  <a:pt x="19515" y="6225"/>
                  <a:pt x="19527" y="6225"/>
                  <a:pt x="19539" y="6248"/>
                </a:cubicBezTo>
                <a:cubicBezTo>
                  <a:pt x="19396" y="6808"/>
                  <a:pt x="19265" y="7368"/>
                  <a:pt x="19122" y="7939"/>
                </a:cubicBezTo>
                <a:cubicBezTo>
                  <a:pt x="19098" y="7880"/>
                  <a:pt x="19050" y="7820"/>
                  <a:pt x="19027" y="7761"/>
                </a:cubicBezTo>
                <a:cubicBezTo>
                  <a:pt x="18974" y="7666"/>
                  <a:pt x="18894" y="7627"/>
                  <a:pt x="18795" y="7627"/>
                </a:cubicBezTo>
                <a:cubicBezTo>
                  <a:pt x="18781" y="7627"/>
                  <a:pt x="18767" y="7628"/>
                  <a:pt x="18753" y="7630"/>
                </a:cubicBezTo>
                <a:cubicBezTo>
                  <a:pt x="18408" y="7653"/>
                  <a:pt x="18110" y="7796"/>
                  <a:pt x="17848" y="7987"/>
                </a:cubicBezTo>
                <a:cubicBezTo>
                  <a:pt x="17669" y="7975"/>
                  <a:pt x="17503" y="7951"/>
                  <a:pt x="17324" y="7927"/>
                </a:cubicBezTo>
                <a:cubicBezTo>
                  <a:pt x="16698" y="7811"/>
                  <a:pt x="16084" y="7402"/>
                  <a:pt x="15459" y="7402"/>
                </a:cubicBezTo>
                <a:cubicBezTo>
                  <a:pt x="15442" y="7402"/>
                  <a:pt x="15424" y="7403"/>
                  <a:pt x="15407" y="7403"/>
                </a:cubicBezTo>
                <a:cubicBezTo>
                  <a:pt x="15300" y="7403"/>
                  <a:pt x="15229" y="7463"/>
                  <a:pt x="15181" y="7522"/>
                </a:cubicBezTo>
                <a:cubicBezTo>
                  <a:pt x="15217" y="7380"/>
                  <a:pt x="15240" y="7225"/>
                  <a:pt x="15252" y="7082"/>
                </a:cubicBezTo>
                <a:cubicBezTo>
                  <a:pt x="15267" y="7018"/>
                  <a:pt x="15217" y="6979"/>
                  <a:pt x="15164" y="6979"/>
                </a:cubicBezTo>
                <a:cubicBezTo>
                  <a:pt x="15129" y="6979"/>
                  <a:pt x="15093" y="6996"/>
                  <a:pt x="15074" y="7034"/>
                </a:cubicBezTo>
                <a:cubicBezTo>
                  <a:pt x="11883" y="15690"/>
                  <a:pt x="10097" y="25060"/>
                  <a:pt x="7751" y="33990"/>
                </a:cubicBezTo>
                <a:cubicBezTo>
                  <a:pt x="5465" y="42777"/>
                  <a:pt x="3132" y="51564"/>
                  <a:pt x="834" y="60362"/>
                </a:cubicBezTo>
                <a:cubicBezTo>
                  <a:pt x="572" y="60898"/>
                  <a:pt x="298" y="61446"/>
                  <a:pt x="72" y="61993"/>
                </a:cubicBezTo>
                <a:cubicBezTo>
                  <a:pt x="0" y="62172"/>
                  <a:pt x="120" y="62363"/>
                  <a:pt x="286" y="62422"/>
                </a:cubicBezTo>
                <a:cubicBezTo>
                  <a:pt x="7037" y="65268"/>
                  <a:pt x="13978" y="67744"/>
                  <a:pt x="20825" y="70340"/>
                </a:cubicBezTo>
                <a:cubicBezTo>
                  <a:pt x="27599" y="72911"/>
                  <a:pt x="34445" y="76209"/>
                  <a:pt x="41446" y="78043"/>
                </a:cubicBezTo>
                <a:cubicBezTo>
                  <a:pt x="41477" y="78051"/>
                  <a:pt x="41505" y="78055"/>
                  <a:pt x="41532" y="78055"/>
                </a:cubicBezTo>
                <a:cubicBezTo>
                  <a:pt x="41746" y="78055"/>
                  <a:pt x="41839" y="77821"/>
                  <a:pt x="41744" y="77662"/>
                </a:cubicBezTo>
                <a:lnTo>
                  <a:pt x="41744" y="77662"/>
                </a:lnTo>
                <a:lnTo>
                  <a:pt x="42018" y="77757"/>
                </a:lnTo>
                <a:cubicBezTo>
                  <a:pt x="42018" y="77781"/>
                  <a:pt x="42018" y="77817"/>
                  <a:pt x="42041" y="77829"/>
                </a:cubicBezTo>
                <a:cubicBezTo>
                  <a:pt x="42458" y="78222"/>
                  <a:pt x="42911" y="78555"/>
                  <a:pt x="43375" y="78841"/>
                </a:cubicBezTo>
                <a:cubicBezTo>
                  <a:pt x="44488" y="81013"/>
                  <a:pt x="47024" y="82582"/>
                  <a:pt x="49457" y="82582"/>
                </a:cubicBezTo>
                <a:cubicBezTo>
                  <a:pt x="49758" y="82582"/>
                  <a:pt x="50057" y="82558"/>
                  <a:pt x="50352" y="82508"/>
                </a:cubicBezTo>
                <a:cubicBezTo>
                  <a:pt x="50622" y="82544"/>
                  <a:pt x="50896" y="82558"/>
                  <a:pt x="51175" y="82558"/>
                </a:cubicBezTo>
                <a:cubicBezTo>
                  <a:pt x="51351" y="82558"/>
                  <a:pt x="51529" y="82553"/>
                  <a:pt x="51709" y="82544"/>
                </a:cubicBezTo>
                <a:cubicBezTo>
                  <a:pt x="51793" y="82603"/>
                  <a:pt x="51900" y="82663"/>
                  <a:pt x="51983" y="82746"/>
                </a:cubicBezTo>
                <a:cubicBezTo>
                  <a:pt x="51924" y="82853"/>
                  <a:pt x="51959" y="83020"/>
                  <a:pt x="52126" y="83103"/>
                </a:cubicBezTo>
                <a:cubicBezTo>
                  <a:pt x="57020" y="85437"/>
                  <a:pt x="62389" y="87068"/>
                  <a:pt x="67664" y="88759"/>
                </a:cubicBezTo>
                <a:cubicBezTo>
                  <a:pt x="67926" y="88842"/>
                  <a:pt x="68211" y="88937"/>
                  <a:pt x="68473" y="89032"/>
                </a:cubicBezTo>
                <a:cubicBezTo>
                  <a:pt x="71807" y="90187"/>
                  <a:pt x="75141" y="91307"/>
                  <a:pt x="78498" y="92461"/>
                </a:cubicBezTo>
                <a:cubicBezTo>
                  <a:pt x="83535" y="94247"/>
                  <a:pt x="88583" y="96045"/>
                  <a:pt x="93691" y="97629"/>
                </a:cubicBezTo>
                <a:cubicBezTo>
                  <a:pt x="93721" y="97635"/>
                  <a:pt x="93753" y="97639"/>
                  <a:pt x="93785" y="97639"/>
                </a:cubicBezTo>
                <a:cubicBezTo>
                  <a:pt x="93930" y="97639"/>
                  <a:pt x="94080" y="97570"/>
                  <a:pt x="94119" y="97414"/>
                </a:cubicBezTo>
                <a:cubicBezTo>
                  <a:pt x="94298" y="96831"/>
                  <a:pt x="94453" y="96260"/>
                  <a:pt x="94584" y="95676"/>
                </a:cubicBezTo>
                <a:cubicBezTo>
                  <a:pt x="98489" y="87473"/>
                  <a:pt x="102359" y="79246"/>
                  <a:pt x="106240" y="71030"/>
                </a:cubicBezTo>
                <a:cubicBezTo>
                  <a:pt x="108800" y="65625"/>
                  <a:pt x="111622" y="60255"/>
                  <a:pt x="114170" y="54790"/>
                </a:cubicBezTo>
                <a:cubicBezTo>
                  <a:pt x="114300" y="54564"/>
                  <a:pt x="114420" y="54302"/>
                  <a:pt x="114515" y="54028"/>
                </a:cubicBezTo>
                <a:cubicBezTo>
                  <a:pt x="115777" y="51266"/>
                  <a:pt x="116956" y="48480"/>
                  <a:pt x="117980" y="45658"/>
                </a:cubicBezTo>
                <a:cubicBezTo>
                  <a:pt x="118005" y="45590"/>
                  <a:pt x="117939" y="45534"/>
                  <a:pt x="117878" y="45534"/>
                </a:cubicBezTo>
                <a:cubicBezTo>
                  <a:pt x="117853" y="45534"/>
                  <a:pt x="117830" y="45543"/>
                  <a:pt x="117813" y="45563"/>
                </a:cubicBezTo>
                <a:cubicBezTo>
                  <a:pt x="117741" y="45694"/>
                  <a:pt x="117670" y="45825"/>
                  <a:pt x="117587" y="45956"/>
                </a:cubicBezTo>
                <a:cubicBezTo>
                  <a:pt x="117610" y="45872"/>
                  <a:pt x="117575" y="45789"/>
                  <a:pt x="117503" y="45706"/>
                </a:cubicBezTo>
                <a:cubicBezTo>
                  <a:pt x="117456" y="45670"/>
                  <a:pt x="117384" y="45634"/>
                  <a:pt x="117325" y="45587"/>
                </a:cubicBezTo>
                <a:cubicBezTo>
                  <a:pt x="117297" y="45485"/>
                  <a:pt x="117219" y="45412"/>
                  <a:pt x="117130" y="45412"/>
                </a:cubicBezTo>
                <a:cubicBezTo>
                  <a:pt x="117104" y="45412"/>
                  <a:pt x="117078" y="45418"/>
                  <a:pt x="117051" y="45432"/>
                </a:cubicBezTo>
                <a:cubicBezTo>
                  <a:pt x="116622" y="45218"/>
                  <a:pt x="116098" y="45098"/>
                  <a:pt x="115682" y="44872"/>
                </a:cubicBezTo>
                <a:cubicBezTo>
                  <a:pt x="115539" y="44789"/>
                  <a:pt x="115384" y="44694"/>
                  <a:pt x="115241" y="44598"/>
                </a:cubicBezTo>
                <a:cubicBezTo>
                  <a:pt x="115170" y="44277"/>
                  <a:pt x="115027" y="43979"/>
                  <a:pt x="114777" y="43741"/>
                </a:cubicBezTo>
                <a:cubicBezTo>
                  <a:pt x="114725" y="43690"/>
                  <a:pt x="114670" y="43666"/>
                  <a:pt x="114609" y="43666"/>
                </a:cubicBezTo>
                <a:cubicBezTo>
                  <a:pt x="114572" y="43666"/>
                  <a:pt x="114532" y="43675"/>
                  <a:pt x="114491" y="43694"/>
                </a:cubicBezTo>
                <a:cubicBezTo>
                  <a:pt x="114431" y="43717"/>
                  <a:pt x="114360" y="43729"/>
                  <a:pt x="114300" y="43765"/>
                </a:cubicBezTo>
                <a:cubicBezTo>
                  <a:pt x="114562" y="43241"/>
                  <a:pt x="114824" y="42717"/>
                  <a:pt x="115074" y="42205"/>
                </a:cubicBezTo>
                <a:lnTo>
                  <a:pt x="115134" y="42205"/>
                </a:lnTo>
                <a:cubicBezTo>
                  <a:pt x="115313" y="42205"/>
                  <a:pt x="115503" y="41955"/>
                  <a:pt x="115348" y="41800"/>
                </a:cubicBezTo>
                <a:cubicBezTo>
                  <a:pt x="114740" y="41222"/>
                  <a:pt x="113717" y="41018"/>
                  <a:pt x="112735" y="41018"/>
                </a:cubicBezTo>
                <a:cubicBezTo>
                  <a:pt x="112140" y="41018"/>
                  <a:pt x="111560" y="41093"/>
                  <a:pt x="111098" y="41205"/>
                </a:cubicBezTo>
                <a:cubicBezTo>
                  <a:pt x="110836" y="41265"/>
                  <a:pt x="110824" y="41705"/>
                  <a:pt x="111133" y="41705"/>
                </a:cubicBezTo>
                <a:cubicBezTo>
                  <a:pt x="111550" y="41705"/>
                  <a:pt x="111955" y="41729"/>
                  <a:pt x="112372" y="41753"/>
                </a:cubicBezTo>
                <a:cubicBezTo>
                  <a:pt x="112336" y="41753"/>
                  <a:pt x="112288" y="41765"/>
                  <a:pt x="112276" y="41800"/>
                </a:cubicBezTo>
                <a:cubicBezTo>
                  <a:pt x="111133" y="43074"/>
                  <a:pt x="109871" y="44194"/>
                  <a:pt x="108574" y="45313"/>
                </a:cubicBezTo>
                <a:cubicBezTo>
                  <a:pt x="108538" y="45337"/>
                  <a:pt x="108538" y="45372"/>
                  <a:pt x="108526" y="45384"/>
                </a:cubicBezTo>
                <a:cubicBezTo>
                  <a:pt x="109717" y="42503"/>
                  <a:pt x="110895" y="39610"/>
                  <a:pt x="112014" y="36705"/>
                </a:cubicBezTo>
                <a:lnTo>
                  <a:pt x="112038" y="36705"/>
                </a:lnTo>
                <a:cubicBezTo>
                  <a:pt x="112380" y="36636"/>
                  <a:pt x="112318" y="36142"/>
                  <a:pt x="111978" y="36142"/>
                </a:cubicBezTo>
                <a:cubicBezTo>
                  <a:pt x="111963" y="36142"/>
                  <a:pt x="111947" y="36143"/>
                  <a:pt x="111931" y="36145"/>
                </a:cubicBezTo>
                <a:cubicBezTo>
                  <a:pt x="111452" y="36218"/>
                  <a:pt x="110990" y="36258"/>
                  <a:pt x="110536" y="36258"/>
                </a:cubicBezTo>
                <a:cubicBezTo>
                  <a:pt x="109580" y="36258"/>
                  <a:pt x="108665" y="36077"/>
                  <a:pt x="107728" y="35633"/>
                </a:cubicBezTo>
                <a:lnTo>
                  <a:pt x="107716" y="35633"/>
                </a:lnTo>
                <a:cubicBezTo>
                  <a:pt x="108443" y="33907"/>
                  <a:pt x="109169" y="32168"/>
                  <a:pt x="109895" y="30430"/>
                </a:cubicBezTo>
                <a:cubicBezTo>
                  <a:pt x="109979" y="30430"/>
                  <a:pt x="110062" y="30418"/>
                  <a:pt x="110133" y="30418"/>
                </a:cubicBezTo>
                <a:cubicBezTo>
                  <a:pt x="110371" y="30394"/>
                  <a:pt x="110360" y="29978"/>
                  <a:pt x="110121" y="29978"/>
                </a:cubicBezTo>
                <a:lnTo>
                  <a:pt x="110098" y="29978"/>
                </a:lnTo>
                <a:cubicBezTo>
                  <a:pt x="110147" y="29838"/>
                  <a:pt x="110009" y="29715"/>
                  <a:pt x="109884" y="29715"/>
                </a:cubicBezTo>
                <a:cubicBezTo>
                  <a:pt x="109827" y="29715"/>
                  <a:pt x="109774" y="29740"/>
                  <a:pt x="109740" y="29799"/>
                </a:cubicBezTo>
                <a:lnTo>
                  <a:pt x="109645" y="29978"/>
                </a:lnTo>
                <a:cubicBezTo>
                  <a:pt x="109163" y="29984"/>
                  <a:pt x="108681" y="29987"/>
                  <a:pt x="108199" y="29987"/>
                </a:cubicBezTo>
                <a:cubicBezTo>
                  <a:pt x="106955" y="29987"/>
                  <a:pt x="105710" y="29968"/>
                  <a:pt x="104466" y="29942"/>
                </a:cubicBezTo>
                <a:cubicBezTo>
                  <a:pt x="104656" y="29906"/>
                  <a:pt x="104871" y="29894"/>
                  <a:pt x="105061" y="29859"/>
                </a:cubicBezTo>
                <a:cubicBezTo>
                  <a:pt x="105265" y="29836"/>
                  <a:pt x="105221" y="29534"/>
                  <a:pt x="105033" y="29534"/>
                </a:cubicBezTo>
                <a:cubicBezTo>
                  <a:pt x="105023" y="29534"/>
                  <a:pt x="105013" y="29535"/>
                  <a:pt x="105002" y="29537"/>
                </a:cubicBezTo>
                <a:cubicBezTo>
                  <a:pt x="103670" y="29709"/>
                  <a:pt x="102347" y="29789"/>
                  <a:pt x="101033" y="29789"/>
                </a:cubicBezTo>
                <a:cubicBezTo>
                  <a:pt x="95415" y="29789"/>
                  <a:pt x="89958" y="28319"/>
                  <a:pt x="84690" y="26215"/>
                </a:cubicBezTo>
                <a:cubicBezTo>
                  <a:pt x="80939" y="24719"/>
                  <a:pt x="76853" y="21769"/>
                  <a:pt x="72688" y="21769"/>
                </a:cubicBezTo>
                <a:cubicBezTo>
                  <a:pt x="72145" y="21769"/>
                  <a:pt x="71601" y="21819"/>
                  <a:pt x="71057" y="21929"/>
                </a:cubicBezTo>
                <a:cubicBezTo>
                  <a:pt x="70485" y="21977"/>
                  <a:pt x="69938" y="22048"/>
                  <a:pt x="69390" y="22179"/>
                </a:cubicBezTo>
                <a:cubicBezTo>
                  <a:pt x="69235" y="22227"/>
                  <a:pt x="69057" y="22274"/>
                  <a:pt x="68878" y="22310"/>
                </a:cubicBezTo>
                <a:cubicBezTo>
                  <a:pt x="68866" y="22096"/>
                  <a:pt x="68854" y="21869"/>
                  <a:pt x="68819" y="21643"/>
                </a:cubicBezTo>
                <a:cubicBezTo>
                  <a:pt x="68813" y="21545"/>
                  <a:pt x="68750" y="21500"/>
                  <a:pt x="68679" y="21500"/>
                </a:cubicBezTo>
                <a:cubicBezTo>
                  <a:pt x="68588" y="21500"/>
                  <a:pt x="68485" y="21575"/>
                  <a:pt x="68485" y="21703"/>
                </a:cubicBezTo>
                <a:cubicBezTo>
                  <a:pt x="68470" y="21700"/>
                  <a:pt x="68455" y="21698"/>
                  <a:pt x="68441" y="21698"/>
                </a:cubicBezTo>
                <a:cubicBezTo>
                  <a:pt x="68396" y="21698"/>
                  <a:pt x="68351" y="21712"/>
                  <a:pt x="68307" y="21738"/>
                </a:cubicBezTo>
                <a:cubicBezTo>
                  <a:pt x="68033" y="21215"/>
                  <a:pt x="67676" y="20703"/>
                  <a:pt x="67390" y="20310"/>
                </a:cubicBezTo>
                <a:cubicBezTo>
                  <a:pt x="67068" y="19845"/>
                  <a:pt x="66675" y="19429"/>
                  <a:pt x="66271" y="19024"/>
                </a:cubicBezTo>
                <a:cubicBezTo>
                  <a:pt x="63258" y="15273"/>
                  <a:pt x="57424" y="14988"/>
                  <a:pt x="53090" y="13559"/>
                </a:cubicBezTo>
                <a:cubicBezTo>
                  <a:pt x="46435" y="11356"/>
                  <a:pt x="40184" y="8261"/>
                  <a:pt x="35398" y="3058"/>
                </a:cubicBezTo>
                <a:cubicBezTo>
                  <a:pt x="35359" y="3016"/>
                  <a:pt x="35314" y="2999"/>
                  <a:pt x="35271" y="2999"/>
                </a:cubicBezTo>
                <a:cubicBezTo>
                  <a:pt x="35143" y="2999"/>
                  <a:pt x="35029" y="3153"/>
                  <a:pt x="35136" y="3260"/>
                </a:cubicBezTo>
                <a:cubicBezTo>
                  <a:pt x="35279" y="3415"/>
                  <a:pt x="35422" y="3546"/>
                  <a:pt x="35553" y="3701"/>
                </a:cubicBezTo>
                <a:cubicBezTo>
                  <a:pt x="34219" y="2605"/>
                  <a:pt x="32874" y="1522"/>
                  <a:pt x="31564" y="403"/>
                </a:cubicBezTo>
                <a:cubicBezTo>
                  <a:pt x="31588" y="343"/>
                  <a:pt x="31600" y="272"/>
                  <a:pt x="31612" y="212"/>
                </a:cubicBezTo>
                <a:cubicBezTo>
                  <a:pt x="31639" y="80"/>
                  <a:pt x="31529" y="0"/>
                  <a:pt x="31417" y="0"/>
                </a:cubicBezTo>
                <a:close/>
              </a:path>
            </a:pathLst>
          </a:custGeom>
          <a:solidFill>
            <a:schemeClr val="bg1"/>
          </a:solidFill>
          <a:ln>
            <a:noFill/>
          </a:ln>
        </p:spPr>
        <p:txBody>
          <a:bodyPr spcFirstLastPara="1" wrap="square" lIns="121900" tIns="121900" rIns="121900" bIns="121900" anchor="ctr" anchorCtr="0">
            <a:noAutofit/>
          </a:bodyPr>
          <a:lstStyle/>
          <a:p>
            <a:endParaRPr sz="2400"/>
          </a:p>
        </p:txBody>
      </p:sp>
      <p:sp>
        <p:nvSpPr>
          <p:cNvPr id="478" name="Google Shape;478;p31"/>
          <p:cNvSpPr/>
          <p:nvPr/>
        </p:nvSpPr>
        <p:spPr>
          <a:xfrm rot="1143741">
            <a:off x="4843531" y="607800"/>
            <a:ext cx="2890311" cy="3672691"/>
          </a:xfrm>
          <a:custGeom>
            <a:avLst/>
            <a:gdLst/>
            <a:ahLst/>
            <a:cxnLst/>
            <a:rect l="l" t="t" r="r" b="b"/>
            <a:pathLst>
              <a:path w="51062" h="64884" extrusionOk="0">
                <a:moveTo>
                  <a:pt x="47949" y="3049"/>
                </a:moveTo>
                <a:lnTo>
                  <a:pt x="47949" y="3049"/>
                </a:lnTo>
                <a:cubicBezTo>
                  <a:pt x="46163" y="5133"/>
                  <a:pt x="44413" y="7240"/>
                  <a:pt x="42663" y="9335"/>
                </a:cubicBezTo>
                <a:lnTo>
                  <a:pt x="42710" y="8716"/>
                </a:lnTo>
                <a:cubicBezTo>
                  <a:pt x="42782" y="7907"/>
                  <a:pt x="42937" y="7097"/>
                  <a:pt x="42889" y="6287"/>
                </a:cubicBezTo>
                <a:cubicBezTo>
                  <a:pt x="43020" y="6204"/>
                  <a:pt x="43151" y="6121"/>
                  <a:pt x="43306" y="6037"/>
                </a:cubicBezTo>
                <a:lnTo>
                  <a:pt x="43306" y="6037"/>
                </a:lnTo>
                <a:cubicBezTo>
                  <a:pt x="43151" y="6895"/>
                  <a:pt x="42949" y="7752"/>
                  <a:pt x="42758" y="8609"/>
                </a:cubicBezTo>
                <a:cubicBezTo>
                  <a:pt x="42715" y="8737"/>
                  <a:pt x="42804" y="8810"/>
                  <a:pt x="42898" y="8810"/>
                </a:cubicBezTo>
                <a:cubicBezTo>
                  <a:pt x="42961" y="8810"/>
                  <a:pt x="43027" y="8776"/>
                  <a:pt x="43056" y="8704"/>
                </a:cubicBezTo>
                <a:cubicBezTo>
                  <a:pt x="43425" y="7776"/>
                  <a:pt x="43603" y="6776"/>
                  <a:pt x="43699" y="5787"/>
                </a:cubicBezTo>
                <a:cubicBezTo>
                  <a:pt x="45139" y="4906"/>
                  <a:pt x="46568" y="4001"/>
                  <a:pt x="47949" y="3049"/>
                </a:cubicBezTo>
                <a:close/>
                <a:moveTo>
                  <a:pt x="50045" y="1513"/>
                </a:moveTo>
                <a:lnTo>
                  <a:pt x="50045" y="1513"/>
                </a:lnTo>
                <a:cubicBezTo>
                  <a:pt x="49902" y="1942"/>
                  <a:pt x="49140" y="3609"/>
                  <a:pt x="48961" y="4275"/>
                </a:cubicBezTo>
                <a:cubicBezTo>
                  <a:pt x="48533" y="5883"/>
                  <a:pt x="48223" y="7609"/>
                  <a:pt x="47818" y="9312"/>
                </a:cubicBezTo>
                <a:lnTo>
                  <a:pt x="47771" y="9312"/>
                </a:lnTo>
                <a:cubicBezTo>
                  <a:pt x="46092" y="9716"/>
                  <a:pt x="44270" y="10252"/>
                  <a:pt x="42603" y="11026"/>
                </a:cubicBezTo>
                <a:cubicBezTo>
                  <a:pt x="43353" y="10074"/>
                  <a:pt x="44115" y="9133"/>
                  <a:pt x="44854" y="8181"/>
                </a:cubicBezTo>
                <a:cubicBezTo>
                  <a:pt x="46342" y="6287"/>
                  <a:pt x="48294" y="4359"/>
                  <a:pt x="49497" y="2287"/>
                </a:cubicBezTo>
                <a:cubicBezTo>
                  <a:pt x="49664" y="1989"/>
                  <a:pt x="49795" y="1775"/>
                  <a:pt x="49878" y="1644"/>
                </a:cubicBezTo>
                <a:cubicBezTo>
                  <a:pt x="49949" y="1596"/>
                  <a:pt x="49997" y="1561"/>
                  <a:pt x="50045" y="1513"/>
                </a:cubicBezTo>
                <a:close/>
                <a:moveTo>
                  <a:pt x="42603" y="6454"/>
                </a:moveTo>
                <a:cubicBezTo>
                  <a:pt x="42389" y="7049"/>
                  <a:pt x="42306" y="7704"/>
                  <a:pt x="42234" y="8359"/>
                </a:cubicBezTo>
                <a:cubicBezTo>
                  <a:pt x="42175" y="8895"/>
                  <a:pt x="42115" y="9443"/>
                  <a:pt x="42115" y="9990"/>
                </a:cubicBezTo>
                <a:cubicBezTo>
                  <a:pt x="41817" y="10371"/>
                  <a:pt x="41508" y="10717"/>
                  <a:pt x="41210" y="11098"/>
                </a:cubicBezTo>
                <a:cubicBezTo>
                  <a:pt x="41532" y="9740"/>
                  <a:pt x="41770" y="8312"/>
                  <a:pt x="41817" y="6930"/>
                </a:cubicBezTo>
                <a:cubicBezTo>
                  <a:pt x="42091" y="6764"/>
                  <a:pt x="42341" y="6609"/>
                  <a:pt x="42603" y="6454"/>
                </a:cubicBezTo>
                <a:close/>
                <a:moveTo>
                  <a:pt x="41377" y="7192"/>
                </a:moveTo>
                <a:lnTo>
                  <a:pt x="41377" y="7192"/>
                </a:lnTo>
                <a:cubicBezTo>
                  <a:pt x="41032" y="8597"/>
                  <a:pt x="40865" y="10086"/>
                  <a:pt x="40805" y="11514"/>
                </a:cubicBezTo>
                <a:cubicBezTo>
                  <a:pt x="40805" y="11526"/>
                  <a:pt x="40817" y="11538"/>
                  <a:pt x="40817" y="11562"/>
                </a:cubicBezTo>
                <a:cubicBezTo>
                  <a:pt x="40698" y="11705"/>
                  <a:pt x="40567" y="11860"/>
                  <a:pt x="40448" y="12002"/>
                </a:cubicBezTo>
                <a:cubicBezTo>
                  <a:pt x="40567" y="11300"/>
                  <a:pt x="40627" y="10586"/>
                  <a:pt x="40674" y="9871"/>
                </a:cubicBezTo>
                <a:cubicBezTo>
                  <a:pt x="40722" y="9181"/>
                  <a:pt x="40817" y="8323"/>
                  <a:pt x="40746" y="7561"/>
                </a:cubicBezTo>
                <a:cubicBezTo>
                  <a:pt x="40948" y="7454"/>
                  <a:pt x="41163" y="7311"/>
                  <a:pt x="41377" y="7192"/>
                </a:cubicBezTo>
                <a:close/>
                <a:moveTo>
                  <a:pt x="40210" y="7895"/>
                </a:moveTo>
                <a:cubicBezTo>
                  <a:pt x="40186" y="8383"/>
                  <a:pt x="40198" y="8883"/>
                  <a:pt x="40151" y="9324"/>
                </a:cubicBezTo>
                <a:cubicBezTo>
                  <a:pt x="40067" y="10455"/>
                  <a:pt x="39912" y="11574"/>
                  <a:pt x="39805" y="12693"/>
                </a:cubicBezTo>
                <a:cubicBezTo>
                  <a:pt x="39662" y="12812"/>
                  <a:pt x="39496" y="12931"/>
                  <a:pt x="39365" y="13062"/>
                </a:cubicBezTo>
                <a:cubicBezTo>
                  <a:pt x="39627" y="11479"/>
                  <a:pt x="39710" y="9847"/>
                  <a:pt x="39603" y="8264"/>
                </a:cubicBezTo>
                <a:cubicBezTo>
                  <a:pt x="39805" y="8145"/>
                  <a:pt x="40008" y="8014"/>
                  <a:pt x="40210" y="7895"/>
                </a:cubicBezTo>
                <a:close/>
                <a:moveTo>
                  <a:pt x="11076" y="46590"/>
                </a:moveTo>
                <a:cubicBezTo>
                  <a:pt x="10849" y="46959"/>
                  <a:pt x="10623" y="47340"/>
                  <a:pt x="10397" y="47685"/>
                </a:cubicBezTo>
                <a:cubicBezTo>
                  <a:pt x="10325" y="47721"/>
                  <a:pt x="10278" y="47733"/>
                  <a:pt x="10218" y="47757"/>
                </a:cubicBezTo>
                <a:lnTo>
                  <a:pt x="11076" y="46590"/>
                </a:lnTo>
                <a:close/>
                <a:moveTo>
                  <a:pt x="9766" y="48674"/>
                </a:moveTo>
                <a:cubicBezTo>
                  <a:pt x="9528" y="49019"/>
                  <a:pt x="9290" y="49376"/>
                  <a:pt x="9016" y="49733"/>
                </a:cubicBezTo>
                <a:cubicBezTo>
                  <a:pt x="8980" y="49706"/>
                  <a:pt x="8958" y="49693"/>
                  <a:pt x="8924" y="49693"/>
                </a:cubicBezTo>
                <a:cubicBezTo>
                  <a:pt x="8912" y="49693"/>
                  <a:pt x="8900" y="49695"/>
                  <a:pt x="8885" y="49698"/>
                </a:cubicBezTo>
                <a:cubicBezTo>
                  <a:pt x="9111" y="49364"/>
                  <a:pt x="9325" y="49019"/>
                  <a:pt x="9563" y="48686"/>
                </a:cubicBezTo>
                <a:cubicBezTo>
                  <a:pt x="9623" y="48686"/>
                  <a:pt x="9706" y="48674"/>
                  <a:pt x="9766" y="48674"/>
                </a:cubicBezTo>
                <a:close/>
                <a:moveTo>
                  <a:pt x="39329" y="8454"/>
                </a:moveTo>
                <a:lnTo>
                  <a:pt x="39329" y="8454"/>
                </a:lnTo>
                <a:cubicBezTo>
                  <a:pt x="39198" y="10395"/>
                  <a:pt x="38936" y="12300"/>
                  <a:pt x="38650" y="14205"/>
                </a:cubicBezTo>
                <a:cubicBezTo>
                  <a:pt x="38377" y="14538"/>
                  <a:pt x="38103" y="14860"/>
                  <a:pt x="37829" y="15193"/>
                </a:cubicBezTo>
                <a:cubicBezTo>
                  <a:pt x="37960" y="14598"/>
                  <a:pt x="38007" y="13943"/>
                  <a:pt x="38019" y="13372"/>
                </a:cubicBezTo>
                <a:cubicBezTo>
                  <a:pt x="38019" y="13282"/>
                  <a:pt x="37954" y="13238"/>
                  <a:pt x="37888" y="13238"/>
                </a:cubicBezTo>
                <a:cubicBezTo>
                  <a:pt x="37823" y="13238"/>
                  <a:pt x="37757" y="13282"/>
                  <a:pt x="37757" y="13372"/>
                </a:cubicBezTo>
                <a:cubicBezTo>
                  <a:pt x="37710" y="14265"/>
                  <a:pt x="37424" y="15050"/>
                  <a:pt x="37245" y="15884"/>
                </a:cubicBezTo>
                <a:cubicBezTo>
                  <a:pt x="37210" y="15932"/>
                  <a:pt x="37174" y="15979"/>
                  <a:pt x="37126" y="16027"/>
                </a:cubicBezTo>
                <a:cubicBezTo>
                  <a:pt x="37341" y="15086"/>
                  <a:pt x="37531" y="14146"/>
                  <a:pt x="37769" y="13205"/>
                </a:cubicBezTo>
                <a:cubicBezTo>
                  <a:pt x="37806" y="13075"/>
                  <a:pt x="37687" y="12984"/>
                  <a:pt x="37576" y="12984"/>
                </a:cubicBezTo>
                <a:cubicBezTo>
                  <a:pt x="37504" y="12984"/>
                  <a:pt x="37435" y="13021"/>
                  <a:pt x="37412" y="13110"/>
                </a:cubicBezTo>
                <a:cubicBezTo>
                  <a:pt x="37126" y="14277"/>
                  <a:pt x="36817" y="15467"/>
                  <a:pt x="36591" y="16658"/>
                </a:cubicBezTo>
                <a:cubicBezTo>
                  <a:pt x="36460" y="16824"/>
                  <a:pt x="36305" y="16991"/>
                  <a:pt x="36174" y="17158"/>
                </a:cubicBezTo>
                <a:cubicBezTo>
                  <a:pt x="36352" y="16146"/>
                  <a:pt x="36472" y="15134"/>
                  <a:pt x="36555" y="14098"/>
                </a:cubicBezTo>
                <a:cubicBezTo>
                  <a:pt x="36561" y="14023"/>
                  <a:pt x="36506" y="13988"/>
                  <a:pt x="36446" y="13988"/>
                </a:cubicBezTo>
                <a:cubicBezTo>
                  <a:pt x="36392" y="13988"/>
                  <a:pt x="36334" y="14017"/>
                  <a:pt x="36317" y="14074"/>
                </a:cubicBezTo>
                <a:cubicBezTo>
                  <a:pt x="36281" y="14157"/>
                  <a:pt x="36233" y="14241"/>
                  <a:pt x="36210" y="14324"/>
                </a:cubicBezTo>
                <a:cubicBezTo>
                  <a:pt x="36174" y="14384"/>
                  <a:pt x="36222" y="14431"/>
                  <a:pt x="36269" y="14455"/>
                </a:cubicBezTo>
                <a:cubicBezTo>
                  <a:pt x="36150" y="15515"/>
                  <a:pt x="35983" y="16574"/>
                  <a:pt x="35793" y="17634"/>
                </a:cubicBezTo>
                <a:cubicBezTo>
                  <a:pt x="35579" y="17872"/>
                  <a:pt x="35376" y="18122"/>
                  <a:pt x="35162" y="18360"/>
                </a:cubicBezTo>
                <a:cubicBezTo>
                  <a:pt x="35567" y="16074"/>
                  <a:pt x="35936" y="13800"/>
                  <a:pt x="36388" y="11526"/>
                </a:cubicBezTo>
                <a:cubicBezTo>
                  <a:pt x="36403" y="11455"/>
                  <a:pt x="36344" y="11404"/>
                  <a:pt x="36287" y="11404"/>
                </a:cubicBezTo>
                <a:cubicBezTo>
                  <a:pt x="36249" y="11404"/>
                  <a:pt x="36212" y="11426"/>
                  <a:pt x="36198" y="11479"/>
                </a:cubicBezTo>
                <a:cubicBezTo>
                  <a:pt x="35495" y="13884"/>
                  <a:pt x="34948" y="16396"/>
                  <a:pt x="34686" y="18896"/>
                </a:cubicBezTo>
                <a:cubicBezTo>
                  <a:pt x="33900" y="19813"/>
                  <a:pt x="33114" y="20742"/>
                  <a:pt x="32304" y="21646"/>
                </a:cubicBezTo>
                <a:cubicBezTo>
                  <a:pt x="32935" y="18860"/>
                  <a:pt x="33590" y="15812"/>
                  <a:pt x="33543" y="12991"/>
                </a:cubicBezTo>
                <a:cubicBezTo>
                  <a:pt x="33543" y="12919"/>
                  <a:pt x="33492" y="12884"/>
                  <a:pt x="33441" y="12884"/>
                </a:cubicBezTo>
                <a:cubicBezTo>
                  <a:pt x="33391" y="12884"/>
                  <a:pt x="33340" y="12919"/>
                  <a:pt x="33340" y="12991"/>
                </a:cubicBezTo>
                <a:cubicBezTo>
                  <a:pt x="33340" y="13145"/>
                  <a:pt x="33340" y="13324"/>
                  <a:pt x="33316" y="13491"/>
                </a:cubicBezTo>
                <a:cubicBezTo>
                  <a:pt x="33316" y="13515"/>
                  <a:pt x="33340" y="13515"/>
                  <a:pt x="33352" y="13538"/>
                </a:cubicBezTo>
                <a:cubicBezTo>
                  <a:pt x="33043" y="13646"/>
                  <a:pt x="32923" y="13896"/>
                  <a:pt x="33043" y="14324"/>
                </a:cubicBezTo>
                <a:cubicBezTo>
                  <a:pt x="32995" y="14574"/>
                  <a:pt x="32959" y="14836"/>
                  <a:pt x="32935" y="15086"/>
                </a:cubicBezTo>
                <a:cubicBezTo>
                  <a:pt x="32804" y="15991"/>
                  <a:pt x="32697" y="16896"/>
                  <a:pt x="32566" y="17813"/>
                </a:cubicBezTo>
                <a:cubicBezTo>
                  <a:pt x="32364" y="19194"/>
                  <a:pt x="32161" y="20587"/>
                  <a:pt x="31995" y="21992"/>
                </a:cubicBezTo>
                <a:cubicBezTo>
                  <a:pt x="31804" y="22194"/>
                  <a:pt x="31614" y="22420"/>
                  <a:pt x="31435" y="22635"/>
                </a:cubicBezTo>
                <a:cubicBezTo>
                  <a:pt x="31638" y="20789"/>
                  <a:pt x="31554" y="18908"/>
                  <a:pt x="31221" y="17063"/>
                </a:cubicBezTo>
                <a:cubicBezTo>
                  <a:pt x="31216" y="17012"/>
                  <a:pt x="31172" y="16989"/>
                  <a:pt x="31124" y="16989"/>
                </a:cubicBezTo>
                <a:cubicBezTo>
                  <a:pt x="31059" y="16989"/>
                  <a:pt x="30988" y="17030"/>
                  <a:pt x="30995" y="17098"/>
                </a:cubicBezTo>
                <a:cubicBezTo>
                  <a:pt x="31233" y="19158"/>
                  <a:pt x="31197" y="21146"/>
                  <a:pt x="30959" y="23170"/>
                </a:cubicBezTo>
                <a:cubicBezTo>
                  <a:pt x="30757" y="23385"/>
                  <a:pt x="30566" y="23611"/>
                  <a:pt x="30376" y="23825"/>
                </a:cubicBezTo>
                <a:cubicBezTo>
                  <a:pt x="30483" y="22420"/>
                  <a:pt x="30376" y="20968"/>
                  <a:pt x="30256" y="19622"/>
                </a:cubicBezTo>
                <a:cubicBezTo>
                  <a:pt x="30256" y="19585"/>
                  <a:pt x="30224" y="19564"/>
                  <a:pt x="30194" y="19564"/>
                </a:cubicBezTo>
                <a:cubicBezTo>
                  <a:pt x="30165" y="19564"/>
                  <a:pt x="30137" y="19582"/>
                  <a:pt x="30137" y="19622"/>
                </a:cubicBezTo>
                <a:cubicBezTo>
                  <a:pt x="30078" y="21230"/>
                  <a:pt x="29840" y="22873"/>
                  <a:pt x="29768" y="24480"/>
                </a:cubicBezTo>
                <a:cubicBezTo>
                  <a:pt x="29602" y="24659"/>
                  <a:pt x="29423" y="24837"/>
                  <a:pt x="29256" y="25028"/>
                </a:cubicBezTo>
                <a:cubicBezTo>
                  <a:pt x="29375" y="23849"/>
                  <a:pt x="29364" y="22647"/>
                  <a:pt x="29328" y="21480"/>
                </a:cubicBezTo>
                <a:cubicBezTo>
                  <a:pt x="29328" y="21385"/>
                  <a:pt x="29253" y="21337"/>
                  <a:pt x="29179" y="21337"/>
                </a:cubicBezTo>
                <a:cubicBezTo>
                  <a:pt x="29105" y="21337"/>
                  <a:pt x="29030" y="21385"/>
                  <a:pt x="29030" y="21480"/>
                </a:cubicBezTo>
                <a:cubicBezTo>
                  <a:pt x="29066" y="22849"/>
                  <a:pt x="28935" y="24194"/>
                  <a:pt x="28780" y="25552"/>
                </a:cubicBezTo>
                <a:cubicBezTo>
                  <a:pt x="28649" y="25695"/>
                  <a:pt x="28518" y="25826"/>
                  <a:pt x="28375" y="25980"/>
                </a:cubicBezTo>
                <a:cubicBezTo>
                  <a:pt x="28459" y="25206"/>
                  <a:pt x="28411" y="24397"/>
                  <a:pt x="28363" y="23682"/>
                </a:cubicBezTo>
                <a:cubicBezTo>
                  <a:pt x="28357" y="23563"/>
                  <a:pt x="28262" y="23504"/>
                  <a:pt x="28170" y="23504"/>
                </a:cubicBezTo>
                <a:cubicBezTo>
                  <a:pt x="28078" y="23504"/>
                  <a:pt x="27988" y="23563"/>
                  <a:pt x="27994" y="23682"/>
                </a:cubicBezTo>
                <a:cubicBezTo>
                  <a:pt x="28054" y="24683"/>
                  <a:pt x="27935" y="25623"/>
                  <a:pt x="27828" y="26588"/>
                </a:cubicBezTo>
                <a:cubicBezTo>
                  <a:pt x="27685" y="26742"/>
                  <a:pt x="27542" y="26897"/>
                  <a:pt x="27411" y="27052"/>
                </a:cubicBezTo>
                <a:cubicBezTo>
                  <a:pt x="27006" y="27481"/>
                  <a:pt x="26589" y="27909"/>
                  <a:pt x="26196" y="28350"/>
                </a:cubicBezTo>
                <a:cubicBezTo>
                  <a:pt x="26411" y="26838"/>
                  <a:pt x="26458" y="25278"/>
                  <a:pt x="26470" y="23802"/>
                </a:cubicBezTo>
                <a:cubicBezTo>
                  <a:pt x="26470" y="23706"/>
                  <a:pt x="26396" y="23659"/>
                  <a:pt x="26321" y="23659"/>
                </a:cubicBezTo>
                <a:cubicBezTo>
                  <a:pt x="26247" y="23659"/>
                  <a:pt x="26173" y="23706"/>
                  <a:pt x="26173" y="23802"/>
                </a:cubicBezTo>
                <a:cubicBezTo>
                  <a:pt x="26149" y="25516"/>
                  <a:pt x="25923" y="27183"/>
                  <a:pt x="25696" y="28850"/>
                </a:cubicBezTo>
                <a:cubicBezTo>
                  <a:pt x="25042" y="29552"/>
                  <a:pt x="24375" y="30255"/>
                  <a:pt x="23720" y="30933"/>
                </a:cubicBezTo>
                <a:cubicBezTo>
                  <a:pt x="24018" y="29124"/>
                  <a:pt x="24184" y="27254"/>
                  <a:pt x="24327" y="25445"/>
                </a:cubicBezTo>
                <a:cubicBezTo>
                  <a:pt x="24339" y="25337"/>
                  <a:pt x="24262" y="25284"/>
                  <a:pt x="24180" y="25284"/>
                </a:cubicBezTo>
                <a:cubicBezTo>
                  <a:pt x="24098" y="25284"/>
                  <a:pt x="24012" y="25337"/>
                  <a:pt x="24006" y="25445"/>
                </a:cubicBezTo>
                <a:cubicBezTo>
                  <a:pt x="23815" y="27492"/>
                  <a:pt x="23482" y="29505"/>
                  <a:pt x="23160" y="31529"/>
                </a:cubicBezTo>
                <a:cubicBezTo>
                  <a:pt x="22708" y="31993"/>
                  <a:pt x="22267" y="32469"/>
                  <a:pt x="21815" y="32945"/>
                </a:cubicBezTo>
                <a:cubicBezTo>
                  <a:pt x="21946" y="31041"/>
                  <a:pt x="21732" y="29076"/>
                  <a:pt x="21922" y="27183"/>
                </a:cubicBezTo>
                <a:cubicBezTo>
                  <a:pt x="21929" y="27104"/>
                  <a:pt x="21856" y="27058"/>
                  <a:pt x="21787" y="27058"/>
                </a:cubicBezTo>
                <a:cubicBezTo>
                  <a:pt x="21731" y="27058"/>
                  <a:pt x="21677" y="27089"/>
                  <a:pt x="21672" y="27159"/>
                </a:cubicBezTo>
                <a:cubicBezTo>
                  <a:pt x="21351" y="29255"/>
                  <a:pt x="21315" y="31422"/>
                  <a:pt x="21232" y="33553"/>
                </a:cubicBezTo>
                <a:cubicBezTo>
                  <a:pt x="21017" y="33791"/>
                  <a:pt x="20791" y="34017"/>
                  <a:pt x="20565" y="34255"/>
                </a:cubicBezTo>
                <a:cubicBezTo>
                  <a:pt x="20565" y="34184"/>
                  <a:pt x="20565" y="34088"/>
                  <a:pt x="20577" y="34017"/>
                </a:cubicBezTo>
                <a:cubicBezTo>
                  <a:pt x="20660" y="33065"/>
                  <a:pt x="20731" y="32112"/>
                  <a:pt x="20803" y="31148"/>
                </a:cubicBezTo>
                <a:cubicBezTo>
                  <a:pt x="20809" y="31064"/>
                  <a:pt x="20749" y="31023"/>
                  <a:pt x="20685" y="31023"/>
                </a:cubicBezTo>
                <a:cubicBezTo>
                  <a:pt x="20621" y="31023"/>
                  <a:pt x="20553" y="31064"/>
                  <a:pt x="20541" y="31148"/>
                </a:cubicBezTo>
                <a:cubicBezTo>
                  <a:pt x="20446" y="31957"/>
                  <a:pt x="20362" y="32779"/>
                  <a:pt x="20255" y="33600"/>
                </a:cubicBezTo>
                <a:cubicBezTo>
                  <a:pt x="20220" y="33827"/>
                  <a:pt x="20220" y="34208"/>
                  <a:pt x="20196" y="34624"/>
                </a:cubicBezTo>
                <a:cubicBezTo>
                  <a:pt x="19981" y="34850"/>
                  <a:pt x="19779" y="35053"/>
                  <a:pt x="19565" y="35279"/>
                </a:cubicBezTo>
                <a:cubicBezTo>
                  <a:pt x="19624" y="34696"/>
                  <a:pt x="19660" y="34100"/>
                  <a:pt x="19731" y="33553"/>
                </a:cubicBezTo>
                <a:cubicBezTo>
                  <a:pt x="19738" y="33459"/>
                  <a:pt x="19650" y="33406"/>
                  <a:pt x="19568" y="33406"/>
                </a:cubicBezTo>
                <a:cubicBezTo>
                  <a:pt x="19504" y="33406"/>
                  <a:pt x="19444" y="33438"/>
                  <a:pt x="19434" y="33505"/>
                </a:cubicBezTo>
                <a:cubicBezTo>
                  <a:pt x="19327" y="34255"/>
                  <a:pt x="19148" y="35041"/>
                  <a:pt x="19041" y="35815"/>
                </a:cubicBezTo>
                <a:cubicBezTo>
                  <a:pt x="18862" y="36005"/>
                  <a:pt x="18684" y="36208"/>
                  <a:pt x="18493" y="36386"/>
                </a:cubicBezTo>
                <a:cubicBezTo>
                  <a:pt x="18553" y="35934"/>
                  <a:pt x="18588" y="35470"/>
                  <a:pt x="18612" y="35089"/>
                </a:cubicBezTo>
                <a:cubicBezTo>
                  <a:pt x="18618" y="34955"/>
                  <a:pt x="18527" y="34892"/>
                  <a:pt x="18430" y="34892"/>
                </a:cubicBezTo>
                <a:cubicBezTo>
                  <a:pt x="18328" y="34892"/>
                  <a:pt x="18220" y="34961"/>
                  <a:pt x="18207" y="35089"/>
                </a:cubicBezTo>
                <a:cubicBezTo>
                  <a:pt x="18172" y="35612"/>
                  <a:pt x="18088" y="36113"/>
                  <a:pt x="17969" y="36625"/>
                </a:cubicBezTo>
                <a:cubicBezTo>
                  <a:pt x="17945" y="36767"/>
                  <a:pt x="17898" y="36898"/>
                  <a:pt x="17850" y="37053"/>
                </a:cubicBezTo>
                <a:cubicBezTo>
                  <a:pt x="17600" y="37315"/>
                  <a:pt x="17338" y="37589"/>
                  <a:pt x="17076" y="37875"/>
                </a:cubicBezTo>
                <a:cubicBezTo>
                  <a:pt x="17172" y="37541"/>
                  <a:pt x="17255" y="37220"/>
                  <a:pt x="17350" y="36898"/>
                </a:cubicBezTo>
                <a:cubicBezTo>
                  <a:pt x="17386" y="36777"/>
                  <a:pt x="17279" y="36693"/>
                  <a:pt x="17181" y="36693"/>
                </a:cubicBezTo>
                <a:cubicBezTo>
                  <a:pt x="17116" y="36693"/>
                  <a:pt x="17055" y="36730"/>
                  <a:pt x="17041" y="36815"/>
                </a:cubicBezTo>
                <a:cubicBezTo>
                  <a:pt x="16886" y="37339"/>
                  <a:pt x="16731" y="37851"/>
                  <a:pt x="16600" y="38375"/>
                </a:cubicBezTo>
                <a:cubicBezTo>
                  <a:pt x="16529" y="38470"/>
                  <a:pt x="16445" y="38541"/>
                  <a:pt x="16362" y="38625"/>
                </a:cubicBezTo>
                <a:lnTo>
                  <a:pt x="16326" y="38672"/>
                </a:lnTo>
                <a:cubicBezTo>
                  <a:pt x="16529" y="37529"/>
                  <a:pt x="16660" y="36363"/>
                  <a:pt x="16874" y="35231"/>
                </a:cubicBezTo>
                <a:cubicBezTo>
                  <a:pt x="16902" y="35098"/>
                  <a:pt x="16794" y="35015"/>
                  <a:pt x="16690" y="35015"/>
                </a:cubicBezTo>
                <a:cubicBezTo>
                  <a:pt x="16618" y="35015"/>
                  <a:pt x="16548" y="35055"/>
                  <a:pt x="16529" y="35148"/>
                </a:cubicBezTo>
                <a:cubicBezTo>
                  <a:pt x="16279" y="36517"/>
                  <a:pt x="15921" y="37922"/>
                  <a:pt x="15731" y="39327"/>
                </a:cubicBezTo>
                <a:cubicBezTo>
                  <a:pt x="15719" y="39339"/>
                  <a:pt x="15719" y="39351"/>
                  <a:pt x="15695" y="39351"/>
                </a:cubicBezTo>
                <a:cubicBezTo>
                  <a:pt x="15576" y="39470"/>
                  <a:pt x="15457" y="39613"/>
                  <a:pt x="15338" y="39744"/>
                </a:cubicBezTo>
                <a:cubicBezTo>
                  <a:pt x="15648" y="38006"/>
                  <a:pt x="15874" y="36220"/>
                  <a:pt x="16124" y="34481"/>
                </a:cubicBezTo>
                <a:cubicBezTo>
                  <a:pt x="16145" y="34361"/>
                  <a:pt x="16052" y="34287"/>
                  <a:pt x="15969" y="34287"/>
                </a:cubicBezTo>
                <a:cubicBezTo>
                  <a:pt x="15912" y="34287"/>
                  <a:pt x="15860" y="34321"/>
                  <a:pt x="15850" y="34398"/>
                </a:cubicBezTo>
                <a:cubicBezTo>
                  <a:pt x="15505" y="36410"/>
                  <a:pt x="15076" y="38410"/>
                  <a:pt x="14731" y="40411"/>
                </a:cubicBezTo>
                <a:cubicBezTo>
                  <a:pt x="14421" y="40756"/>
                  <a:pt x="14100" y="41101"/>
                  <a:pt x="13790" y="41458"/>
                </a:cubicBezTo>
                <a:cubicBezTo>
                  <a:pt x="13969" y="40042"/>
                  <a:pt x="14100" y="38613"/>
                  <a:pt x="14207" y="37196"/>
                </a:cubicBezTo>
                <a:cubicBezTo>
                  <a:pt x="14213" y="37138"/>
                  <a:pt x="14173" y="37111"/>
                  <a:pt x="14130" y="37111"/>
                </a:cubicBezTo>
                <a:cubicBezTo>
                  <a:pt x="14084" y="37111"/>
                  <a:pt x="14034" y="37141"/>
                  <a:pt x="14028" y="37196"/>
                </a:cubicBezTo>
                <a:cubicBezTo>
                  <a:pt x="13850" y="38803"/>
                  <a:pt x="13600" y="40399"/>
                  <a:pt x="13314" y="41994"/>
                </a:cubicBezTo>
                <a:cubicBezTo>
                  <a:pt x="12611" y="42780"/>
                  <a:pt x="11945" y="43602"/>
                  <a:pt x="11290" y="44435"/>
                </a:cubicBezTo>
                <a:cubicBezTo>
                  <a:pt x="11349" y="43006"/>
                  <a:pt x="11349" y="41578"/>
                  <a:pt x="11623" y="40113"/>
                </a:cubicBezTo>
                <a:cubicBezTo>
                  <a:pt x="11645" y="39954"/>
                  <a:pt x="11508" y="39847"/>
                  <a:pt x="11384" y="39847"/>
                </a:cubicBezTo>
                <a:cubicBezTo>
                  <a:pt x="11304" y="39847"/>
                  <a:pt x="11230" y="39891"/>
                  <a:pt x="11206" y="39994"/>
                </a:cubicBezTo>
                <a:cubicBezTo>
                  <a:pt x="10873" y="41613"/>
                  <a:pt x="10552" y="43494"/>
                  <a:pt x="10683" y="45221"/>
                </a:cubicBezTo>
                <a:lnTo>
                  <a:pt x="10325" y="45709"/>
                </a:lnTo>
                <a:cubicBezTo>
                  <a:pt x="10373" y="43935"/>
                  <a:pt x="10254" y="42173"/>
                  <a:pt x="10456" y="40387"/>
                </a:cubicBezTo>
                <a:cubicBezTo>
                  <a:pt x="10476" y="40260"/>
                  <a:pt x="10362" y="40189"/>
                  <a:pt x="10253" y="40189"/>
                </a:cubicBezTo>
                <a:cubicBezTo>
                  <a:pt x="10168" y="40189"/>
                  <a:pt x="10086" y="40233"/>
                  <a:pt x="10075" y="40327"/>
                </a:cubicBezTo>
                <a:cubicBezTo>
                  <a:pt x="9730" y="42232"/>
                  <a:pt x="9421" y="44471"/>
                  <a:pt x="9802" y="46411"/>
                </a:cubicBezTo>
                <a:cubicBezTo>
                  <a:pt x="8944" y="47626"/>
                  <a:pt x="8135" y="48900"/>
                  <a:pt x="7361" y="50162"/>
                </a:cubicBezTo>
                <a:cubicBezTo>
                  <a:pt x="6396" y="47423"/>
                  <a:pt x="8468" y="45018"/>
                  <a:pt x="9182" y="42542"/>
                </a:cubicBezTo>
                <a:cubicBezTo>
                  <a:pt x="9790" y="40435"/>
                  <a:pt x="8968" y="39792"/>
                  <a:pt x="11552" y="39446"/>
                </a:cubicBezTo>
                <a:cubicBezTo>
                  <a:pt x="11766" y="39422"/>
                  <a:pt x="12004" y="39172"/>
                  <a:pt x="11849" y="38946"/>
                </a:cubicBezTo>
                <a:cubicBezTo>
                  <a:pt x="9718" y="35934"/>
                  <a:pt x="15243" y="32231"/>
                  <a:pt x="16921" y="30707"/>
                </a:cubicBezTo>
                <a:cubicBezTo>
                  <a:pt x="18529" y="29255"/>
                  <a:pt x="20184" y="27826"/>
                  <a:pt x="21755" y="26326"/>
                </a:cubicBezTo>
                <a:cubicBezTo>
                  <a:pt x="25161" y="23075"/>
                  <a:pt x="27161" y="18825"/>
                  <a:pt x="30376" y="15408"/>
                </a:cubicBezTo>
                <a:cubicBezTo>
                  <a:pt x="33007" y="12610"/>
                  <a:pt x="36114" y="10467"/>
                  <a:pt x="39329" y="8454"/>
                </a:cubicBezTo>
                <a:close/>
                <a:moveTo>
                  <a:pt x="47663" y="9693"/>
                </a:moveTo>
                <a:lnTo>
                  <a:pt x="47663" y="9693"/>
                </a:lnTo>
                <a:cubicBezTo>
                  <a:pt x="46949" y="12812"/>
                  <a:pt x="45842" y="15789"/>
                  <a:pt x="43103" y="17753"/>
                </a:cubicBezTo>
                <a:cubicBezTo>
                  <a:pt x="42091" y="18479"/>
                  <a:pt x="41032" y="18920"/>
                  <a:pt x="40305" y="19980"/>
                </a:cubicBezTo>
                <a:cubicBezTo>
                  <a:pt x="39183" y="21591"/>
                  <a:pt x="38632" y="26162"/>
                  <a:pt x="36132" y="26162"/>
                </a:cubicBezTo>
                <a:cubicBezTo>
                  <a:pt x="35769" y="26162"/>
                  <a:pt x="35365" y="26065"/>
                  <a:pt x="34912" y="25849"/>
                </a:cubicBezTo>
                <a:cubicBezTo>
                  <a:pt x="34847" y="25818"/>
                  <a:pt x="34782" y="25804"/>
                  <a:pt x="34720" y="25804"/>
                </a:cubicBezTo>
                <a:cubicBezTo>
                  <a:pt x="34448" y="25804"/>
                  <a:pt x="34233" y="26071"/>
                  <a:pt x="34388" y="26361"/>
                </a:cubicBezTo>
                <a:cubicBezTo>
                  <a:pt x="35364" y="28147"/>
                  <a:pt x="34436" y="28469"/>
                  <a:pt x="33078" y="29540"/>
                </a:cubicBezTo>
                <a:cubicBezTo>
                  <a:pt x="31792" y="30552"/>
                  <a:pt x="30566" y="31660"/>
                  <a:pt x="29435" y="32850"/>
                </a:cubicBezTo>
                <a:cubicBezTo>
                  <a:pt x="27506" y="34898"/>
                  <a:pt x="25780" y="37184"/>
                  <a:pt x="24363" y="39625"/>
                </a:cubicBezTo>
                <a:cubicBezTo>
                  <a:pt x="23649" y="40863"/>
                  <a:pt x="23113" y="42197"/>
                  <a:pt x="22303" y="43375"/>
                </a:cubicBezTo>
                <a:cubicBezTo>
                  <a:pt x="21255" y="44935"/>
                  <a:pt x="19791" y="45566"/>
                  <a:pt x="18398" y="46685"/>
                </a:cubicBezTo>
                <a:cubicBezTo>
                  <a:pt x="16314" y="48352"/>
                  <a:pt x="16231" y="49888"/>
                  <a:pt x="13016" y="50448"/>
                </a:cubicBezTo>
                <a:cubicBezTo>
                  <a:pt x="11576" y="50698"/>
                  <a:pt x="10040" y="50686"/>
                  <a:pt x="8551" y="50710"/>
                </a:cubicBezTo>
                <a:cubicBezTo>
                  <a:pt x="8647" y="50626"/>
                  <a:pt x="8730" y="50531"/>
                  <a:pt x="8813" y="50436"/>
                </a:cubicBezTo>
                <a:cubicBezTo>
                  <a:pt x="8894" y="50529"/>
                  <a:pt x="9026" y="50589"/>
                  <a:pt x="9161" y="50589"/>
                </a:cubicBezTo>
                <a:cubicBezTo>
                  <a:pt x="9285" y="50589"/>
                  <a:pt x="9412" y="50538"/>
                  <a:pt x="9504" y="50412"/>
                </a:cubicBezTo>
                <a:cubicBezTo>
                  <a:pt x="9587" y="50329"/>
                  <a:pt x="9659" y="50221"/>
                  <a:pt x="9730" y="50138"/>
                </a:cubicBezTo>
                <a:cubicBezTo>
                  <a:pt x="11349" y="49876"/>
                  <a:pt x="12957" y="49400"/>
                  <a:pt x="14588" y="49138"/>
                </a:cubicBezTo>
                <a:cubicBezTo>
                  <a:pt x="14926" y="49082"/>
                  <a:pt x="14794" y="48598"/>
                  <a:pt x="14486" y="48598"/>
                </a:cubicBezTo>
                <a:cubicBezTo>
                  <a:pt x="14469" y="48598"/>
                  <a:pt x="14451" y="48599"/>
                  <a:pt x="14433" y="48602"/>
                </a:cubicBezTo>
                <a:cubicBezTo>
                  <a:pt x="13076" y="48781"/>
                  <a:pt x="11671" y="48959"/>
                  <a:pt x="10325" y="49352"/>
                </a:cubicBezTo>
                <a:cubicBezTo>
                  <a:pt x="10552" y="49078"/>
                  <a:pt x="10754" y="48781"/>
                  <a:pt x="10968" y="48483"/>
                </a:cubicBezTo>
                <a:cubicBezTo>
                  <a:pt x="13540" y="47983"/>
                  <a:pt x="16088" y="46769"/>
                  <a:pt x="18291" y="45578"/>
                </a:cubicBezTo>
                <a:cubicBezTo>
                  <a:pt x="18548" y="45434"/>
                  <a:pt x="18378" y="45086"/>
                  <a:pt x="18136" y="45086"/>
                </a:cubicBezTo>
                <a:cubicBezTo>
                  <a:pt x="18097" y="45086"/>
                  <a:pt x="18057" y="45094"/>
                  <a:pt x="18017" y="45114"/>
                </a:cubicBezTo>
                <a:cubicBezTo>
                  <a:pt x="15981" y="46078"/>
                  <a:pt x="13897" y="46661"/>
                  <a:pt x="11802" y="47269"/>
                </a:cubicBezTo>
                <a:cubicBezTo>
                  <a:pt x="12123" y="46769"/>
                  <a:pt x="12445" y="46257"/>
                  <a:pt x="12719" y="45721"/>
                </a:cubicBezTo>
                <a:cubicBezTo>
                  <a:pt x="13909" y="45054"/>
                  <a:pt x="15016" y="44149"/>
                  <a:pt x="16159" y="43447"/>
                </a:cubicBezTo>
                <a:cubicBezTo>
                  <a:pt x="17624" y="42554"/>
                  <a:pt x="19112" y="41708"/>
                  <a:pt x="20601" y="40887"/>
                </a:cubicBezTo>
                <a:cubicBezTo>
                  <a:pt x="20708" y="40833"/>
                  <a:pt x="20651" y="40654"/>
                  <a:pt x="20534" y="40654"/>
                </a:cubicBezTo>
                <a:cubicBezTo>
                  <a:pt x="20521" y="40654"/>
                  <a:pt x="20507" y="40656"/>
                  <a:pt x="20493" y="40661"/>
                </a:cubicBezTo>
                <a:cubicBezTo>
                  <a:pt x="18898" y="41316"/>
                  <a:pt x="17338" y="42066"/>
                  <a:pt x="15838" y="42911"/>
                </a:cubicBezTo>
                <a:cubicBezTo>
                  <a:pt x="15076" y="43340"/>
                  <a:pt x="14254" y="43780"/>
                  <a:pt x="13469" y="44268"/>
                </a:cubicBezTo>
                <a:cubicBezTo>
                  <a:pt x="13671" y="43852"/>
                  <a:pt x="13885" y="43447"/>
                  <a:pt x="14112" y="43066"/>
                </a:cubicBezTo>
                <a:cubicBezTo>
                  <a:pt x="17541" y="41304"/>
                  <a:pt x="20672" y="39041"/>
                  <a:pt x="24244" y="37482"/>
                </a:cubicBezTo>
                <a:cubicBezTo>
                  <a:pt x="24372" y="37428"/>
                  <a:pt x="24308" y="37211"/>
                  <a:pt x="24173" y="37211"/>
                </a:cubicBezTo>
                <a:cubicBezTo>
                  <a:pt x="24158" y="37211"/>
                  <a:pt x="24142" y="37214"/>
                  <a:pt x="24125" y="37220"/>
                </a:cubicBezTo>
                <a:cubicBezTo>
                  <a:pt x="21101" y="38327"/>
                  <a:pt x="17719" y="39696"/>
                  <a:pt x="15064" y="41708"/>
                </a:cubicBezTo>
                <a:cubicBezTo>
                  <a:pt x="15386" y="41351"/>
                  <a:pt x="15719" y="40994"/>
                  <a:pt x="16052" y="40649"/>
                </a:cubicBezTo>
                <a:cubicBezTo>
                  <a:pt x="17302" y="39375"/>
                  <a:pt x="18541" y="38101"/>
                  <a:pt x="19791" y="36827"/>
                </a:cubicBezTo>
                <a:cubicBezTo>
                  <a:pt x="21196" y="36327"/>
                  <a:pt x="22482" y="35505"/>
                  <a:pt x="23827" y="34850"/>
                </a:cubicBezTo>
                <a:cubicBezTo>
                  <a:pt x="25327" y="34100"/>
                  <a:pt x="26935" y="33493"/>
                  <a:pt x="28316" y="32541"/>
                </a:cubicBezTo>
                <a:cubicBezTo>
                  <a:pt x="28351" y="32505"/>
                  <a:pt x="28340" y="32469"/>
                  <a:pt x="28292" y="32469"/>
                </a:cubicBezTo>
                <a:cubicBezTo>
                  <a:pt x="26827" y="32767"/>
                  <a:pt x="25446" y="33434"/>
                  <a:pt x="24089" y="34053"/>
                </a:cubicBezTo>
                <a:cubicBezTo>
                  <a:pt x="23077" y="34529"/>
                  <a:pt x="22005" y="34993"/>
                  <a:pt x="21005" y="35565"/>
                </a:cubicBezTo>
                <a:cubicBezTo>
                  <a:pt x="21624" y="34934"/>
                  <a:pt x="22232" y="34291"/>
                  <a:pt x="22839" y="33672"/>
                </a:cubicBezTo>
                <a:cubicBezTo>
                  <a:pt x="25935" y="32195"/>
                  <a:pt x="28852" y="30279"/>
                  <a:pt x="31923" y="28778"/>
                </a:cubicBezTo>
                <a:cubicBezTo>
                  <a:pt x="32139" y="28675"/>
                  <a:pt x="32000" y="28386"/>
                  <a:pt x="31797" y="28386"/>
                </a:cubicBezTo>
                <a:cubicBezTo>
                  <a:pt x="31765" y="28386"/>
                  <a:pt x="31731" y="28393"/>
                  <a:pt x="31697" y="28409"/>
                </a:cubicBezTo>
                <a:cubicBezTo>
                  <a:pt x="29316" y="29540"/>
                  <a:pt x="26768" y="30648"/>
                  <a:pt x="24434" y="32017"/>
                </a:cubicBezTo>
                <a:lnTo>
                  <a:pt x="26220" y="30148"/>
                </a:lnTo>
                <a:cubicBezTo>
                  <a:pt x="26248" y="30161"/>
                  <a:pt x="26279" y="30175"/>
                  <a:pt x="26315" y="30175"/>
                </a:cubicBezTo>
                <a:cubicBezTo>
                  <a:pt x="26341" y="30175"/>
                  <a:pt x="26369" y="30168"/>
                  <a:pt x="26399" y="30148"/>
                </a:cubicBezTo>
                <a:cubicBezTo>
                  <a:pt x="29566" y="28552"/>
                  <a:pt x="32578" y="26540"/>
                  <a:pt x="35686" y="24837"/>
                </a:cubicBezTo>
                <a:cubicBezTo>
                  <a:pt x="35777" y="24787"/>
                  <a:pt x="35721" y="24658"/>
                  <a:pt x="35629" y="24658"/>
                </a:cubicBezTo>
                <a:cubicBezTo>
                  <a:pt x="35613" y="24658"/>
                  <a:pt x="35596" y="24662"/>
                  <a:pt x="35579" y="24671"/>
                </a:cubicBezTo>
                <a:cubicBezTo>
                  <a:pt x="32721" y="25945"/>
                  <a:pt x="29733" y="27350"/>
                  <a:pt x="27149" y="29147"/>
                </a:cubicBezTo>
                <a:cubicBezTo>
                  <a:pt x="28613" y="27564"/>
                  <a:pt x="30090" y="25980"/>
                  <a:pt x="31519" y="24361"/>
                </a:cubicBezTo>
                <a:cubicBezTo>
                  <a:pt x="32959" y="23718"/>
                  <a:pt x="34352" y="22885"/>
                  <a:pt x="35721" y="22158"/>
                </a:cubicBezTo>
                <a:cubicBezTo>
                  <a:pt x="36150" y="21932"/>
                  <a:pt x="38043" y="21313"/>
                  <a:pt x="37841" y="20623"/>
                </a:cubicBezTo>
                <a:cubicBezTo>
                  <a:pt x="37829" y="20575"/>
                  <a:pt x="37781" y="20527"/>
                  <a:pt x="37746" y="20515"/>
                </a:cubicBezTo>
                <a:cubicBezTo>
                  <a:pt x="37710" y="20503"/>
                  <a:pt x="37674" y="20503"/>
                  <a:pt x="37638" y="20492"/>
                </a:cubicBezTo>
                <a:cubicBezTo>
                  <a:pt x="37624" y="20487"/>
                  <a:pt x="37611" y="20485"/>
                  <a:pt x="37598" y="20485"/>
                </a:cubicBezTo>
                <a:cubicBezTo>
                  <a:pt x="37469" y="20485"/>
                  <a:pt x="37393" y="20680"/>
                  <a:pt x="37524" y="20739"/>
                </a:cubicBezTo>
                <a:lnTo>
                  <a:pt x="37524" y="20739"/>
                </a:lnTo>
                <a:cubicBezTo>
                  <a:pt x="37511" y="20734"/>
                  <a:pt x="37495" y="20732"/>
                  <a:pt x="37476" y="20732"/>
                </a:cubicBezTo>
                <a:cubicBezTo>
                  <a:pt x="37113" y="20732"/>
                  <a:pt x="35765" y="21608"/>
                  <a:pt x="35495" y="21754"/>
                </a:cubicBezTo>
                <a:cubicBezTo>
                  <a:pt x="34995" y="22004"/>
                  <a:pt x="34507" y="22254"/>
                  <a:pt x="34031" y="22516"/>
                </a:cubicBezTo>
                <a:cubicBezTo>
                  <a:pt x="33495" y="22789"/>
                  <a:pt x="32947" y="23063"/>
                  <a:pt x="32412" y="23325"/>
                </a:cubicBezTo>
                <a:cubicBezTo>
                  <a:pt x="32638" y="23075"/>
                  <a:pt x="32876" y="22813"/>
                  <a:pt x="33090" y="22551"/>
                </a:cubicBezTo>
                <a:lnTo>
                  <a:pt x="33126" y="22551"/>
                </a:lnTo>
                <a:cubicBezTo>
                  <a:pt x="35269" y="21468"/>
                  <a:pt x="37245" y="20075"/>
                  <a:pt x="39389" y="18968"/>
                </a:cubicBezTo>
                <a:cubicBezTo>
                  <a:pt x="39470" y="18927"/>
                  <a:pt x="39421" y="18826"/>
                  <a:pt x="39354" y="18826"/>
                </a:cubicBezTo>
                <a:cubicBezTo>
                  <a:pt x="39342" y="18826"/>
                  <a:pt x="39330" y="18829"/>
                  <a:pt x="39317" y="18837"/>
                </a:cubicBezTo>
                <a:cubicBezTo>
                  <a:pt x="37495" y="19670"/>
                  <a:pt x="35579" y="20503"/>
                  <a:pt x="33900" y="21623"/>
                </a:cubicBezTo>
                <a:cubicBezTo>
                  <a:pt x="34436" y="20992"/>
                  <a:pt x="34971" y="20373"/>
                  <a:pt x="35507" y="19730"/>
                </a:cubicBezTo>
                <a:cubicBezTo>
                  <a:pt x="38567" y="18122"/>
                  <a:pt x="41603" y="16420"/>
                  <a:pt x="44639" y="14741"/>
                </a:cubicBezTo>
                <a:cubicBezTo>
                  <a:pt x="44712" y="14699"/>
                  <a:pt x="44675" y="14630"/>
                  <a:pt x="44609" y="14630"/>
                </a:cubicBezTo>
                <a:cubicBezTo>
                  <a:pt x="44599" y="14630"/>
                  <a:pt x="44590" y="14631"/>
                  <a:pt x="44580" y="14634"/>
                </a:cubicBezTo>
                <a:cubicBezTo>
                  <a:pt x="41782" y="15824"/>
                  <a:pt x="39008" y="17182"/>
                  <a:pt x="36352" y="18706"/>
                </a:cubicBezTo>
                <a:cubicBezTo>
                  <a:pt x="36936" y="18003"/>
                  <a:pt x="37495" y="17301"/>
                  <a:pt x="38067" y="16598"/>
                </a:cubicBezTo>
                <a:cubicBezTo>
                  <a:pt x="39972" y="15491"/>
                  <a:pt x="41984" y="14598"/>
                  <a:pt x="44080" y="13884"/>
                </a:cubicBezTo>
                <a:cubicBezTo>
                  <a:pt x="44212" y="13829"/>
                  <a:pt x="44171" y="13642"/>
                  <a:pt x="44051" y="13642"/>
                </a:cubicBezTo>
                <a:cubicBezTo>
                  <a:pt x="44041" y="13642"/>
                  <a:pt x="44031" y="13643"/>
                  <a:pt x="44020" y="13646"/>
                </a:cubicBezTo>
                <a:cubicBezTo>
                  <a:pt x="42175" y="13991"/>
                  <a:pt x="40460" y="14658"/>
                  <a:pt x="38900" y="15586"/>
                </a:cubicBezTo>
                <a:cubicBezTo>
                  <a:pt x="39043" y="15408"/>
                  <a:pt x="39198" y="15229"/>
                  <a:pt x="39329" y="15050"/>
                </a:cubicBezTo>
                <a:cubicBezTo>
                  <a:pt x="41294" y="13919"/>
                  <a:pt x="43246" y="12907"/>
                  <a:pt x="45437" y="12252"/>
                </a:cubicBezTo>
                <a:cubicBezTo>
                  <a:pt x="45684" y="12185"/>
                  <a:pt x="45592" y="11832"/>
                  <a:pt x="45361" y="11832"/>
                </a:cubicBezTo>
                <a:cubicBezTo>
                  <a:pt x="45347" y="11832"/>
                  <a:pt x="45333" y="11833"/>
                  <a:pt x="45318" y="11836"/>
                </a:cubicBezTo>
                <a:cubicBezTo>
                  <a:pt x="43615" y="12169"/>
                  <a:pt x="41948" y="12753"/>
                  <a:pt x="40472" y="13646"/>
                </a:cubicBezTo>
                <a:cubicBezTo>
                  <a:pt x="40770" y="13265"/>
                  <a:pt x="41067" y="12895"/>
                  <a:pt x="41353" y="12526"/>
                </a:cubicBezTo>
                <a:cubicBezTo>
                  <a:pt x="43425" y="11514"/>
                  <a:pt x="45413" y="10407"/>
                  <a:pt x="47663" y="9693"/>
                </a:cubicBezTo>
                <a:close/>
                <a:moveTo>
                  <a:pt x="50719" y="1"/>
                </a:moveTo>
                <a:cubicBezTo>
                  <a:pt x="50658" y="1"/>
                  <a:pt x="50597" y="29"/>
                  <a:pt x="50545" y="96"/>
                </a:cubicBezTo>
                <a:cubicBezTo>
                  <a:pt x="50330" y="370"/>
                  <a:pt x="50128" y="632"/>
                  <a:pt x="49914" y="882"/>
                </a:cubicBezTo>
                <a:cubicBezTo>
                  <a:pt x="46901" y="2930"/>
                  <a:pt x="43711" y="4799"/>
                  <a:pt x="40579" y="6752"/>
                </a:cubicBezTo>
                <a:lnTo>
                  <a:pt x="40543" y="6621"/>
                </a:lnTo>
                <a:cubicBezTo>
                  <a:pt x="40528" y="6598"/>
                  <a:pt x="40503" y="6585"/>
                  <a:pt x="40484" y="6585"/>
                </a:cubicBezTo>
                <a:cubicBezTo>
                  <a:pt x="40473" y="6585"/>
                  <a:pt x="40464" y="6589"/>
                  <a:pt x="40460" y="6597"/>
                </a:cubicBezTo>
                <a:cubicBezTo>
                  <a:pt x="40424" y="6692"/>
                  <a:pt x="40389" y="6799"/>
                  <a:pt x="40353" y="6883"/>
                </a:cubicBezTo>
                <a:cubicBezTo>
                  <a:pt x="35281" y="10086"/>
                  <a:pt x="30447" y="13550"/>
                  <a:pt x="26982" y="18527"/>
                </a:cubicBezTo>
                <a:cubicBezTo>
                  <a:pt x="25196" y="21087"/>
                  <a:pt x="23541" y="23647"/>
                  <a:pt x="21243" y="25814"/>
                </a:cubicBezTo>
                <a:cubicBezTo>
                  <a:pt x="19100" y="27838"/>
                  <a:pt x="16886" y="29778"/>
                  <a:pt x="14695" y="31755"/>
                </a:cubicBezTo>
                <a:cubicBezTo>
                  <a:pt x="13266" y="33053"/>
                  <a:pt x="11242" y="34398"/>
                  <a:pt x="10683" y="36351"/>
                </a:cubicBezTo>
                <a:cubicBezTo>
                  <a:pt x="10099" y="38375"/>
                  <a:pt x="11623" y="38732"/>
                  <a:pt x="8920" y="39101"/>
                </a:cubicBezTo>
                <a:cubicBezTo>
                  <a:pt x="8730" y="39137"/>
                  <a:pt x="8659" y="39363"/>
                  <a:pt x="8682" y="39518"/>
                </a:cubicBezTo>
                <a:cubicBezTo>
                  <a:pt x="9397" y="43506"/>
                  <a:pt x="5253" y="46650"/>
                  <a:pt x="6754" y="50626"/>
                </a:cubicBezTo>
                <a:cubicBezTo>
                  <a:pt x="6801" y="50733"/>
                  <a:pt x="6861" y="50805"/>
                  <a:pt x="6944" y="50852"/>
                </a:cubicBezTo>
                <a:cubicBezTo>
                  <a:pt x="4325" y="55270"/>
                  <a:pt x="2134" y="59937"/>
                  <a:pt x="50" y="64640"/>
                </a:cubicBezTo>
                <a:cubicBezTo>
                  <a:pt x="1" y="64764"/>
                  <a:pt x="107" y="64883"/>
                  <a:pt x="212" y="64883"/>
                </a:cubicBezTo>
                <a:cubicBezTo>
                  <a:pt x="258" y="64883"/>
                  <a:pt x="304" y="64861"/>
                  <a:pt x="336" y="64807"/>
                </a:cubicBezTo>
                <a:cubicBezTo>
                  <a:pt x="2670" y="60389"/>
                  <a:pt x="4956" y="55972"/>
                  <a:pt x="7575" y="51769"/>
                </a:cubicBezTo>
                <a:cubicBezTo>
                  <a:pt x="7881" y="51761"/>
                  <a:pt x="8203" y="51758"/>
                  <a:pt x="8536" y="51758"/>
                </a:cubicBezTo>
                <a:cubicBezTo>
                  <a:pt x="8926" y="51758"/>
                  <a:pt x="9332" y="51762"/>
                  <a:pt x="9746" y="51762"/>
                </a:cubicBezTo>
                <a:cubicBezTo>
                  <a:pt x="11964" y="51762"/>
                  <a:pt x="14425" y="51672"/>
                  <a:pt x="16052" y="50531"/>
                </a:cubicBezTo>
                <a:cubicBezTo>
                  <a:pt x="17231" y="49698"/>
                  <a:pt x="17945" y="48364"/>
                  <a:pt x="19065" y="47459"/>
                </a:cubicBezTo>
                <a:cubicBezTo>
                  <a:pt x="20231" y="46507"/>
                  <a:pt x="21529" y="45888"/>
                  <a:pt x="22494" y="44697"/>
                </a:cubicBezTo>
                <a:cubicBezTo>
                  <a:pt x="24315" y="42470"/>
                  <a:pt x="25208" y="39482"/>
                  <a:pt x="26875" y="37101"/>
                </a:cubicBezTo>
                <a:cubicBezTo>
                  <a:pt x="29304" y="33624"/>
                  <a:pt x="32376" y="30683"/>
                  <a:pt x="35912" y="28362"/>
                </a:cubicBezTo>
                <a:cubicBezTo>
                  <a:pt x="36067" y="28254"/>
                  <a:pt x="36126" y="28052"/>
                  <a:pt x="36043" y="27873"/>
                </a:cubicBezTo>
                <a:cubicBezTo>
                  <a:pt x="35852" y="27516"/>
                  <a:pt x="35674" y="27135"/>
                  <a:pt x="35483" y="26778"/>
                </a:cubicBezTo>
                <a:lnTo>
                  <a:pt x="35483" y="26778"/>
                </a:lnTo>
                <a:cubicBezTo>
                  <a:pt x="35636" y="26802"/>
                  <a:pt x="35787" y="26814"/>
                  <a:pt x="35936" y="26814"/>
                </a:cubicBezTo>
                <a:cubicBezTo>
                  <a:pt x="36898" y="26814"/>
                  <a:pt x="37768" y="26323"/>
                  <a:pt x="38531" y="25456"/>
                </a:cubicBezTo>
                <a:cubicBezTo>
                  <a:pt x="39139" y="24754"/>
                  <a:pt x="39448" y="23956"/>
                  <a:pt x="39781" y="23087"/>
                </a:cubicBezTo>
                <a:cubicBezTo>
                  <a:pt x="40198" y="22004"/>
                  <a:pt x="40615" y="20611"/>
                  <a:pt x="41436" y="19741"/>
                </a:cubicBezTo>
                <a:cubicBezTo>
                  <a:pt x="42056" y="19087"/>
                  <a:pt x="42841" y="18801"/>
                  <a:pt x="43520" y="18265"/>
                </a:cubicBezTo>
                <a:cubicBezTo>
                  <a:pt x="48890" y="14038"/>
                  <a:pt x="48342" y="6776"/>
                  <a:pt x="50747" y="930"/>
                </a:cubicBezTo>
                <a:cubicBezTo>
                  <a:pt x="50807" y="882"/>
                  <a:pt x="50854" y="846"/>
                  <a:pt x="50914" y="799"/>
                </a:cubicBezTo>
                <a:cubicBezTo>
                  <a:pt x="51009" y="703"/>
                  <a:pt x="50997" y="584"/>
                  <a:pt x="50938" y="489"/>
                </a:cubicBezTo>
                <a:cubicBezTo>
                  <a:pt x="50961" y="489"/>
                  <a:pt x="50961" y="453"/>
                  <a:pt x="50973" y="430"/>
                </a:cubicBezTo>
                <a:cubicBezTo>
                  <a:pt x="51062" y="235"/>
                  <a:pt x="50894" y="1"/>
                  <a:pt x="50719" y="1"/>
                </a:cubicBezTo>
                <a:close/>
              </a:path>
            </a:pathLst>
          </a:custGeom>
          <a:solidFill>
            <a:schemeClr val="bg1"/>
          </a:solidFill>
          <a:ln>
            <a:noFill/>
          </a:ln>
        </p:spPr>
        <p:txBody>
          <a:bodyPr spcFirstLastPara="1" wrap="square" lIns="121900" tIns="121900" rIns="121900" bIns="121900" anchor="ctr" anchorCtr="0">
            <a:noAutofit/>
          </a:bodyPr>
          <a:lstStyle/>
          <a:p>
            <a:endParaRPr sz="2400"/>
          </a:p>
        </p:txBody>
      </p:sp>
      <p:sp>
        <p:nvSpPr>
          <p:cNvPr id="482" name="Google Shape;482;p31"/>
          <p:cNvSpPr/>
          <p:nvPr/>
        </p:nvSpPr>
        <p:spPr>
          <a:xfrm rot="537707">
            <a:off x="787384" y="2049992"/>
            <a:ext cx="4966929" cy="4109673"/>
          </a:xfrm>
          <a:custGeom>
            <a:avLst/>
            <a:gdLst/>
            <a:ahLst/>
            <a:cxnLst/>
            <a:rect l="l" t="t" r="r" b="b"/>
            <a:pathLst>
              <a:path w="118006" h="97639" extrusionOk="0">
                <a:moveTo>
                  <a:pt x="18955" y="8403"/>
                </a:moveTo>
                <a:lnTo>
                  <a:pt x="18991" y="8451"/>
                </a:lnTo>
                <a:cubicBezTo>
                  <a:pt x="18931" y="8689"/>
                  <a:pt x="18872" y="8927"/>
                  <a:pt x="18836" y="9142"/>
                </a:cubicBezTo>
                <a:cubicBezTo>
                  <a:pt x="18193" y="10320"/>
                  <a:pt x="17562" y="11499"/>
                  <a:pt x="16955" y="12678"/>
                </a:cubicBezTo>
                <a:cubicBezTo>
                  <a:pt x="17384" y="11082"/>
                  <a:pt x="18003" y="9082"/>
                  <a:pt x="18550" y="8523"/>
                </a:cubicBezTo>
                <a:cubicBezTo>
                  <a:pt x="18681" y="8487"/>
                  <a:pt x="18812" y="8451"/>
                  <a:pt x="18955" y="8403"/>
                </a:cubicBezTo>
                <a:close/>
                <a:moveTo>
                  <a:pt x="18455" y="10809"/>
                </a:moveTo>
                <a:lnTo>
                  <a:pt x="18455" y="10809"/>
                </a:lnTo>
                <a:cubicBezTo>
                  <a:pt x="18336" y="11356"/>
                  <a:pt x="18205" y="11904"/>
                  <a:pt x="18086" y="12452"/>
                </a:cubicBezTo>
                <a:cubicBezTo>
                  <a:pt x="17503" y="13368"/>
                  <a:pt x="16895" y="14285"/>
                  <a:pt x="16336" y="15202"/>
                </a:cubicBezTo>
                <a:cubicBezTo>
                  <a:pt x="16360" y="15035"/>
                  <a:pt x="16407" y="14880"/>
                  <a:pt x="16431" y="14714"/>
                </a:cubicBezTo>
                <a:cubicBezTo>
                  <a:pt x="16467" y="14583"/>
                  <a:pt x="16574" y="14166"/>
                  <a:pt x="16705" y="13607"/>
                </a:cubicBezTo>
                <a:cubicBezTo>
                  <a:pt x="16753" y="13607"/>
                  <a:pt x="16776" y="13595"/>
                  <a:pt x="16812" y="13547"/>
                </a:cubicBezTo>
                <a:cubicBezTo>
                  <a:pt x="17372" y="12642"/>
                  <a:pt x="17919" y="11737"/>
                  <a:pt x="18455" y="10809"/>
                </a:cubicBezTo>
                <a:close/>
                <a:moveTo>
                  <a:pt x="16110" y="13154"/>
                </a:moveTo>
                <a:lnTo>
                  <a:pt x="16110" y="13154"/>
                </a:lnTo>
                <a:cubicBezTo>
                  <a:pt x="16014" y="13702"/>
                  <a:pt x="15955" y="14166"/>
                  <a:pt x="15872" y="14499"/>
                </a:cubicBezTo>
                <a:cubicBezTo>
                  <a:pt x="15502" y="16023"/>
                  <a:pt x="15121" y="17559"/>
                  <a:pt x="14740" y="19071"/>
                </a:cubicBezTo>
                <a:cubicBezTo>
                  <a:pt x="14654" y="18985"/>
                  <a:pt x="14531" y="18935"/>
                  <a:pt x="14413" y="18935"/>
                </a:cubicBezTo>
                <a:cubicBezTo>
                  <a:pt x="14352" y="18935"/>
                  <a:pt x="14293" y="18948"/>
                  <a:pt x="14240" y="18976"/>
                </a:cubicBezTo>
                <a:cubicBezTo>
                  <a:pt x="14621" y="17714"/>
                  <a:pt x="15002" y="16452"/>
                  <a:pt x="15371" y="15178"/>
                </a:cubicBezTo>
                <a:cubicBezTo>
                  <a:pt x="15645" y="15083"/>
                  <a:pt x="15764" y="14714"/>
                  <a:pt x="15717" y="14023"/>
                </a:cubicBezTo>
                <a:cubicBezTo>
                  <a:pt x="15741" y="13964"/>
                  <a:pt x="15752" y="13904"/>
                  <a:pt x="15776" y="13845"/>
                </a:cubicBezTo>
                <a:cubicBezTo>
                  <a:pt x="15895" y="13642"/>
                  <a:pt x="16002" y="13404"/>
                  <a:pt x="16110" y="13154"/>
                </a:cubicBezTo>
                <a:close/>
                <a:moveTo>
                  <a:pt x="17741" y="14059"/>
                </a:moveTo>
                <a:lnTo>
                  <a:pt x="17741" y="14059"/>
                </a:lnTo>
                <a:cubicBezTo>
                  <a:pt x="17681" y="14309"/>
                  <a:pt x="17622" y="14583"/>
                  <a:pt x="17562" y="14845"/>
                </a:cubicBezTo>
                <a:cubicBezTo>
                  <a:pt x="17538" y="14880"/>
                  <a:pt x="17526" y="14892"/>
                  <a:pt x="17503" y="14940"/>
                </a:cubicBezTo>
                <a:cubicBezTo>
                  <a:pt x="16931" y="16404"/>
                  <a:pt x="16169" y="17750"/>
                  <a:pt x="15371" y="19071"/>
                </a:cubicBezTo>
                <a:cubicBezTo>
                  <a:pt x="15586" y="18250"/>
                  <a:pt x="15776" y="17417"/>
                  <a:pt x="15991" y="16595"/>
                </a:cubicBezTo>
                <a:cubicBezTo>
                  <a:pt x="16610" y="15785"/>
                  <a:pt x="17193" y="14940"/>
                  <a:pt x="17741" y="14059"/>
                </a:cubicBezTo>
                <a:close/>
                <a:moveTo>
                  <a:pt x="16407" y="20453"/>
                </a:moveTo>
                <a:lnTo>
                  <a:pt x="16407" y="20453"/>
                </a:lnTo>
                <a:cubicBezTo>
                  <a:pt x="16395" y="20500"/>
                  <a:pt x="16372" y="20536"/>
                  <a:pt x="16372" y="20560"/>
                </a:cubicBezTo>
                <a:lnTo>
                  <a:pt x="16348" y="20560"/>
                </a:lnTo>
                <a:cubicBezTo>
                  <a:pt x="16360" y="20536"/>
                  <a:pt x="16372" y="20488"/>
                  <a:pt x="16407" y="20453"/>
                </a:cubicBezTo>
                <a:close/>
                <a:moveTo>
                  <a:pt x="17134" y="16988"/>
                </a:moveTo>
                <a:lnTo>
                  <a:pt x="16907" y="18059"/>
                </a:lnTo>
                <a:cubicBezTo>
                  <a:pt x="16229" y="19548"/>
                  <a:pt x="15360" y="20917"/>
                  <a:pt x="14574" y="22346"/>
                </a:cubicBezTo>
                <a:cubicBezTo>
                  <a:pt x="14633" y="22096"/>
                  <a:pt x="14705" y="21822"/>
                  <a:pt x="14764" y="21572"/>
                </a:cubicBezTo>
                <a:cubicBezTo>
                  <a:pt x="14871" y="21143"/>
                  <a:pt x="14979" y="20691"/>
                  <a:pt x="15098" y="20262"/>
                </a:cubicBezTo>
                <a:cubicBezTo>
                  <a:pt x="15919" y="19274"/>
                  <a:pt x="16574" y="18155"/>
                  <a:pt x="17134" y="16988"/>
                </a:cubicBezTo>
                <a:close/>
                <a:moveTo>
                  <a:pt x="15586" y="21917"/>
                </a:moveTo>
                <a:lnTo>
                  <a:pt x="15586" y="21917"/>
                </a:lnTo>
                <a:cubicBezTo>
                  <a:pt x="14919" y="23251"/>
                  <a:pt x="14217" y="24608"/>
                  <a:pt x="13669" y="26001"/>
                </a:cubicBezTo>
                <a:lnTo>
                  <a:pt x="14240" y="23643"/>
                </a:lnTo>
                <a:cubicBezTo>
                  <a:pt x="14288" y="23643"/>
                  <a:pt x="14348" y="23608"/>
                  <a:pt x="14383" y="23572"/>
                </a:cubicBezTo>
                <a:cubicBezTo>
                  <a:pt x="14824" y="23072"/>
                  <a:pt x="15217" y="22512"/>
                  <a:pt x="15586" y="21917"/>
                </a:cubicBezTo>
                <a:close/>
                <a:moveTo>
                  <a:pt x="12719" y="27351"/>
                </a:moveTo>
                <a:lnTo>
                  <a:pt x="12719" y="27351"/>
                </a:lnTo>
                <a:cubicBezTo>
                  <a:pt x="12654" y="27621"/>
                  <a:pt x="12587" y="27897"/>
                  <a:pt x="12526" y="28168"/>
                </a:cubicBezTo>
                <a:cubicBezTo>
                  <a:pt x="12502" y="28168"/>
                  <a:pt x="12502" y="28156"/>
                  <a:pt x="12490" y="28156"/>
                </a:cubicBezTo>
                <a:cubicBezTo>
                  <a:pt x="12570" y="27891"/>
                  <a:pt x="12649" y="27626"/>
                  <a:pt x="12719" y="27351"/>
                </a:cubicBezTo>
                <a:close/>
                <a:moveTo>
                  <a:pt x="15157" y="7737"/>
                </a:moveTo>
                <a:cubicBezTo>
                  <a:pt x="15169" y="7772"/>
                  <a:pt x="15169" y="7808"/>
                  <a:pt x="15205" y="7856"/>
                </a:cubicBezTo>
                <a:cubicBezTo>
                  <a:pt x="15574" y="8427"/>
                  <a:pt x="16514" y="8582"/>
                  <a:pt x="17169" y="8630"/>
                </a:cubicBezTo>
                <a:lnTo>
                  <a:pt x="17312" y="8630"/>
                </a:lnTo>
                <a:lnTo>
                  <a:pt x="17181" y="8844"/>
                </a:lnTo>
                <a:cubicBezTo>
                  <a:pt x="17113" y="8714"/>
                  <a:pt x="16961" y="8632"/>
                  <a:pt x="16818" y="8632"/>
                </a:cubicBezTo>
                <a:cubicBezTo>
                  <a:pt x="16686" y="8632"/>
                  <a:pt x="16560" y="8702"/>
                  <a:pt x="16514" y="8868"/>
                </a:cubicBezTo>
                <a:cubicBezTo>
                  <a:pt x="16419" y="9142"/>
                  <a:pt x="16348" y="9416"/>
                  <a:pt x="16253" y="9701"/>
                </a:cubicBezTo>
                <a:cubicBezTo>
                  <a:pt x="16133" y="9892"/>
                  <a:pt x="16038" y="10082"/>
                  <a:pt x="15919" y="10273"/>
                </a:cubicBezTo>
                <a:cubicBezTo>
                  <a:pt x="16014" y="9797"/>
                  <a:pt x="16110" y="9344"/>
                  <a:pt x="16217" y="8868"/>
                </a:cubicBezTo>
                <a:cubicBezTo>
                  <a:pt x="16241" y="8725"/>
                  <a:pt x="16122" y="8642"/>
                  <a:pt x="15991" y="8642"/>
                </a:cubicBezTo>
                <a:cubicBezTo>
                  <a:pt x="15945" y="8617"/>
                  <a:pt x="15892" y="8604"/>
                  <a:pt x="15839" y="8604"/>
                </a:cubicBezTo>
                <a:cubicBezTo>
                  <a:pt x="15740" y="8604"/>
                  <a:pt x="15645" y="8652"/>
                  <a:pt x="15621" y="8761"/>
                </a:cubicBezTo>
                <a:cubicBezTo>
                  <a:pt x="14693" y="11380"/>
                  <a:pt x="13895" y="13892"/>
                  <a:pt x="13574" y="16619"/>
                </a:cubicBezTo>
                <a:cubicBezTo>
                  <a:pt x="12621" y="19322"/>
                  <a:pt x="11871" y="22084"/>
                  <a:pt x="11311" y="24894"/>
                </a:cubicBezTo>
                <a:cubicBezTo>
                  <a:pt x="11061" y="26013"/>
                  <a:pt x="10835" y="27156"/>
                  <a:pt x="10645" y="28287"/>
                </a:cubicBezTo>
                <a:cubicBezTo>
                  <a:pt x="10061" y="30335"/>
                  <a:pt x="9514" y="32406"/>
                  <a:pt x="8966" y="34478"/>
                </a:cubicBezTo>
                <a:cubicBezTo>
                  <a:pt x="8418" y="35657"/>
                  <a:pt x="7942" y="36847"/>
                  <a:pt x="7549" y="38050"/>
                </a:cubicBezTo>
                <a:cubicBezTo>
                  <a:pt x="7942" y="36562"/>
                  <a:pt x="8311" y="35085"/>
                  <a:pt x="8692" y="33597"/>
                </a:cubicBezTo>
                <a:cubicBezTo>
                  <a:pt x="10883" y="25060"/>
                  <a:pt x="13716" y="16440"/>
                  <a:pt x="15157" y="7737"/>
                </a:cubicBezTo>
                <a:close/>
                <a:moveTo>
                  <a:pt x="115253" y="45444"/>
                </a:moveTo>
                <a:lnTo>
                  <a:pt x="115396" y="45539"/>
                </a:lnTo>
                <a:cubicBezTo>
                  <a:pt x="115455" y="45575"/>
                  <a:pt x="115503" y="45610"/>
                  <a:pt x="115551" y="45658"/>
                </a:cubicBezTo>
                <a:cubicBezTo>
                  <a:pt x="115336" y="45980"/>
                  <a:pt x="115122" y="46325"/>
                  <a:pt x="114920" y="46682"/>
                </a:cubicBezTo>
                <a:cubicBezTo>
                  <a:pt x="115074" y="46253"/>
                  <a:pt x="115217" y="45837"/>
                  <a:pt x="115253" y="45444"/>
                </a:cubicBezTo>
                <a:close/>
                <a:moveTo>
                  <a:pt x="115872" y="45837"/>
                </a:moveTo>
                <a:cubicBezTo>
                  <a:pt x="116086" y="45980"/>
                  <a:pt x="116360" y="46111"/>
                  <a:pt x="116610" y="46194"/>
                </a:cubicBezTo>
                <a:cubicBezTo>
                  <a:pt x="116491" y="46408"/>
                  <a:pt x="116384" y="46622"/>
                  <a:pt x="116289" y="46849"/>
                </a:cubicBezTo>
                <a:cubicBezTo>
                  <a:pt x="116241" y="46825"/>
                  <a:pt x="116194" y="46801"/>
                  <a:pt x="116170" y="46789"/>
                </a:cubicBezTo>
                <a:cubicBezTo>
                  <a:pt x="116139" y="46772"/>
                  <a:pt x="116101" y="46764"/>
                  <a:pt x="116061" y="46764"/>
                </a:cubicBezTo>
                <a:cubicBezTo>
                  <a:pt x="115993" y="46764"/>
                  <a:pt x="115922" y="46787"/>
                  <a:pt x="115884" y="46825"/>
                </a:cubicBezTo>
                <a:cubicBezTo>
                  <a:pt x="115884" y="46611"/>
                  <a:pt x="115884" y="46372"/>
                  <a:pt x="115836" y="46158"/>
                </a:cubicBezTo>
                <a:cubicBezTo>
                  <a:pt x="115836" y="46134"/>
                  <a:pt x="115813" y="46111"/>
                  <a:pt x="115789" y="46087"/>
                </a:cubicBezTo>
                <a:cubicBezTo>
                  <a:pt x="115824" y="45991"/>
                  <a:pt x="115848" y="45920"/>
                  <a:pt x="115872" y="45837"/>
                </a:cubicBezTo>
                <a:close/>
                <a:moveTo>
                  <a:pt x="117491" y="46146"/>
                </a:moveTo>
                <a:lnTo>
                  <a:pt x="117003" y="46992"/>
                </a:lnTo>
                <a:cubicBezTo>
                  <a:pt x="117075" y="46742"/>
                  <a:pt x="117134" y="46492"/>
                  <a:pt x="117206" y="46253"/>
                </a:cubicBezTo>
                <a:cubicBezTo>
                  <a:pt x="117265" y="46218"/>
                  <a:pt x="117325" y="46218"/>
                  <a:pt x="117384" y="46206"/>
                </a:cubicBezTo>
                <a:cubicBezTo>
                  <a:pt x="117432" y="46194"/>
                  <a:pt x="117456" y="46170"/>
                  <a:pt x="117491" y="46146"/>
                </a:cubicBezTo>
                <a:close/>
                <a:moveTo>
                  <a:pt x="115988" y="47529"/>
                </a:moveTo>
                <a:lnTo>
                  <a:pt x="115988" y="47529"/>
                </a:lnTo>
                <a:cubicBezTo>
                  <a:pt x="115967" y="47542"/>
                  <a:pt x="115967" y="47575"/>
                  <a:pt x="115955" y="47587"/>
                </a:cubicBezTo>
                <a:cubicBezTo>
                  <a:pt x="115884" y="47658"/>
                  <a:pt x="115801" y="47765"/>
                  <a:pt x="115717" y="47837"/>
                </a:cubicBezTo>
                <a:cubicBezTo>
                  <a:pt x="115753" y="47742"/>
                  <a:pt x="115765" y="47646"/>
                  <a:pt x="115789" y="47539"/>
                </a:cubicBezTo>
                <a:cubicBezTo>
                  <a:pt x="115816" y="47556"/>
                  <a:pt x="115844" y="47565"/>
                  <a:pt x="115874" y="47565"/>
                </a:cubicBezTo>
                <a:cubicBezTo>
                  <a:pt x="115908" y="47565"/>
                  <a:pt x="115945" y="47553"/>
                  <a:pt x="115988" y="47529"/>
                </a:cubicBezTo>
                <a:close/>
                <a:moveTo>
                  <a:pt x="114027" y="48456"/>
                </a:moveTo>
                <a:lnTo>
                  <a:pt x="114027" y="48456"/>
                </a:lnTo>
                <a:cubicBezTo>
                  <a:pt x="113943" y="48635"/>
                  <a:pt x="113860" y="48789"/>
                  <a:pt x="113789" y="48968"/>
                </a:cubicBezTo>
                <a:cubicBezTo>
                  <a:pt x="113729" y="49004"/>
                  <a:pt x="113693" y="49051"/>
                  <a:pt x="113646" y="49075"/>
                </a:cubicBezTo>
                <a:cubicBezTo>
                  <a:pt x="113765" y="48873"/>
                  <a:pt x="113908" y="48670"/>
                  <a:pt x="114027" y="48456"/>
                </a:cubicBezTo>
                <a:close/>
                <a:moveTo>
                  <a:pt x="6216" y="43158"/>
                </a:moveTo>
                <a:cubicBezTo>
                  <a:pt x="6001" y="44206"/>
                  <a:pt x="5811" y="45265"/>
                  <a:pt x="5644" y="46349"/>
                </a:cubicBezTo>
                <a:cubicBezTo>
                  <a:pt x="5596" y="46563"/>
                  <a:pt x="5537" y="46765"/>
                  <a:pt x="5501" y="46992"/>
                </a:cubicBezTo>
                <a:cubicBezTo>
                  <a:pt x="5144" y="47920"/>
                  <a:pt x="4811" y="48849"/>
                  <a:pt x="4501" y="49801"/>
                </a:cubicBezTo>
                <a:cubicBezTo>
                  <a:pt x="5061" y="47587"/>
                  <a:pt x="5644" y="45372"/>
                  <a:pt x="6216" y="43158"/>
                </a:cubicBezTo>
                <a:close/>
                <a:moveTo>
                  <a:pt x="114646" y="51016"/>
                </a:moveTo>
                <a:cubicBezTo>
                  <a:pt x="114646" y="51028"/>
                  <a:pt x="114634" y="51040"/>
                  <a:pt x="114634" y="51040"/>
                </a:cubicBezTo>
                <a:cubicBezTo>
                  <a:pt x="114634" y="51028"/>
                  <a:pt x="114646" y="51028"/>
                  <a:pt x="114646" y="51016"/>
                </a:cubicBezTo>
                <a:close/>
                <a:moveTo>
                  <a:pt x="112455" y="41753"/>
                </a:moveTo>
                <a:lnTo>
                  <a:pt x="112455" y="41753"/>
                </a:lnTo>
                <a:cubicBezTo>
                  <a:pt x="112693" y="41765"/>
                  <a:pt x="112919" y="41789"/>
                  <a:pt x="113157" y="41812"/>
                </a:cubicBezTo>
                <a:cubicBezTo>
                  <a:pt x="113693" y="41884"/>
                  <a:pt x="114241" y="42098"/>
                  <a:pt x="114777" y="42170"/>
                </a:cubicBezTo>
                <a:cubicBezTo>
                  <a:pt x="113086" y="44837"/>
                  <a:pt x="111467" y="47551"/>
                  <a:pt x="109883" y="50325"/>
                </a:cubicBezTo>
                <a:cubicBezTo>
                  <a:pt x="109867" y="50209"/>
                  <a:pt x="109757" y="50109"/>
                  <a:pt x="109635" y="50109"/>
                </a:cubicBezTo>
                <a:cubicBezTo>
                  <a:pt x="109583" y="50109"/>
                  <a:pt x="109528" y="50128"/>
                  <a:pt x="109478" y="50171"/>
                </a:cubicBezTo>
                <a:cubicBezTo>
                  <a:pt x="108157" y="51314"/>
                  <a:pt x="106942" y="52528"/>
                  <a:pt x="105835" y="53861"/>
                </a:cubicBezTo>
                <a:cubicBezTo>
                  <a:pt x="105287" y="54552"/>
                  <a:pt x="104752" y="55243"/>
                  <a:pt x="104168" y="55897"/>
                </a:cubicBezTo>
                <a:cubicBezTo>
                  <a:pt x="104097" y="55981"/>
                  <a:pt x="104037" y="56005"/>
                  <a:pt x="103978" y="56052"/>
                </a:cubicBezTo>
                <a:lnTo>
                  <a:pt x="105228" y="53195"/>
                </a:lnTo>
                <a:cubicBezTo>
                  <a:pt x="106407" y="52183"/>
                  <a:pt x="107454" y="50992"/>
                  <a:pt x="108562" y="49897"/>
                </a:cubicBezTo>
                <a:cubicBezTo>
                  <a:pt x="109574" y="48873"/>
                  <a:pt x="110657" y="47885"/>
                  <a:pt x="111550" y="46742"/>
                </a:cubicBezTo>
                <a:cubicBezTo>
                  <a:pt x="111671" y="46587"/>
                  <a:pt x="111524" y="46419"/>
                  <a:pt x="111370" y="46419"/>
                </a:cubicBezTo>
                <a:cubicBezTo>
                  <a:pt x="111311" y="46419"/>
                  <a:pt x="111251" y="46444"/>
                  <a:pt x="111205" y="46503"/>
                </a:cubicBezTo>
                <a:cubicBezTo>
                  <a:pt x="109586" y="48527"/>
                  <a:pt x="107514" y="50147"/>
                  <a:pt x="105728" y="52028"/>
                </a:cubicBezTo>
                <a:cubicBezTo>
                  <a:pt x="106073" y="51254"/>
                  <a:pt x="106407" y="50456"/>
                  <a:pt x="106728" y="49682"/>
                </a:cubicBezTo>
                <a:cubicBezTo>
                  <a:pt x="106754" y="49760"/>
                  <a:pt x="106835" y="49818"/>
                  <a:pt x="106923" y="49818"/>
                </a:cubicBezTo>
                <a:cubicBezTo>
                  <a:pt x="106957" y="49818"/>
                  <a:pt x="106993" y="49809"/>
                  <a:pt x="107026" y="49790"/>
                </a:cubicBezTo>
                <a:cubicBezTo>
                  <a:pt x="109038" y="48349"/>
                  <a:pt x="110788" y="46337"/>
                  <a:pt x="112598" y="44646"/>
                </a:cubicBezTo>
                <a:cubicBezTo>
                  <a:pt x="112786" y="44468"/>
                  <a:pt x="112618" y="44185"/>
                  <a:pt x="112422" y="44185"/>
                </a:cubicBezTo>
                <a:cubicBezTo>
                  <a:pt x="112369" y="44185"/>
                  <a:pt x="112315" y="44205"/>
                  <a:pt x="112265" y="44253"/>
                </a:cubicBezTo>
                <a:cubicBezTo>
                  <a:pt x="110479" y="45932"/>
                  <a:pt x="108395" y="47563"/>
                  <a:pt x="106835" y="49444"/>
                </a:cubicBezTo>
                <a:cubicBezTo>
                  <a:pt x="107395" y="48111"/>
                  <a:pt x="107954" y="46765"/>
                  <a:pt x="108514" y="45432"/>
                </a:cubicBezTo>
                <a:cubicBezTo>
                  <a:pt x="108514" y="45495"/>
                  <a:pt x="108582" y="45564"/>
                  <a:pt x="108661" y="45564"/>
                </a:cubicBezTo>
                <a:cubicBezTo>
                  <a:pt x="108687" y="45564"/>
                  <a:pt x="108714" y="45557"/>
                  <a:pt x="108740" y="45539"/>
                </a:cubicBezTo>
                <a:cubicBezTo>
                  <a:pt x="110157" y="44527"/>
                  <a:pt x="111383" y="43301"/>
                  <a:pt x="112538" y="41991"/>
                </a:cubicBezTo>
                <a:cubicBezTo>
                  <a:pt x="112622" y="41884"/>
                  <a:pt x="112550" y="41800"/>
                  <a:pt x="112455" y="41753"/>
                </a:cubicBezTo>
                <a:close/>
                <a:moveTo>
                  <a:pt x="4144" y="60839"/>
                </a:moveTo>
                <a:cubicBezTo>
                  <a:pt x="4406" y="60958"/>
                  <a:pt x="4692" y="61077"/>
                  <a:pt x="4965" y="61196"/>
                </a:cubicBezTo>
                <a:cubicBezTo>
                  <a:pt x="4668" y="61100"/>
                  <a:pt x="4370" y="61005"/>
                  <a:pt x="4072" y="60910"/>
                </a:cubicBezTo>
                <a:cubicBezTo>
                  <a:pt x="4096" y="60910"/>
                  <a:pt x="4132" y="60874"/>
                  <a:pt x="4144" y="60839"/>
                </a:cubicBezTo>
                <a:close/>
                <a:moveTo>
                  <a:pt x="109705" y="50671"/>
                </a:moveTo>
                <a:lnTo>
                  <a:pt x="109705" y="50671"/>
                </a:lnTo>
                <a:cubicBezTo>
                  <a:pt x="109288" y="51397"/>
                  <a:pt x="108871" y="52135"/>
                  <a:pt x="108466" y="52873"/>
                </a:cubicBezTo>
                <a:cubicBezTo>
                  <a:pt x="108446" y="52867"/>
                  <a:pt x="108425" y="52864"/>
                  <a:pt x="108402" y="52864"/>
                </a:cubicBezTo>
                <a:cubicBezTo>
                  <a:pt x="108333" y="52864"/>
                  <a:pt x="108259" y="52893"/>
                  <a:pt x="108204" y="52957"/>
                </a:cubicBezTo>
                <a:cubicBezTo>
                  <a:pt x="106442" y="54897"/>
                  <a:pt x="104335" y="56802"/>
                  <a:pt x="102870" y="58957"/>
                </a:cubicBezTo>
                <a:cubicBezTo>
                  <a:pt x="102778" y="59096"/>
                  <a:pt x="102894" y="59249"/>
                  <a:pt x="103028" y="59249"/>
                </a:cubicBezTo>
                <a:cubicBezTo>
                  <a:pt x="103067" y="59249"/>
                  <a:pt x="103107" y="59237"/>
                  <a:pt x="103144" y="59207"/>
                </a:cubicBezTo>
                <a:cubicBezTo>
                  <a:pt x="104764" y="57874"/>
                  <a:pt x="106180" y="56112"/>
                  <a:pt x="107573" y="54457"/>
                </a:cubicBezTo>
                <a:lnTo>
                  <a:pt x="107573" y="54457"/>
                </a:lnTo>
                <a:cubicBezTo>
                  <a:pt x="107216" y="55112"/>
                  <a:pt x="106859" y="55790"/>
                  <a:pt x="106502" y="56445"/>
                </a:cubicBezTo>
                <a:cubicBezTo>
                  <a:pt x="106448" y="56403"/>
                  <a:pt x="106380" y="56377"/>
                  <a:pt x="106308" y="56377"/>
                </a:cubicBezTo>
                <a:cubicBezTo>
                  <a:pt x="106237" y="56377"/>
                  <a:pt x="106163" y="56403"/>
                  <a:pt x="106097" y="56469"/>
                </a:cubicBezTo>
                <a:cubicBezTo>
                  <a:pt x="104585" y="58172"/>
                  <a:pt x="102787" y="59838"/>
                  <a:pt x="101477" y="61696"/>
                </a:cubicBezTo>
                <a:cubicBezTo>
                  <a:pt x="102263" y="59946"/>
                  <a:pt x="103025" y="58195"/>
                  <a:pt x="103799" y="56457"/>
                </a:cubicBezTo>
                <a:cubicBezTo>
                  <a:pt x="103811" y="56552"/>
                  <a:pt x="103859" y="56612"/>
                  <a:pt x="103942" y="56648"/>
                </a:cubicBezTo>
                <a:cubicBezTo>
                  <a:pt x="104008" y="56678"/>
                  <a:pt x="104061" y="56693"/>
                  <a:pt x="104110" y="56693"/>
                </a:cubicBezTo>
                <a:cubicBezTo>
                  <a:pt x="104192" y="56693"/>
                  <a:pt x="104261" y="56651"/>
                  <a:pt x="104359" y="56576"/>
                </a:cubicBezTo>
                <a:cubicBezTo>
                  <a:pt x="104442" y="56517"/>
                  <a:pt x="104454" y="56409"/>
                  <a:pt x="104418" y="56326"/>
                </a:cubicBezTo>
                <a:cubicBezTo>
                  <a:pt x="104418" y="56326"/>
                  <a:pt x="104418" y="56302"/>
                  <a:pt x="104406" y="56302"/>
                </a:cubicBezTo>
                <a:cubicBezTo>
                  <a:pt x="104573" y="56231"/>
                  <a:pt x="104752" y="56159"/>
                  <a:pt x="104787" y="56124"/>
                </a:cubicBezTo>
                <a:cubicBezTo>
                  <a:pt x="105335" y="55743"/>
                  <a:pt x="105823" y="54683"/>
                  <a:pt x="106252" y="54183"/>
                </a:cubicBezTo>
                <a:cubicBezTo>
                  <a:pt x="107288" y="52897"/>
                  <a:pt x="108455" y="51754"/>
                  <a:pt x="109705" y="50671"/>
                </a:cubicBezTo>
                <a:close/>
                <a:moveTo>
                  <a:pt x="2679" y="56850"/>
                </a:moveTo>
                <a:cubicBezTo>
                  <a:pt x="2715" y="56921"/>
                  <a:pt x="2763" y="56981"/>
                  <a:pt x="2834" y="57040"/>
                </a:cubicBezTo>
                <a:cubicBezTo>
                  <a:pt x="2477" y="58255"/>
                  <a:pt x="2120" y="59493"/>
                  <a:pt x="1798" y="60731"/>
                </a:cubicBezTo>
                <a:cubicBezTo>
                  <a:pt x="1727" y="61005"/>
                  <a:pt x="1846" y="61231"/>
                  <a:pt x="2025" y="61362"/>
                </a:cubicBezTo>
                <a:cubicBezTo>
                  <a:pt x="2025" y="61446"/>
                  <a:pt x="2036" y="61517"/>
                  <a:pt x="2072" y="61577"/>
                </a:cubicBezTo>
                <a:cubicBezTo>
                  <a:pt x="1989" y="61589"/>
                  <a:pt x="1917" y="61660"/>
                  <a:pt x="1941" y="61767"/>
                </a:cubicBezTo>
                <a:lnTo>
                  <a:pt x="1977" y="61946"/>
                </a:lnTo>
                <a:cubicBezTo>
                  <a:pt x="1786" y="61743"/>
                  <a:pt x="1644" y="61517"/>
                  <a:pt x="1536" y="61279"/>
                </a:cubicBezTo>
                <a:cubicBezTo>
                  <a:pt x="1917" y="59803"/>
                  <a:pt x="2298" y="58314"/>
                  <a:pt x="2679" y="56850"/>
                </a:cubicBezTo>
                <a:close/>
                <a:moveTo>
                  <a:pt x="11359" y="32835"/>
                </a:moveTo>
                <a:cubicBezTo>
                  <a:pt x="9192" y="41681"/>
                  <a:pt x="6989" y="50504"/>
                  <a:pt x="4799" y="59338"/>
                </a:cubicBezTo>
                <a:cubicBezTo>
                  <a:pt x="4572" y="59493"/>
                  <a:pt x="4513" y="59815"/>
                  <a:pt x="4727" y="59981"/>
                </a:cubicBezTo>
                <a:cubicBezTo>
                  <a:pt x="4739" y="60017"/>
                  <a:pt x="4751" y="60041"/>
                  <a:pt x="4787" y="60077"/>
                </a:cubicBezTo>
                <a:cubicBezTo>
                  <a:pt x="4787" y="60077"/>
                  <a:pt x="4787" y="60088"/>
                  <a:pt x="4763" y="60088"/>
                </a:cubicBezTo>
                <a:cubicBezTo>
                  <a:pt x="4706" y="60137"/>
                  <a:pt x="4765" y="60191"/>
                  <a:pt x="4812" y="60191"/>
                </a:cubicBezTo>
                <a:cubicBezTo>
                  <a:pt x="4835" y="60191"/>
                  <a:pt x="4854" y="60179"/>
                  <a:pt x="4858" y="60148"/>
                </a:cubicBezTo>
                <a:cubicBezTo>
                  <a:pt x="4933" y="60208"/>
                  <a:pt x="5017" y="60235"/>
                  <a:pt x="5096" y="60235"/>
                </a:cubicBezTo>
                <a:cubicBezTo>
                  <a:pt x="5143" y="60235"/>
                  <a:pt x="5187" y="60225"/>
                  <a:pt x="5227" y="60207"/>
                </a:cubicBezTo>
                <a:cubicBezTo>
                  <a:pt x="7323" y="61053"/>
                  <a:pt x="9442" y="61886"/>
                  <a:pt x="11550" y="62708"/>
                </a:cubicBezTo>
                <a:cubicBezTo>
                  <a:pt x="9168" y="61851"/>
                  <a:pt x="6775" y="61029"/>
                  <a:pt x="4346" y="60255"/>
                </a:cubicBezTo>
                <a:cubicBezTo>
                  <a:pt x="4442" y="59957"/>
                  <a:pt x="4513" y="59660"/>
                  <a:pt x="4584" y="59374"/>
                </a:cubicBezTo>
                <a:cubicBezTo>
                  <a:pt x="5168" y="57171"/>
                  <a:pt x="5620" y="54969"/>
                  <a:pt x="5894" y="52695"/>
                </a:cubicBezTo>
                <a:cubicBezTo>
                  <a:pt x="5918" y="52588"/>
                  <a:pt x="5894" y="52516"/>
                  <a:pt x="5870" y="52421"/>
                </a:cubicBezTo>
                <a:cubicBezTo>
                  <a:pt x="6108" y="51480"/>
                  <a:pt x="6311" y="50552"/>
                  <a:pt x="6525" y="49599"/>
                </a:cubicBezTo>
                <a:lnTo>
                  <a:pt x="6525" y="49575"/>
                </a:lnTo>
                <a:cubicBezTo>
                  <a:pt x="6537" y="49540"/>
                  <a:pt x="6537" y="49492"/>
                  <a:pt x="6549" y="49444"/>
                </a:cubicBezTo>
                <a:cubicBezTo>
                  <a:pt x="6585" y="49278"/>
                  <a:pt x="6537" y="49147"/>
                  <a:pt x="6454" y="49063"/>
                </a:cubicBezTo>
                <a:cubicBezTo>
                  <a:pt x="6775" y="48146"/>
                  <a:pt x="7085" y="47254"/>
                  <a:pt x="7406" y="46349"/>
                </a:cubicBezTo>
                <a:cubicBezTo>
                  <a:pt x="8156" y="44217"/>
                  <a:pt x="9144" y="42158"/>
                  <a:pt x="9144" y="39895"/>
                </a:cubicBezTo>
                <a:cubicBezTo>
                  <a:pt x="9442" y="38931"/>
                  <a:pt x="9740" y="37943"/>
                  <a:pt x="10049" y="36978"/>
                </a:cubicBezTo>
                <a:cubicBezTo>
                  <a:pt x="10097" y="36919"/>
                  <a:pt x="10145" y="36847"/>
                  <a:pt x="10157" y="36752"/>
                </a:cubicBezTo>
                <a:cubicBezTo>
                  <a:pt x="10168" y="36645"/>
                  <a:pt x="10204" y="36550"/>
                  <a:pt x="10228" y="36431"/>
                </a:cubicBezTo>
                <a:cubicBezTo>
                  <a:pt x="10597" y="35240"/>
                  <a:pt x="10990" y="34026"/>
                  <a:pt x="11359" y="32835"/>
                </a:cubicBezTo>
                <a:close/>
                <a:moveTo>
                  <a:pt x="2370" y="61815"/>
                </a:moveTo>
                <a:cubicBezTo>
                  <a:pt x="2423" y="61842"/>
                  <a:pt x="2490" y="61855"/>
                  <a:pt x="2551" y="61855"/>
                </a:cubicBezTo>
                <a:cubicBezTo>
                  <a:pt x="2571" y="61855"/>
                  <a:pt x="2590" y="61854"/>
                  <a:pt x="2608" y="61851"/>
                </a:cubicBezTo>
                <a:cubicBezTo>
                  <a:pt x="2656" y="61874"/>
                  <a:pt x="2691" y="61922"/>
                  <a:pt x="2763" y="61934"/>
                </a:cubicBezTo>
                <a:cubicBezTo>
                  <a:pt x="3013" y="62029"/>
                  <a:pt x="3263" y="62112"/>
                  <a:pt x="3537" y="62220"/>
                </a:cubicBezTo>
                <a:cubicBezTo>
                  <a:pt x="4311" y="62636"/>
                  <a:pt x="5096" y="63041"/>
                  <a:pt x="5894" y="63410"/>
                </a:cubicBezTo>
                <a:cubicBezTo>
                  <a:pt x="4549" y="63232"/>
                  <a:pt x="3251" y="62886"/>
                  <a:pt x="2370" y="61815"/>
                </a:cubicBezTo>
                <a:close/>
                <a:moveTo>
                  <a:pt x="16074" y="21905"/>
                </a:moveTo>
                <a:lnTo>
                  <a:pt x="16074" y="21905"/>
                </a:lnTo>
                <a:cubicBezTo>
                  <a:pt x="15895" y="22762"/>
                  <a:pt x="15717" y="23632"/>
                  <a:pt x="15538" y="24477"/>
                </a:cubicBezTo>
                <a:cubicBezTo>
                  <a:pt x="15482" y="24415"/>
                  <a:pt x="15399" y="24377"/>
                  <a:pt x="15318" y="24377"/>
                </a:cubicBezTo>
                <a:cubicBezTo>
                  <a:pt x="15228" y="24377"/>
                  <a:pt x="15141" y="24424"/>
                  <a:pt x="15098" y="24536"/>
                </a:cubicBezTo>
                <a:cubicBezTo>
                  <a:pt x="14490" y="26084"/>
                  <a:pt x="13633" y="27501"/>
                  <a:pt x="13014" y="29025"/>
                </a:cubicBezTo>
                <a:cubicBezTo>
                  <a:pt x="12965" y="29163"/>
                  <a:pt x="13072" y="29262"/>
                  <a:pt x="13182" y="29262"/>
                </a:cubicBezTo>
                <a:cubicBezTo>
                  <a:pt x="13233" y="29262"/>
                  <a:pt x="13286" y="29241"/>
                  <a:pt x="13324" y="29192"/>
                </a:cubicBezTo>
                <a:cubicBezTo>
                  <a:pt x="14228" y="28013"/>
                  <a:pt x="14848" y="26572"/>
                  <a:pt x="15395" y="25191"/>
                </a:cubicBezTo>
                <a:lnTo>
                  <a:pt x="15395" y="25191"/>
                </a:lnTo>
                <a:cubicBezTo>
                  <a:pt x="14967" y="27263"/>
                  <a:pt x="14514" y="29311"/>
                  <a:pt x="14038" y="31371"/>
                </a:cubicBezTo>
                <a:cubicBezTo>
                  <a:pt x="12085" y="39848"/>
                  <a:pt x="9966" y="48289"/>
                  <a:pt x="7740" y="56695"/>
                </a:cubicBezTo>
                <a:cubicBezTo>
                  <a:pt x="7673" y="56973"/>
                  <a:pt x="7855" y="57199"/>
                  <a:pt x="8121" y="57199"/>
                </a:cubicBezTo>
                <a:cubicBezTo>
                  <a:pt x="8141" y="57199"/>
                  <a:pt x="8160" y="57198"/>
                  <a:pt x="8180" y="57195"/>
                </a:cubicBezTo>
                <a:cubicBezTo>
                  <a:pt x="8422" y="57179"/>
                  <a:pt x="8666" y="57170"/>
                  <a:pt x="8913" y="57170"/>
                </a:cubicBezTo>
                <a:cubicBezTo>
                  <a:pt x="12706" y="57170"/>
                  <a:pt x="16998" y="59072"/>
                  <a:pt x="20408" y="60469"/>
                </a:cubicBezTo>
                <a:cubicBezTo>
                  <a:pt x="23265" y="61648"/>
                  <a:pt x="26051" y="62946"/>
                  <a:pt x="28861" y="64232"/>
                </a:cubicBezTo>
                <a:cubicBezTo>
                  <a:pt x="29433" y="64482"/>
                  <a:pt x="29980" y="64732"/>
                  <a:pt x="30540" y="64982"/>
                </a:cubicBezTo>
                <a:cubicBezTo>
                  <a:pt x="30528" y="65030"/>
                  <a:pt x="30540" y="65065"/>
                  <a:pt x="30564" y="65101"/>
                </a:cubicBezTo>
                <a:cubicBezTo>
                  <a:pt x="31254" y="66256"/>
                  <a:pt x="31957" y="67375"/>
                  <a:pt x="32659" y="68530"/>
                </a:cubicBezTo>
                <a:cubicBezTo>
                  <a:pt x="32921" y="68959"/>
                  <a:pt x="33183" y="69423"/>
                  <a:pt x="33433" y="69863"/>
                </a:cubicBezTo>
                <a:cubicBezTo>
                  <a:pt x="32826" y="69661"/>
                  <a:pt x="32195" y="69435"/>
                  <a:pt x="31588" y="69232"/>
                </a:cubicBezTo>
                <a:cubicBezTo>
                  <a:pt x="31183" y="68744"/>
                  <a:pt x="30754" y="68280"/>
                  <a:pt x="30397" y="67768"/>
                </a:cubicBezTo>
                <a:cubicBezTo>
                  <a:pt x="29588" y="66625"/>
                  <a:pt x="28933" y="65399"/>
                  <a:pt x="28385" y="64137"/>
                </a:cubicBezTo>
                <a:cubicBezTo>
                  <a:pt x="28345" y="64048"/>
                  <a:pt x="28275" y="64011"/>
                  <a:pt x="28203" y="64011"/>
                </a:cubicBezTo>
                <a:cubicBezTo>
                  <a:pt x="28063" y="64011"/>
                  <a:pt x="27917" y="64153"/>
                  <a:pt x="27980" y="64327"/>
                </a:cubicBezTo>
                <a:cubicBezTo>
                  <a:pt x="28480" y="65541"/>
                  <a:pt x="29076" y="66684"/>
                  <a:pt x="29766" y="67780"/>
                </a:cubicBezTo>
                <a:cubicBezTo>
                  <a:pt x="29980" y="68113"/>
                  <a:pt x="30207" y="68470"/>
                  <a:pt x="30457" y="68828"/>
                </a:cubicBezTo>
                <a:cubicBezTo>
                  <a:pt x="29802" y="68589"/>
                  <a:pt x="29135" y="68351"/>
                  <a:pt x="28480" y="68113"/>
                </a:cubicBezTo>
                <a:cubicBezTo>
                  <a:pt x="27623" y="66744"/>
                  <a:pt x="26790" y="65387"/>
                  <a:pt x="26099" y="63934"/>
                </a:cubicBezTo>
                <a:cubicBezTo>
                  <a:pt x="26063" y="63858"/>
                  <a:pt x="25999" y="63826"/>
                  <a:pt x="25935" y="63826"/>
                </a:cubicBezTo>
                <a:cubicBezTo>
                  <a:pt x="25810" y="63826"/>
                  <a:pt x="25683" y="63947"/>
                  <a:pt x="25754" y="64089"/>
                </a:cubicBezTo>
                <a:cubicBezTo>
                  <a:pt x="26301" y="65315"/>
                  <a:pt x="26897" y="66589"/>
                  <a:pt x="27587" y="67804"/>
                </a:cubicBezTo>
                <a:lnTo>
                  <a:pt x="25706" y="67125"/>
                </a:lnTo>
                <a:cubicBezTo>
                  <a:pt x="25599" y="66970"/>
                  <a:pt x="25504" y="66815"/>
                  <a:pt x="25408" y="66649"/>
                </a:cubicBezTo>
                <a:cubicBezTo>
                  <a:pt x="24873" y="65684"/>
                  <a:pt x="24456" y="64684"/>
                  <a:pt x="24111" y="63636"/>
                </a:cubicBezTo>
                <a:cubicBezTo>
                  <a:pt x="24074" y="63517"/>
                  <a:pt x="23972" y="63463"/>
                  <a:pt x="23875" y="63463"/>
                </a:cubicBezTo>
                <a:cubicBezTo>
                  <a:pt x="23749" y="63463"/>
                  <a:pt x="23630" y="63553"/>
                  <a:pt x="23670" y="63708"/>
                </a:cubicBezTo>
                <a:cubicBezTo>
                  <a:pt x="23968" y="64708"/>
                  <a:pt x="24349" y="65803"/>
                  <a:pt x="24873" y="66827"/>
                </a:cubicBezTo>
                <a:cubicBezTo>
                  <a:pt x="24384" y="66649"/>
                  <a:pt x="23896" y="66470"/>
                  <a:pt x="23384" y="66292"/>
                </a:cubicBezTo>
                <a:cubicBezTo>
                  <a:pt x="23361" y="66256"/>
                  <a:pt x="23325" y="66220"/>
                  <a:pt x="23313" y="66173"/>
                </a:cubicBezTo>
                <a:cubicBezTo>
                  <a:pt x="22718" y="65137"/>
                  <a:pt x="22206" y="64065"/>
                  <a:pt x="21765" y="62946"/>
                </a:cubicBezTo>
                <a:cubicBezTo>
                  <a:pt x="21732" y="62864"/>
                  <a:pt x="21668" y="62830"/>
                  <a:pt x="21601" y="62830"/>
                </a:cubicBezTo>
                <a:cubicBezTo>
                  <a:pt x="21473" y="62830"/>
                  <a:pt x="21337" y="62956"/>
                  <a:pt x="21408" y="63113"/>
                </a:cubicBezTo>
                <a:cubicBezTo>
                  <a:pt x="21753" y="64017"/>
                  <a:pt x="22146" y="65030"/>
                  <a:pt x="22646" y="66018"/>
                </a:cubicBezTo>
                <a:cubicBezTo>
                  <a:pt x="22372" y="65911"/>
                  <a:pt x="22110" y="65815"/>
                  <a:pt x="21837" y="65720"/>
                </a:cubicBezTo>
                <a:cubicBezTo>
                  <a:pt x="21015" y="64172"/>
                  <a:pt x="20063" y="62648"/>
                  <a:pt x="19253" y="61148"/>
                </a:cubicBezTo>
                <a:cubicBezTo>
                  <a:pt x="19217" y="61085"/>
                  <a:pt x="19159" y="61058"/>
                  <a:pt x="19101" y="61058"/>
                </a:cubicBezTo>
                <a:cubicBezTo>
                  <a:pt x="18984" y="61058"/>
                  <a:pt x="18868" y="61164"/>
                  <a:pt x="18931" y="61291"/>
                </a:cubicBezTo>
                <a:cubicBezTo>
                  <a:pt x="19634" y="62636"/>
                  <a:pt x="20289" y="64053"/>
                  <a:pt x="21003" y="65422"/>
                </a:cubicBezTo>
                <a:cubicBezTo>
                  <a:pt x="20444" y="65208"/>
                  <a:pt x="19860" y="65006"/>
                  <a:pt x="19289" y="64791"/>
                </a:cubicBezTo>
                <a:cubicBezTo>
                  <a:pt x="18443" y="63410"/>
                  <a:pt x="17586" y="62029"/>
                  <a:pt x="16836" y="60565"/>
                </a:cubicBezTo>
                <a:cubicBezTo>
                  <a:pt x="16796" y="60489"/>
                  <a:pt x="16730" y="60457"/>
                  <a:pt x="16665" y="60457"/>
                </a:cubicBezTo>
                <a:cubicBezTo>
                  <a:pt x="16536" y="60457"/>
                  <a:pt x="16408" y="60581"/>
                  <a:pt x="16479" y="60731"/>
                </a:cubicBezTo>
                <a:cubicBezTo>
                  <a:pt x="17074" y="61934"/>
                  <a:pt x="17681" y="63220"/>
                  <a:pt x="18360" y="64446"/>
                </a:cubicBezTo>
                <a:cubicBezTo>
                  <a:pt x="18015" y="64315"/>
                  <a:pt x="17669" y="64196"/>
                  <a:pt x="17324" y="64065"/>
                </a:cubicBezTo>
                <a:cubicBezTo>
                  <a:pt x="17110" y="63672"/>
                  <a:pt x="16872" y="63291"/>
                  <a:pt x="16657" y="62898"/>
                </a:cubicBezTo>
                <a:cubicBezTo>
                  <a:pt x="15943" y="61636"/>
                  <a:pt x="15181" y="60398"/>
                  <a:pt x="14395" y="59195"/>
                </a:cubicBezTo>
                <a:cubicBezTo>
                  <a:pt x="14348" y="59127"/>
                  <a:pt x="14289" y="59098"/>
                  <a:pt x="14229" y="59098"/>
                </a:cubicBezTo>
                <a:cubicBezTo>
                  <a:pt x="14060" y="59098"/>
                  <a:pt x="13891" y="59327"/>
                  <a:pt x="14014" y="59529"/>
                </a:cubicBezTo>
                <a:cubicBezTo>
                  <a:pt x="14848" y="60850"/>
                  <a:pt x="15645" y="62184"/>
                  <a:pt x="16395" y="63553"/>
                </a:cubicBezTo>
                <a:cubicBezTo>
                  <a:pt x="16419" y="63613"/>
                  <a:pt x="16455" y="63696"/>
                  <a:pt x="16491" y="63756"/>
                </a:cubicBezTo>
                <a:cubicBezTo>
                  <a:pt x="16133" y="63613"/>
                  <a:pt x="15764" y="63482"/>
                  <a:pt x="15407" y="63339"/>
                </a:cubicBezTo>
                <a:cubicBezTo>
                  <a:pt x="15217" y="63041"/>
                  <a:pt x="15026" y="62744"/>
                  <a:pt x="14848" y="62422"/>
                </a:cubicBezTo>
                <a:cubicBezTo>
                  <a:pt x="14228" y="61350"/>
                  <a:pt x="13657" y="60267"/>
                  <a:pt x="13085" y="59172"/>
                </a:cubicBezTo>
                <a:cubicBezTo>
                  <a:pt x="13057" y="59102"/>
                  <a:pt x="13004" y="59073"/>
                  <a:pt x="12950" y="59073"/>
                </a:cubicBezTo>
                <a:cubicBezTo>
                  <a:pt x="12848" y="59073"/>
                  <a:pt x="12741" y="59178"/>
                  <a:pt x="12788" y="59303"/>
                </a:cubicBezTo>
                <a:cubicBezTo>
                  <a:pt x="13276" y="60505"/>
                  <a:pt x="13812" y="61684"/>
                  <a:pt x="14443" y="62827"/>
                </a:cubicBezTo>
                <a:cubicBezTo>
                  <a:pt x="14467" y="62886"/>
                  <a:pt x="14502" y="62934"/>
                  <a:pt x="14526" y="62994"/>
                </a:cubicBezTo>
                <a:cubicBezTo>
                  <a:pt x="14217" y="62874"/>
                  <a:pt x="13907" y="62755"/>
                  <a:pt x="13574" y="62636"/>
                </a:cubicBezTo>
                <a:cubicBezTo>
                  <a:pt x="13455" y="62458"/>
                  <a:pt x="13335" y="62267"/>
                  <a:pt x="13240" y="62089"/>
                </a:cubicBezTo>
                <a:cubicBezTo>
                  <a:pt x="12681" y="61172"/>
                  <a:pt x="12181" y="59981"/>
                  <a:pt x="11407" y="59255"/>
                </a:cubicBezTo>
                <a:cubicBezTo>
                  <a:pt x="11350" y="59213"/>
                  <a:pt x="11286" y="59183"/>
                  <a:pt x="11222" y="59183"/>
                </a:cubicBezTo>
                <a:cubicBezTo>
                  <a:pt x="11179" y="59183"/>
                  <a:pt x="11136" y="59197"/>
                  <a:pt x="11097" y="59231"/>
                </a:cubicBezTo>
                <a:cubicBezTo>
                  <a:pt x="10954" y="59350"/>
                  <a:pt x="10930" y="59410"/>
                  <a:pt x="11038" y="59553"/>
                </a:cubicBezTo>
                <a:cubicBezTo>
                  <a:pt x="11049" y="59565"/>
                  <a:pt x="11061" y="59565"/>
                  <a:pt x="11073" y="59565"/>
                </a:cubicBezTo>
                <a:cubicBezTo>
                  <a:pt x="11097" y="59553"/>
                  <a:pt x="11121" y="59553"/>
                  <a:pt x="11133" y="59541"/>
                </a:cubicBezTo>
                <a:cubicBezTo>
                  <a:pt x="11240" y="59826"/>
                  <a:pt x="12073" y="61446"/>
                  <a:pt x="12478" y="62220"/>
                </a:cubicBezTo>
                <a:cubicBezTo>
                  <a:pt x="10157" y="61339"/>
                  <a:pt x="7823" y="60446"/>
                  <a:pt x="5501" y="59541"/>
                </a:cubicBezTo>
                <a:cubicBezTo>
                  <a:pt x="7585" y="50992"/>
                  <a:pt x="9633" y="42443"/>
                  <a:pt x="11716" y="33895"/>
                </a:cubicBezTo>
                <a:cubicBezTo>
                  <a:pt x="12288" y="31585"/>
                  <a:pt x="12847" y="29299"/>
                  <a:pt x="13419" y="26989"/>
                </a:cubicBezTo>
                <a:cubicBezTo>
                  <a:pt x="13442" y="27007"/>
                  <a:pt x="13468" y="27017"/>
                  <a:pt x="13495" y="27017"/>
                </a:cubicBezTo>
                <a:cubicBezTo>
                  <a:pt x="13537" y="27017"/>
                  <a:pt x="13580" y="26993"/>
                  <a:pt x="13609" y="26941"/>
                </a:cubicBezTo>
                <a:cubicBezTo>
                  <a:pt x="14574" y="25370"/>
                  <a:pt x="15324" y="23596"/>
                  <a:pt x="16074" y="21905"/>
                </a:cubicBezTo>
                <a:close/>
                <a:moveTo>
                  <a:pt x="25635" y="4272"/>
                </a:moveTo>
                <a:cubicBezTo>
                  <a:pt x="26575" y="5344"/>
                  <a:pt x="27921" y="5987"/>
                  <a:pt x="29326" y="6213"/>
                </a:cubicBezTo>
                <a:cubicBezTo>
                  <a:pt x="24932" y="20500"/>
                  <a:pt x="20717" y="34728"/>
                  <a:pt x="15098" y="48670"/>
                </a:cubicBezTo>
                <a:cubicBezTo>
                  <a:pt x="15050" y="48778"/>
                  <a:pt x="15062" y="48885"/>
                  <a:pt x="15121" y="48956"/>
                </a:cubicBezTo>
                <a:cubicBezTo>
                  <a:pt x="14812" y="50242"/>
                  <a:pt x="16062" y="51242"/>
                  <a:pt x="17050" y="52183"/>
                </a:cubicBezTo>
                <a:cubicBezTo>
                  <a:pt x="20039" y="55040"/>
                  <a:pt x="23551" y="57410"/>
                  <a:pt x="27206" y="59303"/>
                </a:cubicBezTo>
                <a:cubicBezTo>
                  <a:pt x="31219" y="61362"/>
                  <a:pt x="35576" y="62160"/>
                  <a:pt x="39636" y="63958"/>
                </a:cubicBezTo>
                <a:cubicBezTo>
                  <a:pt x="42589" y="65268"/>
                  <a:pt x="44613" y="67696"/>
                  <a:pt x="46733" y="69994"/>
                </a:cubicBezTo>
                <a:cubicBezTo>
                  <a:pt x="42327" y="67018"/>
                  <a:pt x="37315" y="64970"/>
                  <a:pt x="32493" y="62767"/>
                </a:cubicBezTo>
                <a:cubicBezTo>
                  <a:pt x="25516" y="59600"/>
                  <a:pt x="18562" y="56016"/>
                  <a:pt x="11359" y="53409"/>
                </a:cubicBezTo>
                <a:cubicBezTo>
                  <a:pt x="16062" y="37038"/>
                  <a:pt x="21527" y="20798"/>
                  <a:pt x="25635" y="4272"/>
                </a:cubicBezTo>
                <a:close/>
                <a:moveTo>
                  <a:pt x="31171" y="65280"/>
                </a:moveTo>
                <a:lnTo>
                  <a:pt x="31171" y="65280"/>
                </a:lnTo>
                <a:cubicBezTo>
                  <a:pt x="31885" y="65601"/>
                  <a:pt x="32612" y="65922"/>
                  <a:pt x="33338" y="66256"/>
                </a:cubicBezTo>
                <a:cubicBezTo>
                  <a:pt x="33957" y="67506"/>
                  <a:pt x="34552" y="68744"/>
                  <a:pt x="35160" y="70006"/>
                </a:cubicBezTo>
                <a:cubicBezTo>
                  <a:pt x="35231" y="70161"/>
                  <a:pt x="35303" y="70363"/>
                  <a:pt x="35398" y="70554"/>
                </a:cubicBezTo>
                <a:cubicBezTo>
                  <a:pt x="35064" y="70435"/>
                  <a:pt x="34731" y="70316"/>
                  <a:pt x="34398" y="70209"/>
                </a:cubicBezTo>
                <a:cubicBezTo>
                  <a:pt x="33993" y="69542"/>
                  <a:pt x="33517" y="68899"/>
                  <a:pt x="33100" y="68280"/>
                </a:cubicBezTo>
                <a:cubicBezTo>
                  <a:pt x="32469" y="67280"/>
                  <a:pt x="31814" y="66280"/>
                  <a:pt x="31171" y="65280"/>
                </a:cubicBezTo>
                <a:close/>
                <a:moveTo>
                  <a:pt x="9049" y="65006"/>
                </a:moveTo>
                <a:lnTo>
                  <a:pt x="9049" y="65006"/>
                </a:lnTo>
                <a:cubicBezTo>
                  <a:pt x="12895" y="66101"/>
                  <a:pt x="16455" y="67839"/>
                  <a:pt x="20289" y="69113"/>
                </a:cubicBezTo>
                <a:cubicBezTo>
                  <a:pt x="20979" y="69328"/>
                  <a:pt x="21670" y="69542"/>
                  <a:pt x="22360" y="69732"/>
                </a:cubicBezTo>
                <a:cubicBezTo>
                  <a:pt x="22360" y="69792"/>
                  <a:pt x="22384" y="69852"/>
                  <a:pt x="22444" y="69887"/>
                </a:cubicBezTo>
                <a:cubicBezTo>
                  <a:pt x="22980" y="70137"/>
                  <a:pt x="23539" y="70387"/>
                  <a:pt x="24075" y="70637"/>
                </a:cubicBezTo>
                <a:cubicBezTo>
                  <a:pt x="22860" y="70209"/>
                  <a:pt x="21658" y="69768"/>
                  <a:pt x="20467" y="69316"/>
                </a:cubicBezTo>
                <a:cubicBezTo>
                  <a:pt x="16931" y="67958"/>
                  <a:pt x="13383" y="66625"/>
                  <a:pt x="9847" y="65268"/>
                </a:cubicBezTo>
                <a:cubicBezTo>
                  <a:pt x="9609" y="65172"/>
                  <a:pt x="9335" y="65089"/>
                  <a:pt x="9049" y="65006"/>
                </a:cubicBezTo>
                <a:close/>
                <a:moveTo>
                  <a:pt x="31362" y="962"/>
                </a:moveTo>
                <a:cubicBezTo>
                  <a:pt x="35350" y="4939"/>
                  <a:pt x="39958" y="8892"/>
                  <a:pt x="44804" y="11702"/>
                </a:cubicBezTo>
                <a:cubicBezTo>
                  <a:pt x="44853" y="11720"/>
                  <a:pt x="44900" y="11729"/>
                  <a:pt x="44944" y="11729"/>
                </a:cubicBezTo>
                <a:cubicBezTo>
                  <a:pt x="45174" y="11729"/>
                  <a:pt x="45305" y="11495"/>
                  <a:pt x="45125" y="11344"/>
                </a:cubicBezTo>
                <a:cubicBezTo>
                  <a:pt x="44518" y="10844"/>
                  <a:pt x="43911" y="10356"/>
                  <a:pt x="43280" y="9856"/>
                </a:cubicBezTo>
                <a:lnTo>
                  <a:pt x="43280" y="9856"/>
                </a:lnTo>
                <a:cubicBezTo>
                  <a:pt x="44911" y="10809"/>
                  <a:pt x="46590" y="11666"/>
                  <a:pt x="48340" y="12404"/>
                </a:cubicBezTo>
                <a:cubicBezTo>
                  <a:pt x="51138" y="13595"/>
                  <a:pt x="54031" y="14511"/>
                  <a:pt x="56948" y="15333"/>
                </a:cubicBezTo>
                <a:cubicBezTo>
                  <a:pt x="60222" y="16250"/>
                  <a:pt x="63854" y="16762"/>
                  <a:pt x="66235" y="19441"/>
                </a:cubicBezTo>
                <a:cubicBezTo>
                  <a:pt x="66949" y="20357"/>
                  <a:pt x="67497" y="21381"/>
                  <a:pt x="67902" y="22453"/>
                </a:cubicBezTo>
                <a:cubicBezTo>
                  <a:pt x="67866" y="22524"/>
                  <a:pt x="67842" y="22584"/>
                  <a:pt x="67795" y="22655"/>
                </a:cubicBezTo>
                <a:cubicBezTo>
                  <a:pt x="67616" y="22727"/>
                  <a:pt x="67449" y="22810"/>
                  <a:pt x="67295" y="22893"/>
                </a:cubicBezTo>
                <a:lnTo>
                  <a:pt x="67628" y="22548"/>
                </a:lnTo>
                <a:cubicBezTo>
                  <a:pt x="67750" y="22427"/>
                  <a:pt x="67643" y="22239"/>
                  <a:pt x="67517" y="22239"/>
                </a:cubicBezTo>
                <a:cubicBezTo>
                  <a:pt x="67483" y="22239"/>
                  <a:pt x="67447" y="22253"/>
                  <a:pt x="67414" y="22286"/>
                </a:cubicBezTo>
                <a:cubicBezTo>
                  <a:pt x="67092" y="22596"/>
                  <a:pt x="66783" y="22893"/>
                  <a:pt x="66497" y="23251"/>
                </a:cubicBezTo>
                <a:cubicBezTo>
                  <a:pt x="66437" y="23322"/>
                  <a:pt x="66485" y="23405"/>
                  <a:pt x="66556" y="23441"/>
                </a:cubicBezTo>
                <a:cubicBezTo>
                  <a:pt x="66485" y="23524"/>
                  <a:pt x="66414" y="23608"/>
                  <a:pt x="66354" y="23703"/>
                </a:cubicBezTo>
                <a:cubicBezTo>
                  <a:pt x="66430" y="23562"/>
                  <a:pt x="66348" y="23352"/>
                  <a:pt x="66179" y="23352"/>
                </a:cubicBezTo>
                <a:cubicBezTo>
                  <a:pt x="66163" y="23352"/>
                  <a:pt x="66146" y="23354"/>
                  <a:pt x="66128" y="23358"/>
                </a:cubicBezTo>
                <a:cubicBezTo>
                  <a:pt x="66104" y="23370"/>
                  <a:pt x="66068" y="23370"/>
                  <a:pt x="66021" y="23382"/>
                </a:cubicBezTo>
                <a:cubicBezTo>
                  <a:pt x="65902" y="23417"/>
                  <a:pt x="65830" y="23501"/>
                  <a:pt x="65818" y="23620"/>
                </a:cubicBezTo>
                <a:cubicBezTo>
                  <a:pt x="65729" y="24037"/>
                  <a:pt x="65878" y="24175"/>
                  <a:pt x="66116" y="24175"/>
                </a:cubicBezTo>
                <a:cubicBezTo>
                  <a:pt x="66481" y="24175"/>
                  <a:pt x="67056" y="23847"/>
                  <a:pt x="67295" y="23703"/>
                </a:cubicBezTo>
                <a:lnTo>
                  <a:pt x="67295" y="23703"/>
                </a:lnTo>
                <a:cubicBezTo>
                  <a:pt x="66675" y="24965"/>
                  <a:pt x="66104" y="26251"/>
                  <a:pt x="65521" y="27537"/>
                </a:cubicBezTo>
                <a:cubicBezTo>
                  <a:pt x="64854" y="28120"/>
                  <a:pt x="64175" y="28835"/>
                  <a:pt x="64211" y="29561"/>
                </a:cubicBezTo>
                <a:cubicBezTo>
                  <a:pt x="64217" y="29670"/>
                  <a:pt x="64296" y="29727"/>
                  <a:pt x="64373" y="29727"/>
                </a:cubicBezTo>
                <a:cubicBezTo>
                  <a:pt x="64439" y="29727"/>
                  <a:pt x="64504" y="29685"/>
                  <a:pt x="64520" y="29597"/>
                </a:cubicBezTo>
                <a:cubicBezTo>
                  <a:pt x="64580" y="29227"/>
                  <a:pt x="64806" y="28870"/>
                  <a:pt x="65092" y="28525"/>
                </a:cubicBezTo>
                <a:lnTo>
                  <a:pt x="65092" y="28525"/>
                </a:lnTo>
                <a:cubicBezTo>
                  <a:pt x="60937" y="37979"/>
                  <a:pt x="57543" y="47777"/>
                  <a:pt x="54162" y="57564"/>
                </a:cubicBezTo>
                <a:cubicBezTo>
                  <a:pt x="54102" y="57660"/>
                  <a:pt x="54043" y="57755"/>
                  <a:pt x="53995" y="57862"/>
                </a:cubicBezTo>
                <a:cubicBezTo>
                  <a:pt x="53721" y="55540"/>
                  <a:pt x="52686" y="53278"/>
                  <a:pt x="51305" y="51433"/>
                </a:cubicBezTo>
                <a:cubicBezTo>
                  <a:pt x="51286" y="51404"/>
                  <a:pt x="51261" y="51393"/>
                  <a:pt x="51236" y="51393"/>
                </a:cubicBezTo>
                <a:cubicBezTo>
                  <a:pt x="51167" y="51393"/>
                  <a:pt x="51097" y="51485"/>
                  <a:pt x="51150" y="51564"/>
                </a:cubicBezTo>
                <a:cubicBezTo>
                  <a:pt x="52757" y="53992"/>
                  <a:pt x="53352" y="56540"/>
                  <a:pt x="53531" y="59362"/>
                </a:cubicBezTo>
                <a:lnTo>
                  <a:pt x="53269" y="60124"/>
                </a:lnTo>
                <a:cubicBezTo>
                  <a:pt x="52817" y="58541"/>
                  <a:pt x="51947" y="56993"/>
                  <a:pt x="51209" y="55778"/>
                </a:cubicBezTo>
                <a:cubicBezTo>
                  <a:pt x="51189" y="55741"/>
                  <a:pt x="51156" y="55725"/>
                  <a:pt x="51124" y="55725"/>
                </a:cubicBezTo>
                <a:cubicBezTo>
                  <a:pt x="51065" y="55725"/>
                  <a:pt x="51007" y="55780"/>
                  <a:pt x="51031" y="55850"/>
                </a:cubicBezTo>
                <a:cubicBezTo>
                  <a:pt x="51650" y="57088"/>
                  <a:pt x="52305" y="58362"/>
                  <a:pt x="52674" y="59684"/>
                </a:cubicBezTo>
                <a:cubicBezTo>
                  <a:pt x="52805" y="60136"/>
                  <a:pt x="52876" y="60577"/>
                  <a:pt x="52912" y="61005"/>
                </a:cubicBezTo>
                <a:cubicBezTo>
                  <a:pt x="52638" y="61601"/>
                  <a:pt x="52388" y="62220"/>
                  <a:pt x="52150" y="62839"/>
                </a:cubicBezTo>
                <a:cubicBezTo>
                  <a:pt x="51852" y="61684"/>
                  <a:pt x="51388" y="60553"/>
                  <a:pt x="50816" y="59517"/>
                </a:cubicBezTo>
                <a:cubicBezTo>
                  <a:pt x="50789" y="59469"/>
                  <a:pt x="50744" y="59449"/>
                  <a:pt x="50699" y="59449"/>
                </a:cubicBezTo>
                <a:cubicBezTo>
                  <a:pt x="50610" y="59449"/>
                  <a:pt x="50523" y="59529"/>
                  <a:pt x="50578" y="59624"/>
                </a:cubicBezTo>
                <a:cubicBezTo>
                  <a:pt x="51245" y="60981"/>
                  <a:pt x="51602" y="62339"/>
                  <a:pt x="51793" y="63767"/>
                </a:cubicBezTo>
                <a:cubicBezTo>
                  <a:pt x="51769" y="63851"/>
                  <a:pt x="51733" y="63934"/>
                  <a:pt x="51709" y="64017"/>
                </a:cubicBezTo>
                <a:cubicBezTo>
                  <a:pt x="50852" y="66387"/>
                  <a:pt x="49471" y="68530"/>
                  <a:pt x="48566" y="70852"/>
                </a:cubicBezTo>
                <a:cubicBezTo>
                  <a:pt x="44863" y="67042"/>
                  <a:pt x="41910" y="63720"/>
                  <a:pt x="36386" y="62065"/>
                </a:cubicBezTo>
                <a:cubicBezTo>
                  <a:pt x="32695" y="60969"/>
                  <a:pt x="29123" y="59648"/>
                  <a:pt x="25730" y="57767"/>
                </a:cubicBezTo>
                <a:cubicBezTo>
                  <a:pt x="23944" y="56790"/>
                  <a:pt x="15586" y="52242"/>
                  <a:pt x="15360" y="49135"/>
                </a:cubicBezTo>
                <a:cubicBezTo>
                  <a:pt x="15479" y="49123"/>
                  <a:pt x="15586" y="49063"/>
                  <a:pt x="15645" y="48932"/>
                </a:cubicBezTo>
                <a:cubicBezTo>
                  <a:pt x="21848" y="33466"/>
                  <a:pt x="27909" y="17321"/>
                  <a:pt x="31362" y="962"/>
                </a:cubicBezTo>
                <a:close/>
                <a:moveTo>
                  <a:pt x="34040" y="66565"/>
                </a:moveTo>
                <a:lnTo>
                  <a:pt x="34040" y="66565"/>
                </a:lnTo>
                <a:cubicBezTo>
                  <a:pt x="34564" y="66815"/>
                  <a:pt x="35088" y="67054"/>
                  <a:pt x="35600" y="67280"/>
                </a:cubicBezTo>
                <a:cubicBezTo>
                  <a:pt x="35898" y="68351"/>
                  <a:pt x="36279" y="69387"/>
                  <a:pt x="36743" y="70387"/>
                </a:cubicBezTo>
                <a:cubicBezTo>
                  <a:pt x="36874" y="70625"/>
                  <a:pt x="36993" y="70875"/>
                  <a:pt x="37100" y="71149"/>
                </a:cubicBezTo>
                <a:cubicBezTo>
                  <a:pt x="36791" y="71042"/>
                  <a:pt x="36493" y="70935"/>
                  <a:pt x="36184" y="70816"/>
                </a:cubicBezTo>
                <a:cubicBezTo>
                  <a:pt x="36005" y="70518"/>
                  <a:pt x="35886" y="70185"/>
                  <a:pt x="35755" y="69923"/>
                </a:cubicBezTo>
                <a:cubicBezTo>
                  <a:pt x="35517" y="69447"/>
                  <a:pt x="35279" y="68994"/>
                  <a:pt x="35041" y="68506"/>
                </a:cubicBezTo>
                <a:cubicBezTo>
                  <a:pt x="34707" y="67851"/>
                  <a:pt x="34386" y="67220"/>
                  <a:pt x="34040" y="66565"/>
                </a:cubicBezTo>
                <a:close/>
                <a:moveTo>
                  <a:pt x="49947" y="69673"/>
                </a:moveTo>
                <a:lnTo>
                  <a:pt x="49947" y="69673"/>
                </a:lnTo>
                <a:cubicBezTo>
                  <a:pt x="49804" y="70090"/>
                  <a:pt x="49650" y="70506"/>
                  <a:pt x="49495" y="70923"/>
                </a:cubicBezTo>
                <a:cubicBezTo>
                  <a:pt x="49459" y="71018"/>
                  <a:pt x="49459" y="71102"/>
                  <a:pt x="49507" y="71173"/>
                </a:cubicBezTo>
                <a:cubicBezTo>
                  <a:pt x="49459" y="71292"/>
                  <a:pt x="49411" y="71435"/>
                  <a:pt x="49376" y="71554"/>
                </a:cubicBezTo>
                <a:cubicBezTo>
                  <a:pt x="49316" y="71495"/>
                  <a:pt x="49257" y="71411"/>
                  <a:pt x="49197" y="71352"/>
                </a:cubicBezTo>
                <a:cubicBezTo>
                  <a:pt x="49435" y="70792"/>
                  <a:pt x="49685" y="70221"/>
                  <a:pt x="49947" y="69673"/>
                </a:cubicBezTo>
                <a:close/>
                <a:moveTo>
                  <a:pt x="36148" y="67542"/>
                </a:moveTo>
                <a:cubicBezTo>
                  <a:pt x="36541" y="67708"/>
                  <a:pt x="36910" y="67875"/>
                  <a:pt x="37267" y="68042"/>
                </a:cubicBezTo>
                <a:cubicBezTo>
                  <a:pt x="37767" y="69292"/>
                  <a:pt x="38291" y="70661"/>
                  <a:pt x="38970" y="71887"/>
                </a:cubicBezTo>
                <a:cubicBezTo>
                  <a:pt x="38636" y="71745"/>
                  <a:pt x="38327" y="71626"/>
                  <a:pt x="38041" y="71506"/>
                </a:cubicBezTo>
                <a:cubicBezTo>
                  <a:pt x="37767" y="71054"/>
                  <a:pt x="37469" y="70625"/>
                  <a:pt x="37219" y="70161"/>
                </a:cubicBezTo>
                <a:cubicBezTo>
                  <a:pt x="36791" y="69316"/>
                  <a:pt x="36446" y="68435"/>
                  <a:pt x="36148" y="67542"/>
                </a:cubicBezTo>
                <a:close/>
                <a:moveTo>
                  <a:pt x="46173" y="72054"/>
                </a:moveTo>
                <a:lnTo>
                  <a:pt x="46173" y="72054"/>
                </a:lnTo>
                <a:cubicBezTo>
                  <a:pt x="46280" y="72102"/>
                  <a:pt x="46375" y="72161"/>
                  <a:pt x="46494" y="72209"/>
                </a:cubicBezTo>
                <a:cubicBezTo>
                  <a:pt x="46411" y="72233"/>
                  <a:pt x="46352" y="72280"/>
                  <a:pt x="46292" y="72316"/>
                </a:cubicBezTo>
                <a:cubicBezTo>
                  <a:pt x="46244" y="72233"/>
                  <a:pt x="46197" y="72138"/>
                  <a:pt x="46173" y="72054"/>
                </a:cubicBezTo>
                <a:close/>
                <a:moveTo>
                  <a:pt x="37970" y="68351"/>
                </a:moveTo>
                <a:lnTo>
                  <a:pt x="37970" y="68351"/>
                </a:lnTo>
                <a:cubicBezTo>
                  <a:pt x="38434" y="68554"/>
                  <a:pt x="38874" y="68768"/>
                  <a:pt x="39339" y="68970"/>
                </a:cubicBezTo>
                <a:cubicBezTo>
                  <a:pt x="39708" y="70018"/>
                  <a:pt x="40125" y="71042"/>
                  <a:pt x="40625" y="72042"/>
                </a:cubicBezTo>
                <a:cubicBezTo>
                  <a:pt x="40720" y="72268"/>
                  <a:pt x="40827" y="72483"/>
                  <a:pt x="40946" y="72721"/>
                </a:cubicBezTo>
                <a:cubicBezTo>
                  <a:pt x="40684" y="72614"/>
                  <a:pt x="40410" y="72507"/>
                  <a:pt x="40125" y="72388"/>
                </a:cubicBezTo>
                <a:cubicBezTo>
                  <a:pt x="39767" y="71768"/>
                  <a:pt x="39374" y="71173"/>
                  <a:pt x="39041" y="70566"/>
                </a:cubicBezTo>
                <a:cubicBezTo>
                  <a:pt x="38660" y="69840"/>
                  <a:pt x="38315" y="69090"/>
                  <a:pt x="37970" y="68351"/>
                </a:cubicBezTo>
                <a:close/>
                <a:moveTo>
                  <a:pt x="48721" y="72530"/>
                </a:moveTo>
                <a:cubicBezTo>
                  <a:pt x="48792" y="72590"/>
                  <a:pt x="48864" y="72649"/>
                  <a:pt x="48923" y="72709"/>
                </a:cubicBezTo>
                <a:cubicBezTo>
                  <a:pt x="48876" y="72780"/>
                  <a:pt x="48852" y="72876"/>
                  <a:pt x="48864" y="72947"/>
                </a:cubicBezTo>
                <a:lnTo>
                  <a:pt x="48864" y="72995"/>
                </a:lnTo>
                <a:cubicBezTo>
                  <a:pt x="48733" y="73007"/>
                  <a:pt x="48602" y="73019"/>
                  <a:pt x="48495" y="73054"/>
                </a:cubicBezTo>
                <a:cubicBezTo>
                  <a:pt x="48483" y="72995"/>
                  <a:pt x="48459" y="72947"/>
                  <a:pt x="48435" y="72900"/>
                </a:cubicBezTo>
                <a:cubicBezTo>
                  <a:pt x="48518" y="72888"/>
                  <a:pt x="48602" y="72828"/>
                  <a:pt x="48626" y="72721"/>
                </a:cubicBezTo>
                <a:cubicBezTo>
                  <a:pt x="48673" y="72649"/>
                  <a:pt x="48697" y="72590"/>
                  <a:pt x="48721" y="72530"/>
                </a:cubicBezTo>
                <a:close/>
                <a:moveTo>
                  <a:pt x="43649" y="70911"/>
                </a:moveTo>
                <a:cubicBezTo>
                  <a:pt x="44220" y="71173"/>
                  <a:pt x="44792" y="71423"/>
                  <a:pt x="45351" y="71685"/>
                </a:cubicBezTo>
                <a:cubicBezTo>
                  <a:pt x="45470" y="72007"/>
                  <a:pt x="45601" y="72352"/>
                  <a:pt x="45720" y="72697"/>
                </a:cubicBezTo>
                <a:cubicBezTo>
                  <a:pt x="45447" y="72888"/>
                  <a:pt x="45173" y="73066"/>
                  <a:pt x="44887" y="73197"/>
                </a:cubicBezTo>
                <a:cubicBezTo>
                  <a:pt x="44768" y="73007"/>
                  <a:pt x="44649" y="72816"/>
                  <a:pt x="44542" y="72638"/>
                </a:cubicBezTo>
                <a:cubicBezTo>
                  <a:pt x="44232" y="72066"/>
                  <a:pt x="43935" y="71483"/>
                  <a:pt x="43649" y="70911"/>
                </a:cubicBezTo>
                <a:close/>
                <a:moveTo>
                  <a:pt x="39982" y="69244"/>
                </a:moveTo>
                <a:lnTo>
                  <a:pt x="39982" y="69244"/>
                </a:lnTo>
                <a:cubicBezTo>
                  <a:pt x="40386" y="69435"/>
                  <a:pt x="40756" y="69613"/>
                  <a:pt x="41137" y="69780"/>
                </a:cubicBezTo>
                <a:cubicBezTo>
                  <a:pt x="41518" y="70673"/>
                  <a:pt x="41887" y="71554"/>
                  <a:pt x="42268" y="72423"/>
                </a:cubicBezTo>
                <a:cubicBezTo>
                  <a:pt x="42387" y="72709"/>
                  <a:pt x="42530" y="73007"/>
                  <a:pt x="42649" y="73292"/>
                </a:cubicBezTo>
                <a:cubicBezTo>
                  <a:pt x="42411" y="73233"/>
                  <a:pt x="42172" y="73161"/>
                  <a:pt x="41910" y="73078"/>
                </a:cubicBezTo>
                <a:cubicBezTo>
                  <a:pt x="41637" y="72590"/>
                  <a:pt x="41303" y="72114"/>
                  <a:pt x="41053" y="71637"/>
                </a:cubicBezTo>
                <a:cubicBezTo>
                  <a:pt x="40648" y="70864"/>
                  <a:pt x="40303" y="70054"/>
                  <a:pt x="39982" y="69244"/>
                </a:cubicBezTo>
                <a:close/>
                <a:moveTo>
                  <a:pt x="41839" y="70102"/>
                </a:moveTo>
                <a:lnTo>
                  <a:pt x="41839" y="70102"/>
                </a:lnTo>
                <a:cubicBezTo>
                  <a:pt x="42315" y="70316"/>
                  <a:pt x="42792" y="70530"/>
                  <a:pt x="43268" y="70744"/>
                </a:cubicBezTo>
                <a:cubicBezTo>
                  <a:pt x="43184" y="70804"/>
                  <a:pt x="43101" y="70923"/>
                  <a:pt x="43161" y="71054"/>
                </a:cubicBezTo>
                <a:cubicBezTo>
                  <a:pt x="43446" y="71697"/>
                  <a:pt x="43756" y="72340"/>
                  <a:pt x="44089" y="72971"/>
                </a:cubicBezTo>
                <a:lnTo>
                  <a:pt x="44316" y="73423"/>
                </a:lnTo>
                <a:cubicBezTo>
                  <a:pt x="44208" y="73459"/>
                  <a:pt x="44089" y="73471"/>
                  <a:pt x="43970" y="73483"/>
                </a:cubicBezTo>
                <a:cubicBezTo>
                  <a:pt x="43929" y="73486"/>
                  <a:pt x="43885" y="73487"/>
                  <a:pt x="43841" y="73487"/>
                </a:cubicBezTo>
                <a:cubicBezTo>
                  <a:pt x="43709" y="73487"/>
                  <a:pt x="43568" y="73474"/>
                  <a:pt x="43434" y="73447"/>
                </a:cubicBezTo>
                <a:cubicBezTo>
                  <a:pt x="43196" y="72971"/>
                  <a:pt x="42934" y="72519"/>
                  <a:pt x="42720" y="72054"/>
                </a:cubicBezTo>
                <a:cubicBezTo>
                  <a:pt x="42422" y="71411"/>
                  <a:pt x="42125" y="70756"/>
                  <a:pt x="41839" y="70102"/>
                </a:cubicBezTo>
                <a:close/>
                <a:moveTo>
                  <a:pt x="44697" y="74495"/>
                </a:moveTo>
                <a:cubicBezTo>
                  <a:pt x="44792" y="74495"/>
                  <a:pt x="44887" y="74507"/>
                  <a:pt x="44982" y="74507"/>
                </a:cubicBezTo>
                <a:cubicBezTo>
                  <a:pt x="45006" y="74554"/>
                  <a:pt x="45042" y="74602"/>
                  <a:pt x="45089" y="74626"/>
                </a:cubicBezTo>
                <a:cubicBezTo>
                  <a:pt x="44947" y="74590"/>
                  <a:pt x="44816" y="74543"/>
                  <a:pt x="44697" y="74495"/>
                </a:cubicBezTo>
                <a:close/>
                <a:moveTo>
                  <a:pt x="45709" y="74424"/>
                </a:moveTo>
                <a:cubicBezTo>
                  <a:pt x="45613" y="74531"/>
                  <a:pt x="45518" y="74650"/>
                  <a:pt x="45423" y="74745"/>
                </a:cubicBezTo>
                <a:cubicBezTo>
                  <a:pt x="45399" y="74733"/>
                  <a:pt x="45363" y="74733"/>
                  <a:pt x="45351" y="74721"/>
                </a:cubicBezTo>
                <a:cubicBezTo>
                  <a:pt x="45470" y="74685"/>
                  <a:pt x="45542" y="74590"/>
                  <a:pt x="45530" y="74447"/>
                </a:cubicBezTo>
                <a:cubicBezTo>
                  <a:pt x="45578" y="74447"/>
                  <a:pt x="45625" y="74447"/>
                  <a:pt x="45685" y="74435"/>
                </a:cubicBezTo>
                <a:cubicBezTo>
                  <a:pt x="45697" y="74435"/>
                  <a:pt x="45697" y="74424"/>
                  <a:pt x="45709" y="74424"/>
                </a:cubicBezTo>
                <a:close/>
                <a:moveTo>
                  <a:pt x="45875" y="77329"/>
                </a:moveTo>
                <a:cubicBezTo>
                  <a:pt x="45899" y="77329"/>
                  <a:pt x="45923" y="77341"/>
                  <a:pt x="45935" y="77341"/>
                </a:cubicBezTo>
                <a:cubicBezTo>
                  <a:pt x="45935" y="77341"/>
                  <a:pt x="45911" y="77341"/>
                  <a:pt x="45911" y="77352"/>
                </a:cubicBezTo>
                <a:cubicBezTo>
                  <a:pt x="45899" y="77341"/>
                  <a:pt x="45887" y="77329"/>
                  <a:pt x="45875" y="77329"/>
                </a:cubicBezTo>
                <a:close/>
                <a:moveTo>
                  <a:pt x="52209" y="75436"/>
                </a:moveTo>
                <a:lnTo>
                  <a:pt x="52209" y="75436"/>
                </a:lnTo>
                <a:cubicBezTo>
                  <a:pt x="52959" y="75638"/>
                  <a:pt x="53698" y="75852"/>
                  <a:pt x="54436" y="76055"/>
                </a:cubicBezTo>
                <a:cubicBezTo>
                  <a:pt x="54019" y="76555"/>
                  <a:pt x="53602" y="77043"/>
                  <a:pt x="53186" y="77543"/>
                </a:cubicBezTo>
                <a:cubicBezTo>
                  <a:pt x="52805" y="76948"/>
                  <a:pt x="52543" y="76138"/>
                  <a:pt x="52209" y="75436"/>
                </a:cubicBezTo>
                <a:close/>
                <a:moveTo>
                  <a:pt x="51114" y="77293"/>
                </a:moveTo>
                <a:cubicBezTo>
                  <a:pt x="51138" y="77424"/>
                  <a:pt x="51174" y="77531"/>
                  <a:pt x="51233" y="77602"/>
                </a:cubicBezTo>
                <a:cubicBezTo>
                  <a:pt x="51245" y="77626"/>
                  <a:pt x="51257" y="77650"/>
                  <a:pt x="51281" y="77662"/>
                </a:cubicBezTo>
                <a:cubicBezTo>
                  <a:pt x="51257" y="77698"/>
                  <a:pt x="51245" y="77710"/>
                  <a:pt x="51245" y="77722"/>
                </a:cubicBezTo>
                <a:cubicBezTo>
                  <a:pt x="51197" y="77710"/>
                  <a:pt x="51162" y="77686"/>
                  <a:pt x="51114" y="77650"/>
                </a:cubicBezTo>
                <a:cubicBezTo>
                  <a:pt x="51066" y="77626"/>
                  <a:pt x="51019" y="77626"/>
                  <a:pt x="50983" y="77626"/>
                </a:cubicBezTo>
                <a:cubicBezTo>
                  <a:pt x="51019" y="77519"/>
                  <a:pt x="51066" y="77400"/>
                  <a:pt x="51114" y="77293"/>
                </a:cubicBezTo>
                <a:close/>
                <a:moveTo>
                  <a:pt x="42911" y="78103"/>
                </a:moveTo>
                <a:cubicBezTo>
                  <a:pt x="42970" y="78114"/>
                  <a:pt x="43030" y="78126"/>
                  <a:pt x="43089" y="78162"/>
                </a:cubicBezTo>
                <a:cubicBezTo>
                  <a:pt x="43101" y="78186"/>
                  <a:pt x="43101" y="78198"/>
                  <a:pt x="43125" y="78234"/>
                </a:cubicBezTo>
                <a:cubicBezTo>
                  <a:pt x="43042" y="78186"/>
                  <a:pt x="42982" y="78138"/>
                  <a:pt x="42911" y="78103"/>
                </a:cubicBezTo>
                <a:close/>
                <a:moveTo>
                  <a:pt x="72010" y="22187"/>
                </a:moveTo>
                <a:cubicBezTo>
                  <a:pt x="75066" y="22187"/>
                  <a:pt x="77836" y="23861"/>
                  <a:pt x="80558" y="25096"/>
                </a:cubicBezTo>
                <a:cubicBezTo>
                  <a:pt x="83332" y="26346"/>
                  <a:pt x="86142" y="27513"/>
                  <a:pt x="89047" y="28394"/>
                </a:cubicBezTo>
                <a:cubicBezTo>
                  <a:pt x="90881" y="28942"/>
                  <a:pt x="92714" y="29382"/>
                  <a:pt x="94572" y="29680"/>
                </a:cubicBezTo>
                <a:lnTo>
                  <a:pt x="92202" y="29644"/>
                </a:lnTo>
                <a:cubicBezTo>
                  <a:pt x="91941" y="29644"/>
                  <a:pt x="91905" y="30013"/>
                  <a:pt x="92179" y="30061"/>
                </a:cubicBezTo>
                <a:cubicBezTo>
                  <a:pt x="95241" y="30590"/>
                  <a:pt x="98476" y="30800"/>
                  <a:pt x="101711" y="30800"/>
                </a:cubicBezTo>
                <a:cubicBezTo>
                  <a:pt x="104298" y="30800"/>
                  <a:pt x="106886" y="30665"/>
                  <a:pt x="109383" y="30454"/>
                </a:cubicBezTo>
                <a:lnTo>
                  <a:pt x="109383" y="30454"/>
                </a:lnTo>
                <a:cubicBezTo>
                  <a:pt x="101525" y="45218"/>
                  <a:pt x="95774" y="61493"/>
                  <a:pt x="90583" y="77305"/>
                </a:cubicBezTo>
                <a:cubicBezTo>
                  <a:pt x="90548" y="77400"/>
                  <a:pt x="90571" y="77460"/>
                  <a:pt x="90595" y="77531"/>
                </a:cubicBezTo>
                <a:cubicBezTo>
                  <a:pt x="89559" y="78186"/>
                  <a:pt x="87071" y="78484"/>
                  <a:pt x="86202" y="78531"/>
                </a:cubicBezTo>
                <a:cubicBezTo>
                  <a:pt x="86042" y="78540"/>
                  <a:pt x="85880" y="78544"/>
                  <a:pt x="85718" y="78544"/>
                </a:cubicBezTo>
                <a:cubicBezTo>
                  <a:pt x="85021" y="78544"/>
                  <a:pt x="84304" y="78472"/>
                  <a:pt x="83618" y="78424"/>
                </a:cubicBezTo>
                <a:cubicBezTo>
                  <a:pt x="81665" y="78305"/>
                  <a:pt x="79737" y="78055"/>
                  <a:pt x="77808" y="77698"/>
                </a:cubicBezTo>
                <a:cubicBezTo>
                  <a:pt x="73795" y="76936"/>
                  <a:pt x="69997" y="75638"/>
                  <a:pt x="66247" y="74019"/>
                </a:cubicBezTo>
                <a:cubicBezTo>
                  <a:pt x="63392" y="72785"/>
                  <a:pt x="60782" y="72408"/>
                  <a:pt x="58148" y="72408"/>
                </a:cubicBezTo>
                <a:cubicBezTo>
                  <a:pt x="55599" y="72408"/>
                  <a:pt x="53026" y="72761"/>
                  <a:pt x="50185" y="73030"/>
                </a:cubicBezTo>
                <a:cubicBezTo>
                  <a:pt x="50209" y="72995"/>
                  <a:pt x="50221" y="72935"/>
                  <a:pt x="50221" y="72876"/>
                </a:cubicBezTo>
                <a:cubicBezTo>
                  <a:pt x="50340" y="72757"/>
                  <a:pt x="50400" y="72554"/>
                  <a:pt x="50245" y="72411"/>
                </a:cubicBezTo>
                <a:lnTo>
                  <a:pt x="50245" y="72411"/>
                </a:lnTo>
                <a:cubicBezTo>
                  <a:pt x="50275" y="72421"/>
                  <a:pt x="50304" y="72425"/>
                  <a:pt x="50331" y="72425"/>
                </a:cubicBezTo>
                <a:cubicBezTo>
                  <a:pt x="50608" y="72425"/>
                  <a:pt x="50738" y="71973"/>
                  <a:pt x="50423" y="71876"/>
                </a:cubicBezTo>
                <a:lnTo>
                  <a:pt x="50162" y="71780"/>
                </a:lnTo>
                <a:cubicBezTo>
                  <a:pt x="50114" y="71768"/>
                  <a:pt x="50090" y="71768"/>
                  <a:pt x="50054" y="71768"/>
                </a:cubicBezTo>
                <a:cubicBezTo>
                  <a:pt x="50781" y="69732"/>
                  <a:pt x="51495" y="67696"/>
                  <a:pt x="52197" y="65637"/>
                </a:cubicBezTo>
                <a:cubicBezTo>
                  <a:pt x="52237" y="65655"/>
                  <a:pt x="52280" y="65664"/>
                  <a:pt x="52323" y="65664"/>
                </a:cubicBezTo>
                <a:cubicBezTo>
                  <a:pt x="52448" y="65664"/>
                  <a:pt x="52567" y="65588"/>
                  <a:pt x="52567" y="65446"/>
                </a:cubicBezTo>
                <a:cubicBezTo>
                  <a:pt x="52567" y="65160"/>
                  <a:pt x="52567" y="64899"/>
                  <a:pt x="52543" y="64613"/>
                </a:cubicBezTo>
                <a:lnTo>
                  <a:pt x="52948" y="63410"/>
                </a:lnTo>
                <a:lnTo>
                  <a:pt x="52948" y="63410"/>
                </a:lnTo>
                <a:cubicBezTo>
                  <a:pt x="52948" y="63482"/>
                  <a:pt x="52924" y="63541"/>
                  <a:pt x="52924" y="63613"/>
                </a:cubicBezTo>
                <a:cubicBezTo>
                  <a:pt x="52917" y="63724"/>
                  <a:pt x="53003" y="63786"/>
                  <a:pt x="53092" y="63786"/>
                </a:cubicBezTo>
                <a:cubicBezTo>
                  <a:pt x="53156" y="63786"/>
                  <a:pt x="53222" y="63754"/>
                  <a:pt x="53257" y="63684"/>
                </a:cubicBezTo>
                <a:cubicBezTo>
                  <a:pt x="53436" y="63267"/>
                  <a:pt x="53531" y="62851"/>
                  <a:pt x="53579" y="62410"/>
                </a:cubicBezTo>
                <a:cubicBezTo>
                  <a:pt x="54126" y="61648"/>
                  <a:pt x="54710" y="60910"/>
                  <a:pt x="55365" y="60196"/>
                </a:cubicBezTo>
                <a:cubicBezTo>
                  <a:pt x="55420" y="60122"/>
                  <a:pt x="55353" y="60026"/>
                  <a:pt x="55282" y="60026"/>
                </a:cubicBezTo>
                <a:cubicBezTo>
                  <a:pt x="55261" y="60026"/>
                  <a:pt x="55240" y="60034"/>
                  <a:pt x="55222" y="60053"/>
                </a:cubicBezTo>
                <a:cubicBezTo>
                  <a:pt x="54662" y="60624"/>
                  <a:pt x="54114" y="61208"/>
                  <a:pt x="53614" y="61815"/>
                </a:cubicBezTo>
                <a:cubicBezTo>
                  <a:pt x="53614" y="61529"/>
                  <a:pt x="53579" y="61243"/>
                  <a:pt x="53531" y="60946"/>
                </a:cubicBezTo>
                <a:cubicBezTo>
                  <a:pt x="53531" y="60934"/>
                  <a:pt x="53555" y="60922"/>
                  <a:pt x="53555" y="60922"/>
                </a:cubicBezTo>
                <a:cubicBezTo>
                  <a:pt x="54400" y="59541"/>
                  <a:pt x="55293" y="58374"/>
                  <a:pt x="56734" y="57410"/>
                </a:cubicBezTo>
                <a:cubicBezTo>
                  <a:pt x="56794" y="57370"/>
                  <a:pt x="56745" y="57279"/>
                  <a:pt x="56685" y="57279"/>
                </a:cubicBezTo>
                <a:cubicBezTo>
                  <a:pt x="56674" y="57279"/>
                  <a:pt x="56662" y="57283"/>
                  <a:pt x="56650" y="57290"/>
                </a:cubicBezTo>
                <a:cubicBezTo>
                  <a:pt x="55793" y="57826"/>
                  <a:pt x="54948" y="58505"/>
                  <a:pt x="54245" y="59315"/>
                </a:cubicBezTo>
                <a:cubicBezTo>
                  <a:pt x="54662" y="58386"/>
                  <a:pt x="55103" y="57469"/>
                  <a:pt x="55579" y="56564"/>
                </a:cubicBezTo>
                <a:cubicBezTo>
                  <a:pt x="56948" y="55016"/>
                  <a:pt x="58567" y="53826"/>
                  <a:pt x="60734" y="53195"/>
                </a:cubicBezTo>
                <a:cubicBezTo>
                  <a:pt x="60866" y="53173"/>
                  <a:pt x="60836" y="52988"/>
                  <a:pt x="60727" y="52988"/>
                </a:cubicBezTo>
                <a:cubicBezTo>
                  <a:pt x="60718" y="52988"/>
                  <a:pt x="60709" y="52990"/>
                  <a:pt x="60699" y="52992"/>
                </a:cubicBezTo>
                <a:cubicBezTo>
                  <a:pt x="58698" y="53480"/>
                  <a:pt x="56686" y="54564"/>
                  <a:pt x="55257" y="56124"/>
                </a:cubicBezTo>
                <a:lnTo>
                  <a:pt x="55841" y="54612"/>
                </a:lnTo>
                <a:cubicBezTo>
                  <a:pt x="56531" y="53921"/>
                  <a:pt x="57210" y="53242"/>
                  <a:pt x="57912" y="52576"/>
                </a:cubicBezTo>
                <a:cubicBezTo>
                  <a:pt x="57930" y="52549"/>
                  <a:pt x="57915" y="52510"/>
                  <a:pt x="57892" y="52510"/>
                </a:cubicBezTo>
                <a:cubicBezTo>
                  <a:pt x="57884" y="52510"/>
                  <a:pt x="57874" y="52515"/>
                  <a:pt x="57865" y="52528"/>
                </a:cubicBezTo>
                <a:cubicBezTo>
                  <a:pt x="57210" y="53195"/>
                  <a:pt x="56543" y="53850"/>
                  <a:pt x="55888" y="54516"/>
                </a:cubicBezTo>
                <a:cubicBezTo>
                  <a:pt x="58174" y="48468"/>
                  <a:pt x="60615" y="42467"/>
                  <a:pt x="63032" y="36466"/>
                </a:cubicBezTo>
                <a:cubicBezTo>
                  <a:pt x="63044" y="36466"/>
                  <a:pt x="63056" y="36466"/>
                  <a:pt x="63080" y="36455"/>
                </a:cubicBezTo>
                <a:cubicBezTo>
                  <a:pt x="63937" y="35740"/>
                  <a:pt x="64663" y="34835"/>
                  <a:pt x="65306" y="33907"/>
                </a:cubicBezTo>
                <a:cubicBezTo>
                  <a:pt x="65351" y="33844"/>
                  <a:pt x="65288" y="33774"/>
                  <a:pt x="65229" y="33774"/>
                </a:cubicBezTo>
                <a:cubicBezTo>
                  <a:pt x="65209" y="33774"/>
                  <a:pt x="65190" y="33782"/>
                  <a:pt x="65175" y="33799"/>
                </a:cubicBezTo>
                <a:cubicBezTo>
                  <a:pt x="64580" y="34561"/>
                  <a:pt x="63925" y="35228"/>
                  <a:pt x="63258" y="35907"/>
                </a:cubicBezTo>
                <a:cubicBezTo>
                  <a:pt x="63461" y="35371"/>
                  <a:pt x="63687" y="34835"/>
                  <a:pt x="63889" y="34311"/>
                </a:cubicBezTo>
                <a:cubicBezTo>
                  <a:pt x="65235" y="32609"/>
                  <a:pt x="66616" y="31025"/>
                  <a:pt x="68283" y="29573"/>
                </a:cubicBezTo>
                <a:cubicBezTo>
                  <a:pt x="68360" y="29515"/>
                  <a:pt x="68297" y="29410"/>
                  <a:pt x="68219" y="29410"/>
                </a:cubicBezTo>
                <a:cubicBezTo>
                  <a:pt x="68201" y="29410"/>
                  <a:pt x="68182" y="29416"/>
                  <a:pt x="68164" y="29430"/>
                </a:cubicBezTo>
                <a:cubicBezTo>
                  <a:pt x="66866" y="30442"/>
                  <a:pt x="65604" y="31561"/>
                  <a:pt x="64509" y="32787"/>
                </a:cubicBezTo>
                <a:cubicBezTo>
                  <a:pt x="64580" y="32609"/>
                  <a:pt x="64651" y="32418"/>
                  <a:pt x="64723" y="32240"/>
                </a:cubicBezTo>
                <a:cubicBezTo>
                  <a:pt x="65318" y="31597"/>
                  <a:pt x="65902" y="30942"/>
                  <a:pt x="66545" y="30335"/>
                </a:cubicBezTo>
                <a:cubicBezTo>
                  <a:pt x="67509" y="29418"/>
                  <a:pt x="68569" y="28585"/>
                  <a:pt x="69569" y="27692"/>
                </a:cubicBezTo>
                <a:cubicBezTo>
                  <a:pt x="69648" y="27612"/>
                  <a:pt x="69595" y="27458"/>
                  <a:pt x="69492" y="27458"/>
                </a:cubicBezTo>
                <a:cubicBezTo>
                  <a:pt x="69472" y="27458"/>
                  <a:pt x="69449" y="27464"/>
                  <a:pt x="69426" y="27477"/>
                </a:cubicBezTo>
                <a:cubicBezTo>
                  <a:pt x="68033" y="28299"/>
                  <a:pt x="66604" y="29394"/>
                  <a:pt x="65378" y="30632"/>
                </a:cubicBezTo>
                <a:cubicBezTo>
                  <a:pt x="65521" y="30311"/>
                  <a:pt x="65640" y="29978"/>
                  <a:pt x="65771" y="29656"/>
                </a:cubicBezTo>
                <a:cubicBezTo>
                  <a:pt x="66080" y="29263"/>
                  <a:pt x="66414" y="28894"/>
                  <a:pt x="66783" y="28549"/>
                </a:cubicBezTo>
                <a:cubicBezTo>
                  <a:pt x="67640" y="27775"/>
                  <a:pt x="68604" y="27120"/>
                  <a:pt x="69569" y="26477"/>
                </a:cubicBezTo>
                <a:cubicBezTo>
                  <a:pt x="69673" y="26414"/>
                  <a:pt x="69594" y="26278"/>
                  <a:pt x="69493" y="26278"/>
                </a:cubicBezTo>
                <a:cubicBezTo>
                  <a:pt x="69479" y="26278"/>
                  <a:pt x="69464" y="26281"/>
                  <a:pt x="69450" y="26287"/>
                </a:cubicBezTo>
                <a:cubicBezTo>
                  <a:pt x="68450" y="26691"/>
                  <a:pt x="67330" y="27346"/>
                  <a:pt x="66354" y="28144"/>
                </a:cubicBezTo>
                <a:cubicBezTo>
                  <a:pt x="66485" y="27787"/>
                  <a:pt x="66640" y="27418"/>
                  <a:pt x="66771" y="27061"/>
                </a:cubicBezTo>
                <a:cubicBezTo>
                  <a:pt x="67021" y="26870"/>
                  <a:pt x="67259" y="26691"/>
                  <a:pt x="67449" y="26537"/>
                </a:cubicBezTo>
                <a:cubicBezTo>
                  <a:pt x="68450" y="25787"/>
                  <a:pt x="69521" y="25132"/>
                  <a:pt x="70640" y="24572"/>
                </a:cubicBezTo>
                <a:cubicBezTo>
                  <a:pt x="70815" y="24490"/>
                  <a:pt x="70732" y="24230"/>
                  <a:pt x="70568" y="24230"/>
                </a:cubicBezTo>
                <a:cubicBezTo>
                  <a:pt x="70542" y="24230"/>
                  <a:pt x="70515" y="24236"/>
                  <a:pt x="70485" y="24251"/>
                </a:cubicBezTo>
                <a:cubicBezTo>
                  <a:pt x="69271" y="24834"/>
                  <a:pt x="68104" y="25525"/>
                  <a:pt x="67033" y="26346"/>
                </a:cubicBezTo>
                <a:cubicBezTo>
                  <a:pt x="67437" y="25310"/>
                  <a:pt x="67830" y="24263"/>
                  <a:pt x="68211" y="23227"/>
                </a:cubicBezTo>
                <a:cubicBezTo>
                  <a:pt x="68223" y="23227"/>
                  <a:pt x="68247" y="23203"/>
                  <a:pt x="68247" y="23203"/>
                </a:cubicBezTo>
                <a:cubicBezTo>
                  <a:pt x="68390" y="23548"/>
                  <a:pt x="68604" y="23917"/>
                  <a:pt x="68819" y="23977"/>
                </a:cubicBezTo>
                <a:cubicBezTo>
                  <a:pt x="68676" y="24144"/>
                  <a:pt x="68509" y="24298"/>
                  <a:pt x="68378" y="24489"/>
                </a:cubicBezTo>
                <a:cubicBezTo>
                  <a:pt x="68323" y="24554"/>
                  <a:pt x="68397" y="24662"/>
                  <a:pt x="68466" y="24662"/>
                </a:cubicBezTo>
                <a:cubicBezTo>
                  <a:pt x="68486" y="24662"/>
                  <a:pt x="68505" y="24653"/>
                  <a:pt x="68521" y="24632"/>
                </a:cubicBezTo>
                <a:cubicBezTo>
                  <a:pt x="69271" y="23846"/>
                  <a:pt x="70188" y="23239"/>
                  <a:pt x="71236" y="22941"/>
                </a:cubicBezTo>
                <a:cubicBezTo>
                  <a:pt x="71392" y="22896"/>
                  <a:pt x="71370" y="22664"/>
                  <a:pt x="71220" y="22664"/>
                </a:cubicBezTo>
                <a:cubicBezTo>
                  <a:pt x="71210" y="22664"/>
                  <a:pt x="71199" y="22665"/>
                  <a:pt x="71188" y="22667"/>
                </a:cubicBezTo>
                <a:cubicBezTo>
                  <a:pt x="70474" y="22846"/>
                  <a:pt x="69819" y="23167"/>
                  <a:pt x="69271" y="23608"/>
                </a:cubicBezTo>
                <a:cubicBezTo>
                  <a:pt x="69295" y="23536"/>
                  <a:pt x="69295" y="23441"/>
                  <a:pt x="69235" y="23370"/>
                </a:cubicBezTo>
                <a:cubicBezTo>
                  <a:pt x="69223" y="23346"/>
                  <a:pt x="69200" y="23310"/>
                  <a:pt x="69176" y="23286"/>
                </a:cubicBezTo>
                <a:cubicBezTo>
                  <a:pt x="69134" y="23228"/>
                  <a:pt x="69078" y="23203"/>
                  <a:pt x="69022" y="23203"/>
                </a:cubicBezTo>
                <a:cubicBezTo>
                  <a:pt x="68916" y="23203"/>
                  <a:pt x="68810" y="23289"/>
                  <a:pt x="68795" y="23405"/>
                </a:cubicBezTo>
                <a:cubicBezTo>
                  <a:pt x="68807" y="23298"/>
                  <a:pt x="68807" y="23191"/>
                  <a:pt x="68795" y="23072"/>
                </a:cubicBezTo>
                <a:lnTo>
                  <a:pt x="68795" y="23072"/>
                </a:lnTo>
                <a:cubicBezTo>
                  <a:pt x="68806" y="23074"/>
                  <a:pt x="68817" y="23075"/>
                  <a:pt x="68829" y="23075"/>
                </a:cubicBezTo>
                <a:cubicBezTo>
                  <a:pt x="68893" y="23075"/>
                  <a:pt x="68961" y="23045"/>
                  <a:pt x="68961" y="22965"/>
                </a:cubicBezTo>
                <a:lnTo>
                  <a:pt x="68961" y="22893"/>
                </a:lnTo>
                <a:cubicBezTo>
                  <a:pt x="69521" y="22620"/>
                  <a:pt x="70164" y="22405"/>
                  <a:pt x="70819" y="22274"/>
                </a:cubicBezTo>
                <a:cubicBezTo>
                  <a:pt x="71221" y="22215"/>
                  <a:pt x="71618" y="22187"/>
                  <a:pt x="72010" y="22187"/>
                </a:cubicBezTo>
                <a:close/>
                <a:moveTo>
                  <a:pt x="46649" y="78674"/>
                </a:moveTo>
                <a:cubicBezTo>
                  <a:pt x="46661" y="78698"/>
                  <a:pt x="46673" y="78710"/>
                  <a:pt x="46709" y="78710"/>
                </a:cubicBezTo>
                <a:cubicBezTo>
                  <a:pt x="46375" y="78769"/>
                  <a:pt x="46197" y="79150"/>
                  <a:pt x="46244" y="79484"/>
                </a:cubicBezTo>
                <a:cubicBezTo>
                  <a:pt x="46113" y="79424"/>
                  <a:pt x="45971" y="79365"/>
                  <a:pt x="45851" y="79293"/>
                </a:cubicBezTo>
                <a:cubicBezTo>
                  <a:pt x="46101" y="79210"/>
                  <a:pt x="46304" y="79019"/>
                  <a:pt x="46399" y="78781"/>
                </a:cubicBezTo>
                <a:cubicBezTo>
                  <a:pt x="46482" y="78734"/>
                  <a:pt x="46554" y="78710"/>
                  <a:pt x="46649" y="78674"/>
                </a:cubicBezTo>
                <a:close/>
                <a:moveTo>
                  <a:pt x="100299" y="75864"/>
                </a:moveTo>
                <a:cubicBezTo>
                  <a:pt x="100275" y="75971"/>
                  <a:pt x="100251" y="76055"/>
                  <a:pt x="100227" y="76162"/>
                </a:cubicBezTo>
                <a:cubicBezTo>
                  <a:pt x="99644" y="77329"/>
                  <a:pt x="99060" y="78484"/>
                  <a:pt x="98465" y="79650"/>
                </a:cubicBezTo>
                <a:cubicBezTo>
                  <a:pt x="98453" y="79662"/>
                  <a:pt x="98441" y="79674"/>
                  <a:pt x="98429" y="79674"/>
                </a:cubicBezTo>
                <a:cubicBezTo>
                  <a:pt x="99060" y="78412"/>
                  <a:pt x="99680" y="77150"/>
                  <a:pt x="100299" y="75864"/>
                </a:cubicBezTo>
                <a:close/>
                <a:moveTo>
                  <a:pt x="54388" y="79412"/>
                </a:moveTo>
                <a:lnTo>
                  <a:pt x="54960" y="79627"/>
                </a:lnTo>
                <a:cubicBezTo>
                  <a:pt x="54948" y="79662"/>
                  <a:pt x="54936" y="79686"/>
                  <a:pt x="54912" y="79710"/>
                </a:cubicBezTo>
                <a:cubicBezTo>
                  <a:pt x="54734" y="79603"/>
                  <a:pt x="54567" y="79496"/>
                  <a:pt x="54388" y="79412"/>
                </a:cubicBezTo>
                <a:close/>
                <a:moveTo>
                  <a:pt x="55210" y="79722"/>
                </a:moveTo>
                <a:cubicBezTo>
                  <a:pt x="55484" y="79829"/>
                  <a:pt x="55769" y="79948"/>
                  <a:pt x="56055" y="80043"/>
                </a:cubicBezTo>
                <a:cubicBezTo>
                  <a:pt x="55984" y="80139"/>
                  <a:pt x="55924" y="80198"/>
                  <a:pt x="55865" y="80269"/>
                </a:cubicBezTo>
                <a:cubicBezTo>
                  <a:pt x="55603" y="80127"/>
                  <a:pt x="55365" y="79972"/>
                  <a:pt x="55115" y="79829"/>
                </a:cubicBezTo>
                <a:cubicBezTo>
                  <a:pt x="55150" y="79793"/>
                  <a:pt x="55174" y="79769"/>
                  <a:pt x="55210" y="79722"/>
                </a:cubicBezTo>
                <a:close/>
                <a:moveTo>
                  <a:pt x="56412" y="80210"/>
                </a:moveTo>
                <a:cubicBezTo>
                  <a:pt x="56936" y="80424"/>
                  <a:pt x="57448" y="80627"/>
                  <a:pt x="57972" y="80817"/>
                </a:cubicBezTo>
                <a:cubicBezTo>
                  <a:pt x="57889" y="80901"/>
                  <a:pt x="57805" y="80984"/>
                  <a:pt x="57734" y="81079"/>
                </a:cubicBezTo>
                <a:cubicBezTo>
                  <a:pt x="57305" y="80924"/>
                  <a:pt x="56877" y="80793"/>
                  <a:pt x="56436" y="80627"/>
                </a:cubicBezTo>
                <a:cubicBezTo>
                  <a:pt x="56353" y="80567"/>
                  <a:pt x="56258" y="80508"/>
                  <a:pt x="56174" y="80460"/>
                </a:cubicBezTo>
                <a:cubicBezTo>
                  <a:pt x="56246" y="80377"/>
                  <a:pt x="56341" y="80281"/>
                  <a:pt x="56412" y="80210"/>
                </a:cubicBezTo>
                <a:close/>
                <a:moveTo>
                  <a:pt x="98251" y="80127"/>
                </a:moveTo>
                <a:lnTo>
                  <a:pt x="97536" y="81555"/>
                </a:lnTo>
                <a:cubicBezTo>
                  <a:pt x="97536" y="81555"/>
                  <a:pt x="97522" y="81555"/>
                  <a:pt x="97516" y="81561"/>
                </a:cubicBezTo>
                <a:lnTo>
                  <a:pt x="97516" y="81561"/>
                </a:lnTo>
                <a:cubicBezTo>
                  <a:pt x="97753" y="81075"/>
                  <a:pt x="97978" y="80613"/>
                  <a:pt x="98215" y="80139"/>
                </a:cubicBezTo>
                <a:cubicBezTo>
                  <a:pt x="98227" y="80139"/>
                  <a:pt x="98251" y="80127"/>
                  <a:pt x="98251" y="80127"/>
                </a:cubicBezTo>
                <a:close/>
                <a:moveTo>
                  <a:pt x="58377" y="80972"/>
                </a:moveTo>
                <a:cubicBezTo>
                  <a:pt x="58865" y="81162"/>
                  <a:pt x="59377" y="81353"/>
                  <a:pt x="59865" y="81532"/>
                </a:cubicBezTo>
                <a:cubicBezTo>
                  <a:pt x="59806" y="81591"/>
                  <a:pt x="59746" y="81639"/>
                  <a:pt x="59698" y="81698"/>
                </a:cubicBezTo>
                <a:cubicBezTo>
                  <a:pt x="59163" y="81532"/>
                  <a:pt x="58627" y="81353"/>
                  <a:pt x="58091" y="81198"/>
                </a:cubicBezTo>
                <a:cubicBezTo>
                  <a:pt x="58186" y="81115"/>
                  <a:pt x="58282" y="81055"/>
                  <a:pt x="58377" y="80972"/>
                </a:cubicBezTo>
                <a:close/>
                <a:moveTo>
                  <a:pt x="60282" y="81698"/>
                </a:moveTo>
                <a:cubicBezTo>
                  <a:pt x="60627" y="81829"/>
                  <a:pt x="60960" y="81948"/>
                  <a:pt x="61306" y="82091"/>
                </a:cubicBezTo>
                <a:cubicBezTo>
                  <a:pt x="61258" y="82115"/>
                  <a:pt x="61234" y="82151"/>
                  <a:pt x="61175" y="82174"/>
                </a:cubicBezTo>
                <a:cubicBezTo>
                  <a:pt x="60830" y="82055"/>
                  <a:pt x="60472" y="81936"/>
                  <a:pt x="60115" y="81829"/>
                </a:cubicBezTo>
                <a:cubicBezTo>
                  <a:pt x="60175" y="81793"/>
                  <a:pt x="60222" y="81746"/>
                  <a:pt x="60282" y="81698"/>
                </a:cubicBezTo>
                <a:close/>
                <a:moveTo>
                  <a:pt x="107621" y="35907"/>
                </a:moveTo>
                <a:cubicBezTo>
                  <a:pt x="108600" y="36460"/>
                  <a:pt x="109746" y="36823"/>
                  <a:pt x="110896" y="36823"/>
                </a:cubicBezTo>
                <a:cubicBezTo>
                  <a:pt x="111158" y="36823"/>
                  <a:pt x="111420" y="36804"/>
                  <a:pt x="111681" y="36764"/>
                </a:cubicBezTo>
                <a:lnTo>
                  <a:pt x="111681" y="36764"/>
                </a:lnTo>
                <a:cubicBezTo>
                  <a:pt x="104216" y="52064"/>
                  <a:pt x="97965" y="68018"/>
                  <a:pt x="91048" y="83579"/>
                </a:cubicBezTo>
                <a:lnTo>
                  <a:pt x="91048" y="83591"/>
                </a:lnTo>
                <a:cubicBezTo>
                  <a:pt x="83844" y="80936"/>
                  <a:pt x="76200" y="79234"/>
                  <a:pt x="68819" y="77174"/>
                </a:cubicBezTo>
                <a:cubicBezTo>
                  <a:pt x="63723" y="75745"/>
                  <a:pt x="58567" y="74102"/>
                  <a:pt x="53269" y="73554"/>
                </a:cubicBezTo>
                <a:cubicBezTo>
                  <a:pt x="55155" y="73323"/>
                  <a:pt x="57037" y="73030"/>
                  <a:pt x="58922" y="73030"/>
                </a:cubicBezTo>
                <a:cubicBezTo>
                  <a:pt x="60143" y="73030"/>
                  <a:pt x="61366" y="73153"/>
                  <a:pt x="62592" y="73495"/>
                </a:cubicBezTo>
                <a:cubicBezTo>
                  <a:pt x="66878" y="74709"/>
                  <a:pt x="70712" y="76936"/>
                  <a:pt x="75105" y="77924"/>
                </a:cubicBezTo>
                <a:cubicBezTo>
                  <a:pt x="78404" y="78663"/>
                  <a:pt x="81798" y="79069"/>
                  <a:pt x="85197" y="79069"/>
                </a:cubicBezTo>
                <a:cubicBezTo>
                  <a:pt x="85956" y="79069"/>
                  <a:pt x="86716" y="79049"/>
                  <a:pt x="87476" y="79007"/>
                </a:cubicBezTo>
                <a:cubicBezTo>
                  <a:pt x="88809" y="78936"/>
                  <a:pt x="90417" y="78948"/>
                  <a:pt x="91012" y="77769"/>
                </a:cubicBezTo>
                <a:cubicBezTo>
                  <a:pt x="91107" y="77745"/>
                  <a:pt x="91179" y="77686"/>
                  <a:pt x="91226" y="77579"/>
                </a:cubicBezTo>
                <a:cubicBezTo>
                  <a:pt x="95882" y="63291"/>
                  <a:pt x="101787" y="49682"/>
                  <a:pt x="107621" y="35907"/>
                </a:cubicBezTo>
                <a:close/>
                <a:moveTo>
                  <a:pt x="61080" y="83603"/>
                </a:moveTo>
                <a:lnTo>
                  <a:pt x="61080" y="83603"/>
                </a:lnTo>
                <a:cubicBezTo>
                  <a:pt x="61639" y="83829"/>
                  <a:pt x="62175" y="84032"/>
                  <a:pt x="62723" y="84258"/>
                </a:cubicBezTo>
                <a:lnTo>
                  <a:pt x="61163" y="83818"/>
                </a:lnTo>
                <a:cubicBezTo>
                  <a:pt x="61139" y="83734"/>
                  <a:pt x="61127" y="83663"/>
                  <a:pt x="61080" y="83603"/>
                </a:cubicBezTo>
                <a:close/>
                <a:moveTo>
                  <a:pt x="114146" y="44206"/>
                </a:moveTo>
                <a:cubicBezTo>
                  <a:pt x="114217" y="44336"/>
                  <a:pt x="114289" y="44467"/>
                  <a:pt x="114384" y="44587"/>
                </a:cubicBezTo>
                <a:cubicBezTo>
                  <a:pt x="114467" y="45896"/>
                  <a:pt x="112205" y="50242"/>
                  <a:pt x="112003" y="50671"/>
                </a:cubicBezTo>
                <a:cubicBezTo>
                  <a:pt x="111062" y="52552"/>
                  <a:pt x="110121" y="54457"/>
                  <a:pt x="109181" y="56362"/>
                </a:cubicBezTo>
                <a:cubicBezTo>
                  <a:pt x="108705" y="57338"/>
                  <a:pt x="108228" y="58302"/>
                  <a:pt x="107752" y="59255"/>
                </a:cubicBezTo>
                <a:cubicBezTo>
                  <a:pt x="107097" y="60458"/>
                  <a:pt x="106466" y="61660"/>
                  <a:pt x="105835" y="62886"/>
                </a:cubicBezTo>
                <a:cubicBezTo>
                  <a:pt x="104323" y="65851"/>
                  <a:pt x="102668" y="68851"/>
                  <a:pt x="101477" y="71995"/>
                </a:cubicBezTo>
                <a:cubicBezTo>
                  <a:pt x="99692" y="75614"/>
                  <a:pt x="97894" y="79234"/>
                  <a:pt x="96108" y="82841"/>
                </a:cubicBezTo>
                <a:cubicBezTo>
                  <a:pt x="95072" y="83782"/>
                  <a:pt x="94036" y="84699"/>
                  <a:pt x="92988" y="85615"/>
                </a:cubicBezTo>
                <a:cubicBezTo>
                  <a:pt x="96286" y="78686"/>
                  <a:pt x="99632" y="71780"/>
                  <a:pt x="103109" y="64958"/>
                </a:cubicBezTo>
                <a:cubicBezTo>
                  <a:pt x="106669" y="57993"/>
                  <a:pt x="110586" y="51206"/>
                  <a:pt x="114086" y="44206"/>
                </a:cubicBezTo>
                <a:close/>
                <a:moveTo>
                  <a:pt x="105954" y="57445"/>
                </a:moveTo>
                <a:cubicBezTo>
                  <a:pt x="105478" y="58338"/>
                  <a:pt x="105014" y="59231"/>
                  <a:pt x="104537" y="60124"/>
                </a:cubicBezTo>
                <a:cubicBezTo>
                  <a:pt x="104502" y="60067"/>
                  <a:pt x="104445" y="60027"/>
                  <a:pt x="104387" y="60027"/>
                </a:cubicBezTo>
                <a:cubicBezTo>
                  <a:pt x="104348" y="60027"/>
                  <a:pt x="104309" y="60045"/>
                  <a:pt x="104275" y="60088"/>
                </a:cubicBezTo>
                <a:cubicBezTo>
                  <a:pt x="103168" y="61696"/>
                  <a:pt x="101918" y="63125"/>
                  <a:pt x="100668" y="64613"/>
                </a:cubicBezTo>
                <a:cubicBezTo>
                  <a:pt x="100576" y="64733"/>
                  <a:pt x="100691" y="64881"/>
                  <a:pt x="100808" y="64881"/>
                </a:cubicBezTo>
                <a:cubicBezTo>
                  <a:pt x="100842" y="64881"/>
                  <a:pt x="100876" y="64869"/>
                  <a:pt x="100906" y="64839"/>
                </a:cubicBezTo>
                <a:cubicBezTo>
                  <a:pt x="102144" y="63648"/>
                  <a:pt x="103204" y="62232"/>
                  <a:pt x="104168" y="60803"/>
                </a:cubicBezTo>
                <a:lnTo>
                  <a:pt x="104168" y="60803"/>
                </a:lnTo>
                <a:cubicBezTo>
                  <a:pt x="103192" y="62696"/>
                  <a:pt x="102239" y="64577"/>
                  <a:pt x="101287" y="66494"/>
                </a:cubicBezTo>
                <a:cubicBezTo>
                  <a:pt x="101251" y="66506"/>
                  <a:pt x="101239" y="66506"/>
                  <a:pt x="101204" y="66518"/>
                </a:cubicBezTo>
                <a:cubicBezTo>
                  <a:pt x="100299" y="67637"/>
                  <a:pt x="99299" y="68839"/>
                  <a:pt x="98727" y="70161"/>
                </a:cubicBezTo>
                <a:cubicBezTo>
                  <a:pt x="98694" y="70244"/>
                  <a:pt x="98759" y="70310"/>
                  <a:pt x="98826" y="70310"/>
                </a:cubicBezTo>
                <a:cubicBezTo>
                  <a:pt x="98855" y="70310"/>
                  <a:pt x="98884" y="70297"/>
                  <a:pt x="98906" y="70268"/>
                </a:cubicBezTo>
                <a:cubicBezTo>
                  <a:pt x="99477" y="69530"/>
                  <a:pt x="100001" y="68732"/>
                  <a:pt x="100537" y="67958"/>
                </a:cubicBezTo>
                <a:lnTo>
                  <a:pt x="100537" y="67958"/>
                </a:lnTo>
                <a:cubicBezTo>
                  <a:pt x="97953" y="73197"/>
                  <a:pt x="95465" y="78484"/>
                  <a:pt x="92988" y="83675"/>
                </a:cubicBezTo>
                <a:cubicBezTo>
                  <a:pt x="92679" y="84353"/>
                  <a:pt x="92322" y="85734"/>
                  <a:pt x="91786" y="86223"/>
                </a:cubicBezTo>
                <a:cubicBezTo>
                  <a:pt x="91339" y="86641"/>
                  <a:pt x="90906" y="86805"/>
                  <a:pt x="90431" y="86805"/>
                </a:cubicBezTo>
                <a:cubicBezTo>
                  <a:pt x="89919" y="86805"/>
                  <a:pt x="89358" y="86614"/>
                  <a:pt x="88678" y="86342"/>
                </a:cubicBezTo>
                <a:cubicBezTo>
                  <a:pt x="87297" y="85794"/>
                  <a:pt x="85976" y="84841"/>
                  <a:pt x="84594" y="84234"/>
                </a:cubicBezTo>
                <a:cubicBezTo>
                  <a:pt x="81237" y="82758"/>
                  <a:pt x="77665" y="81746"/>
                  <a:pt x="74141" y="80746"/>
                </a:cubicBezTo>
                <a:cubicBezTo>
                  <a:pt x="66604" y="78615"/>
                  <a:pt x="59055" y="76519"/>
                  <a:pt x="51531" y="74412"/>
                </a:cubicBezTo>
                <a:cubicBezTo>
                  <a:pt x="51519" y="74352"/>
                  <a:pt x="51483" y="74293"/>
                  <a:pt x="51471" y="74245"/>
                </a:cubicBezTo>
                <a:lnTo>
                  <a:pt x="51471" y="74245"/>
                </a:lnTo>
                <a:cubicBezTo>
                  <a:pt x="57972" y="74650"/>
                  <a:pt x="64223" y="76686"/>
                  <a:pt x="70485" y="78400"/>
                </a:cubicBezTo>
                <a:cubicBezTo>
                  <a:pt x="77260" y="80246"/>
                  <a:pt x="84059" y="82460"/>
                  <a:pt x="90964" y="83770"/>
                </a:cubicBezTo>
                <a:cubicBezTo>
                  <a:pt x="91055" y="83939"/>
                  <a:pt x="91231" y="84037"/>
                  <a:pt x="91396" y="84037"/>
                </a:cubicBezTo>
                <a:cubicBezTo>
                  <a:pt x="91533" y="84037"/>
                  <a:pt x="91661" y="83969"/>
                  <a:pt x="91726" y="83818"/>
                </a:cubicBezTo>
                <a:cubicBezTo>
                  <a:pt x="92869" y="81139"/>
                  <a:pt x="94048" y="78460"/>
                  <a:pt x="95227" y="75781"/>
                </a:cubicBezTo>
                <a:cubicBezTo>
                  <a:pt x="95250" y="75804"/>
                  <a:pt x="95294" y="75828"/>
                  <a:pt x="95335" y="75828"/>
                </a:cubicBezTo>
                <a:cubicBezTo>
                  <a:pt x="95356" y="75828"/>
                  <a:pt x="95377" y="75821"/>
                  <a:pt x="95393" y="75805"/>
                </a:cubicBezTo>
                <a:cubicBezTo>
                  <a:pt x="95989" y="75257"/>
                  <a:pt x="96405" y="74435"/>
                  <a:pt x="96858" y="73781"/>
                </a:cubicBezTo>
                <a:cubicBezTo>
                  <a:pt x="96927" y="73694"/>
                  <a:pt x="96852" y="73608"/>
                  <a:pt x="96769" y="73608"/>
                </a:cubicBezTo>
                <a:cubicBezTo>
                  <a:pt x="96738" y="73608"/>
                  <a:pt x="96705" y="73620"/>
                  <a:pt x="96679" y="73650"/>
                </a:cubicBezTo>
                <a:cubicBezTo>
                  <a:pt x="96310" y="74138"/>
                  <a:pt x="95846" y="74650"/>
                  <a:pt x="95489" y="75186"/>
                </a:cubicBezTo>
                <a:cubicBezTo>
                  <a:pt x="97429" y="70804"/>
                  <a:pt x="99394" y="66434"/>
                  <a:pt x="101323" y="62041"/>
                </a:cubicBezTo>
                <a:cubicBezTo>
                  <a:pt x="101348" y="62124"/>
                  <a:pt x="101424" y="62190"/>
                  <a:pt x="101509" y="62190"/>
                </a:cubicBezTo>
                <a:cubicBezTo>
                  <a:pt x="101546" y="62190"/>
                  <a:pt x="101584" y="62177"/>
                  <a:pt x="101620" y="62148"/>
                </a:cubicBezTo>
                <a:cubicBezTo>
                  <a:pt x="103216" y="60803"/>
                  <a:pt x="104585" y="59029"/>
                  <a:pt x="105954" y="57445"/>
                </a:cubicBezTo>
                <a:close/>
                <a:moveTo>
                  <a:pt x="95667" y="83758"/>
                </a:moveTo>
                <a:cubicBezTo>
                  <a:pt x="95477" y="84139"/>
                  <a:pt x="95298" y="84508"/>
                  <a:pt x="95108" y="84901"/>
                </a:cubicBezTo>
                <a:cubicBezTo>
                  <a:pt x="94179" y="85627"/>
                  <a:pt x="93226" y="86354"/>
                  <a:pt x="92310" y="87104"/>
                </a:cubicBezTo>
                <a:cubicBezTo>
                  <a:pt x="92429" y="86830"/>
                  <a:pt x="92548" y="86580"/>
                  <a:pt x="92667" y="86330"/>
                </a:cubicBezTo>
                <a:cubicBezTo>
                  <a:pt x="93703" y="85508"/>
                  <a:pt x="94703" y="84651"/>
                  <a:pt x="95667" y="83758"/>
                </a:cubicBezTo>
                <a:close/>
                <a:moveTo>
                  <a:pt x="64163" y="86127"/>
                </a:moveTo>
                <a:lnTo>
                  <a:pt x="64163" y="86127"/>
                </a:lnTo>
                <a:cubicBezTo>
                  <a:pt x="65223" y="86437"/>
                  <a:pt x="66283" y="86746"/>
                  <a:pt x="67295" y="87068"/>
                </a:cubicBezTo>
                <a:cubicBezTo>
                  <a:pt x="69974" y="87937"/>
                  <a:pt x="72664" y="88794"/>
                  <a:pt x="75343" y="89663"/>
                </a:cubicBezTo>
                <a:cubicBezTo>
                  <a:pt x="75486" y="89783"/>
                  <a:pt x="75653" y="89890"/>
                  <a:pt x="75819" y="89985"/>
                </a:cubicBezTo>
                <a:cubicBezTo>
                  <a:pt x="73986" y="89378"/>
                  <a:pt x="72140" y="88771"/>
                  <a:pt x="70307" y="88175"/>
                </a:cubicBezTo>
                <a:cubicBezTo>
                  <a:pt x="68259" y="87508"/>
                  <a:pt x="66199" y="86818"/>
                  <a:pt x="64163" y="86127"/>
                </a:cubicBezTo>
                <a:close/>
                <a:moveTo>
                  <a:pt x="54841" y="76233"/>
                </a:moveTo>
                <a:cubicBezTo>
                  <a:pt x="60103" y="77710"/>
                  <a:pt x="65354" y="79186"/>
                  <a:pt x="70605" y="80674"/>
                </a:cubicBezTo>
                <a:cubicBezTo>
                  <a:pt x="73569" y="81508"/>
                  <a:pt x="76558" y="82294"/>
                  <a:pt x="79499" y="83246"/>
                </a:cubicBezTo>
                <a:cubicBezTo>
                  <a:pt x="83142" y="84401"/>
                  <a:pt x="87857" y="85758"/>
                  <a:pt x="90750" y="88401"/>
                </a:cubicBezTo>
                <a:cubicBezTo>
                  <a:pt x="90274" y="88794"/>
                  <a:pt x="89809" y="89199"/>
                  <a:pt x="89357" y="89616"/>
                </a:cubicBezTo>
                <a:cubicBezTo>
                  <a:pt x="89234" y="89748"/>
                  <a:pt x="89381" y="89978"/>
                  <a:pt x="89578" y="89978"/>
                </a:cubicBezTo>
                <a:cubicBezTo>
                  <a:pt x="89629" y="89978"/>
                  <a:pt x="89684" y="89962"/>
                  <a:pt x="89738" y="89925"/>
                </a:cubicBezTo>
                <a:cubicBezTo>
                  <a:pt x="91369" y="88818"/>
                  <a:pt x="92905" y="87532"/>
                  <a:pt x="94441" y="86270"/>
                </a:cubicBezTo>
                <a:lnTo>
                  <a:pt x="94441" y="86270"/>
                </a:lnTo>
                <a:cubicBezTo>
                  <a:pt x="94262" y="86639"/>
                  <a:pt x="94084" y="86996"/>
                  <a:pt x="93881" y="87366"/>
                </a:cubicBezTo>
                <a:cubicBezTo>
                  <a:pt x="93868" y="87363"/>
                  <a:pt x="93854" y="87361"/>
                  <a:pt x="93840" y="87361"/>
                </a:cubicBezTo>
                <a:cubicBezTo>
                  <a:pt x="93790" y="87361"/>
                  <a:pt x="93737" y="87379"/>
                  <a:pt x="93691" y="87425"/>
                </a:cubicBezTo>
                <a:cubicBezTo>
                  <a:pt x="92310" y="88842"/>
                  <a:pt x="90762" y="89997"/>
                  <a:pt x="89274" y="91271"/>
                </a:cubicBezTo>
                <a:cubicBezTo>
                  <a:pt x="81487" y="88592"/>
                  <a:pt x="73736" y="85830"/>
                  <a:pt x="66021" y="82948"/>
                </a:cubicBezTo>
                <a:cubicBezTo>
                  <a:pt x="64878" y="82520"/>
                  <a:pt x="63723" y="82067"/>
                  <a:pt x="62568" y="81639"/>
                </a:cubicBezTo>
                <a:cubicBezTo>
                  <a:pt x="63294" y="81031"/>
                  <a:pt x="63913" y="80269"/>
                  <a:pt x="64389" y="79472"/>
                </a:cubicBezTo>
                <a:cubicBezTo>
                  <a:pt x="64442" y="79384"/>
                  <a:pt x="64360" y="79284"/>
                  <a:pt x="64284" y="79284"/>
                </a:cubicBezTo>
                <a:cubicBezTo>
                  <a:pt x="64256" y="79284"/>
                  <a:pt x="64230" y="79297"/>
                  <a:pt x="64211" y="79329"/>
                </a:cubicBezTo>
                <a:cubicBezTo>
                  <a:pt x="63663" y="80222"/>
                  <a:pt x="62973" y="80901"/>
                  <a:pt x="62187" y="81496"/>
                </a:cubicBezTo>
                <a:cubicBezTo>
                  <a:pt x="61794" y="81341"/>
                  <a:pt x="61413" y="81198"/>
                  <a:pt x="61008" y="81043"/>
                </a:cubicBezTo>
                <a:lnTo>
                  <a:pt x="61282" y="80781"/>
                </a:lnTo>
                <a:cubicBezTo>
                  <a:pt x="61818" y="80246"/>
                  <a:pt x="62306" y="79674"/>
                  <a:pt x="62770" y="79091"/>
                </a:cubicBezTo>
                <a:cubicBezTo>
                  <a:pt x="62855" y="78988"/>
                  <a:pt x="62758" y="78874"/>
                  <a:pt x="62651" y="78874"/>
                </a:cubicBezTo>
                <a:cubicBezTo>
                  <a:pt x="62609" y="78874"/>
                  <a:pt x="62566" y="78892"/>
                  <a:pt x="62532" y="78936"/>
                </a:cubicBezTo>
                <a:cubicBezTo>
                  <a:pt x="61984" y="79555"/>
                  <a:pt x="61425" y="80139"/>
                  <a:pt x="60830" y="80698"/>
                </a:cubicBezTo>
                <a:cubicBezTo>
                  <a:pt x="60758" y="80781"/>
                  <a:pt x="60687" y="80841"/>
                  <a:pt x="60591" y="80912"/>
                </a:cubicBezTo>
                <a:cubicBezTo>
                  <a:pt x="60246" y="80781"/>
                  <a:pt x="59901" y="80639"/>
                  <a:pt x="59556" y="80520"/>
                </a:cubicBezTo>
                <a:cubicBezTo>
                  <a:pt x="59377" y="80460"/>
                  <a:pt x="59198" y="80389"/>
                  <a:pt x="59008" y="80329"/>
                </a:cubicBezTo>
                <a:cubicBezTo>
                  <a:pt x="59413" y="79888"/>
                  <a:pt x="59782" y="79388"/>
                  <a:pt x="60115" y="78936"/>
                </a:cubicBezTo>
                <a:cubicBezTo>
                  <a:pt x="60209" y="78790"/>
                  <a:pt x="60081" y="78651"/>
                  <a:pt x="59954" y="78651"/>
                </a:cubicBezTo>
                <a:cubicBezTo>
                  <a:pt x="59904" y="78651"/>
                  <a:pt x="59854" y="78672"/>
                  <a:pt x="59817" y="78722"/>
                </a:cubicBezTo>
                <a:cubicBezTo>
                  <a:pt x="59425" y="79257"/>
                  <a:pt x="58996" y="79722"/>
                  <a:pt x="58555" y="80186"/>
                </a:cubicBezTo>
                <a:cubicBezTo>
                  <a:pt x="57996" y="80008"/>
                  <a:pt x="57436" y="79829"/>
                  <a:pt x="56865" y="79650"/>
                </a:cubicBezTo>
                <a:cubicBezTo>
                  <a:pt x="57270" y="79150"/>
                  <a:pt x="57627" y="78650"/>
                  <a:pt x="57984" y="78162"/>
                </a:cubicBezTo>
                <a:cubicBezTo>
                  <a:pt x="58061" y="78051"/>
                  <a:pt x="57960" y="77934"/>
                  <a:pt x="57857" y="77934"/>
                </a:cubicBezTo>
                <a:cubicBezTo>
                  <a:pt x="57817" y="77934"/>
                  <a:pt x="57776" y="77952"/>
                  <a:pt x="57746" y="77995"/>
                </a:cubicBezTo>
                <a:cubicBezTo>
                  <a:pt x="57365" y="78531"/>
                  <a:pt x="56924" y="79031"/>
                  <a:pt x="56496" y="79531"/>
                </a:cubicBezTo>
                <a:cubicBezTo>
                  <a:pt x="56186" y="79424"/>
                  <a:pt x="55877" y="79305"/>
                  <a:pt x="55579" y="79186"/>
                </a:cubicBezTo>
                <a:cubicBezTo>
                  <a:pt x="55841" y="78769"/>
                  <a:pt x="56067" y="78305"/>
                  <a:pt x="56246" y="77864"/>
                </a:cubicBezTo>
                <a:cubicBezTo>
                  <a:pt x="56260" y="77813"/>
                  <a:pt x="56229" y="77784"/>
                  <a:pt x="56195" y="77784"/>
                </a:cubicBezTo>
                <a:cubicBezTo>
                  <a:pt x="56174" y="77784"/>
                  <a:pt x="56152" y="77794"/>
                  <a:pt x="56138" y="77817"/>
                </a:cubicBezTo>
                <a:cubicBezTo>
                  <a:pt x="55912" y="78281"/>
                  <a:pt x="55650" y="78698"/>
                  <a:pt x="55353" y="79091"/>
                </a:cubicBezTo>
                <a:cubicBezTo>
                  <a:pt x="54995" y="78948"/>
                  <a:pt x="54650" y="78793"/>
                  <a:pt x="54341" y="78638"/>
                </a:cubicBezTo>
                <a:cubicBezTo>
                  <a:pt x="54698" y="78234"/>
                  <a:pt x="55043" y="77781"/>
                  <a:pt x="55341" y="77388"/>
                </a:cubicBezTo>
                <a:cubicBezTo>
                  <a:pt x="55429" y="77265"/>
                  <a:pt x="55308" y="77129"/>
                  <a:pt x="55187" y="77129"/>
                </a:cubicBezTo>
                <a:cubicBezTo>
                  <a:pt x="55144" y="77129"/>
                  <a:pt x="55101" y="77145"/>
                  <a:pt x="55067" y="77186"/>
                </a:cubicBezTo>
                <a:cubicBezTo>
                  <a:pt x="54757" y="77602"/>
                  <a:pt x="54424" y="78007"/>
                  <a:pt x="54067" y="78376"/>
                </a:cubicBezTo>
                <a:lnTo>
                  <a:pt x="54007" y="78436"/>
                </a:lnTo>
                <a:cubicBezTo>
                  <a:pt x="53924" y="78376"/>
                  <a:pt x="53817" y="78341"/>
                  <a:pt x="53733" y="78281"/>
                </a:cubicBezTo>
                <a:cubicBezTo>
                  <a:pt x="53614" y="78186"/>
                  <a:pt x="53495" y="78079"/>
                  <a:pt x="53388" y="77960"/>
                </a:cubicBezTo>
                <a:cubicBezTo>
                  <a:pt x="53876" y="77400"/>
                  <a:pt x="54353" y="76817"/>
                  <a:pt x="54829" y="76257"/>
                </a:cubicBezTo>
                <a:cubicBezTo>
                  <a:pt x="54829" y="76257"/>
                  <a:pt x="54829" y="76233"/>
                  <a:pt x="54841" y="76233"/>
                </a:cubicBezTo>
                <a:close/>
                <a:moveTo>
                  <a:pt x="93286" y="88592"/>
                </a:moveTo>
                <a:lnTo>
                  <a:pt x="93286" y="88592"/>
                </a:lnTo>
                <a:cubicBezTo>
                  <a:pt x="93048" y="89056"/>
                  <a:pt x="92810" y="89533"/>
                  <a:pt x="92572" y="90009"/>
                </a:cubicBezTo>
                <a:cubicBezTo>
                  <a:pt x="91881" y="90568"/>
                  <a:pt x="91143" y="91104"/>
                  <a:pt x="90428" y="91652"/>
                </a:cubicBezTo>
                <a:cubicBezTo>
                  <a:pt x="90286" y="91616"/>
                  <a:pt x="90155" y="91557"/>
                  <a:pt x="90000" y="91509"/>
                </a:cubicBezTo>
                <a:cubicBezTo>
                  <a:pt x="91190" y="90676"/>
                  <a:pt x="92274" y="89628"/>
                  <a:pt x="93286" y="88592"/>
                </a:cubicBezTo>
                <a:close/>
                <a:moveTo>
                  <a:pt x="61711" y="82234"/>
                </a:moveTo>
                <a:cubicBezTo>
                  <a:pt x="63270" y="82817"/>
                  <a:pt x="64830" y="83413"/>
                  <a:pt x="66402" y="83996"/>
                </a:cubicBezTo>
                <a:cubicBezTo>
                  <a:pt x="73772" y="86723"/>
                  <a:pt x="81189" y="89354"/>
                  <a:pt x="88654" y="91830"/>
                </a:cubicBezTo>
                <a:cubicBezTo>
                  <a:pt x="88631" y="91830"/>
                  <a:pt x="88631" y="91866"/>
                  <a:pt x="88631" y="91890"/>
                </a:cubicBezTo>
                <a:cubicBezTo>
                  <a:pt x="82868" y="89842"/>
                  <a:pt x="77034" y="87949"/>
                  <a:pt x="71295" y="85877"/>
                </a:cubicBezTo>
                <a:cubicBezTo>
                  <a:pt x="68223" y="84770"/>
                  <a:pt x="65163" y="83639"/>
                  <a:pt x="62092" y="82508"/>
                </a:cubicBezTo>
                <a:cubicBezTo>
                  <a:pt x="61913" y="82448"/>
                  <a:pt x="61734" y="82365"/>
                  <a:pt x="61556" y="82305"/>
                </a:cubicBezTo>
                <a:cubicBezTo>
                  <a:pt x="61603" y="82282"/>
                  <a:pt x="61651" y="82270"/>
                  <a:pt x="61711" y="82234"/>
                </a:cubicBezTo>
                <a:close/>
                <a:moveTo>
                  <a:pt x="91881" y="91390"/>
                </a:moveTo>
                <a:cubicBezTo>
                  <a:pt x="91774" y="91616"/>
                  <a:pt x="91667" y="91819"/>
                  <a:pt x="91560" y="92045"/>
                </a:cubicBezTo>
                <a:cubicBezTo>
                  <a:pt x="91464" y="92009"/>
                  <a:pt x="91369" y="91973"/>
                  <a:pt x="91262" y="91938"/>
                </a:cubicBezTo>
                <a:cubicBezTo>
                  <a:pt x="91476" y="91759"/>
                  <a:pt x="91679" y="91580"/>
                  <a:pt x="91881" y="91390"/>
                </a:cubicBezTo>
                <a:close/>
                <a:moveTo>
                  <a:pt x="89226" y="92009"/>
                </a:moveTo>
                <a:cubicBezTo>
                  <a:pt x="89393" y="92057"/>
                  <a:pt x="89559" y="92116"/>
                  <a:pt x="89714" y="92176"/>
                </a:cubicBezTo>
                <a:cubicBezTo>
                  <a:pt x="89690" y="92211"/>
                  <a:pt x="89655" y="92223"/>
                  <a:pt x="89631" y="92247"/>
                </a:cubicBezTo>
                <a:lnTo>
                  <a:pt x="89143" y="92069"/>
                </a:lnTo>
                <a:cubicBezTo>
                  <a:pt x="89166" y="92057"/>
                  <a:pt x="89202" y="92033"/>
                  <a:pt x="89226" y="92009"/>
                </a:cubicBezTo>
                <a:close/>
                <a:moveTo>
                  <a:pt x="91821" y="92902"/>
                </a:moveTo>
                <a:cubicBezTo>
                  <a:pt x="91811" y="92921"/>
                  <a:pt x="91800" y="92940"/>
                  <a:pt x="91790" y="92958"/>
                </a:cubicBezTo>
                <a:lnTo>
                  <a:pt x="91790" y="92958"/>
                </a:lnTo>
                <a:cubicBezTo>
                  <a:pt x="91789" y="92952"/>
                  <a:pt x="91788" y="92945"/>
                  <a:pt x="91786" y="92938"/>
                </a:cubicBezTo>
                <a:lnTo>
                  <a:pt x="91786" y="92902"/>
                </a:lnTo>
                <a:close/>
                <a:moveTo>
                  <a:pt x="90631" y="92485"/>
                </a:moveTo>
                <a:cubicBezTo>
                  <a:pt x="90881" y="92569"/>
                  <a:pt x="91119" y="92640"/>
                  <a:pt x="91357" y="92711"/>
                </a:cubicBezTo>
                <a:cubicBezTo>
                  <a:pt x="91417" y="92831"/>
                  <a:pt x="91536" y="92902"/>
                  <a:pt x="91679" y="92926"/>
                </a:cubicBezTo>
                <a:cubicBezTo>
                  <a:pt x="91658" y="92968"/>
                  <a:pt x="91711" y="93006"/>
                  <a:pt x="91751" y="93006"/>
                </a:cubicBezTo>
                <a:cubicBezTo>
                  <a:pt x="91756" y="93006"/>
                  <a:pt x="91761" y="93005"/>
                  <a:pt x="91766" y="93003"/>
                </a:cubicBezTo>
                <a:lnTo>
                  <a:pt x="91766" y="93003"/>
                </a:lnTo>
                <a:cubicBezTo>
                  <a:pt x="91696" y="93137"/>
                  <a:pt x="91635" y="93272"/>
                  <a:pt x="91560" y="93414"/>
                </a:cubicBezTo>
                <a:cubicBezTo>
                  <a:pt x="91560" y="93152"/>
                  <a:pt x="91429" y="92902"/>
                  <a:pt x="91107" y="92783"/>
                </a:cubicBezTo>
                <a:cubicBezTo>
                  <a:pt x="90905" y="92711"/>
                  <a:pt x="90714" y="92652"/>
                  <a:pt x="90524" y="92581"/>
                </a:cubicBezTo>
                <a:cubicBezTo>
                  <a:pt x="90548" y="92545"/>
                  <a:pt x="90595" y="92521"/>
                  <a:pt x="90631" y="92485"/>
                </a:cubicBezTo>
                <a:close/>
                <a:moveTo>
                  <a:pt x="82213" y="92128"/>
                </a:moveTo>
                <a:lnTo>
                  <a:pt x="82213" y="92128"/>
                </a:lnTo>
                <a:cubicBezTo>
                  <a:pt x="82487" y="92188"/>
                  <a:pt x="82749" y="92247"/>
                  <a:pt x="83023" y="92330"/>
                </a:cubicBezTo>
                <a:cubicBezTo>
                  <a:pt x="83189" y="92366"/>
                  <a:pt x="84487" y="92962"/>
                  <a:pt x="85964" y="93604"/>
                </a:cubicBezTo>
                <a:cubicBezTo>
                  <a:pt x="84416" y="93021"/>
                  <a:pt x="82999" y="92450"/>
                  <a:pt x="82213" y="92128"/>
                </a:cubicBezTo>
                <a:close/>
                <a:moveTo>
                  <a:pt x="91071" y="94390"/>
                </a:moveTo>
                <a:cubicBezTo>
                  <a:pt x="91059" y="94438"/>
                  <a:pt x="91059" y="94450"/>
                  <a:pt x="91048" y="94474"/>
                </a:cubicBezTo>
                <a:cubicBezTo>
                  <a:pt x="91024" y="94438"/>
                  <a:pt x="91012" y="94426"/>
                  <a:pt x="91000" y="94414"/>
                </a:cubicBezTo>
                <a:cubicBezTo>
                  <a:pt x="91024" y="94414"/>
                  <a:pt x="91048" y="94390"/>
                  <a:pt x="91071" y="94390"/>
                </a:cubicBezTo>
                <a:close/>
                <a:moveTo>
                  <a:pt x="92453" y="94914"/>
                </a:moveTo>
                <a:cubicBezTo>
                  <a:pt x="92476" y="95045"/>
                  <a:pt x="92512" y="95164"/>
                  <a:pt x="92595" y="95259"/>
                </a:cubicBezTo>
                <a:cubicBezTo>
                  <a:pt x="92475" y="95293"/>
                  <a:pt x="92327" y="95308"/>
                  <a:pt x="92158" y="95308"/>
                </a:cubicBezTo>
                <a:cubicBezTo>
                  <a:pt x="92027" y="95308"/>
                  <a:pt x="91882" y="95299"/>
                  <a:pt x="91726" y="95283"/>
                </a:cubicBezTo>
                <a:cubicBezTo>
                  <a:pt x="91881" y="95283"/>
                  <a:pt x="92024" y="95248"/>
                  <a:pt x="92143" y="95164"/>
                </a:cubicBezTo>
                <a:cubicBezTo>
                  <a:pt x="92250" y="95093"/>
                  <a:pt x="92357" y="95009"/>
                  <a:pt x="92453" y="94914"/>
                </a:cubicBezTo>
                <a:close/>
                <a:moveTo>
                  <a:pt x="97917" y="86639"/>
                </a:moveTo>
                <a:cubicBezTo>
                  <a:pt x="96501" y="89616"/>
                  <a:pt x="95072" y="92592"/>
                  <a:pt x="93679" y="95557"/>
                </a:cubicBezTo>
                <a:cubicBezTo>
                  <a:pt x="93667" y="95486"/>
                  <a:pt x="93631" y="95426"/>
                  <a:pt x="93584" y="95367"/>
                </a:cubicBezTo>
                <a:cubicBezTo>
                  <a:pt x="93667" y="95307"/>
                  <a:pt x="93738" y="95212"/>
                  <a:pt x="93774" y="95093"/>
                </a:cubicBezTo>
                <a:cubicBezTo>
                  <a:pt x="95167" y="92283"/>
                  <a:pt x="96536" y="89449"/>
                  <a:pt x="97917" y="86639"/>
                </a:cubicBezTo>
                <a:close/>
                <a:moveTo>
                  <a:pt x="31417" y="0"/>
                </a:moveTo>
                <a:cubicBezTo>
                  <a:pt x="31339" y="0"/>
                  <a:pt x="31260" y="40"/>
                  <a:pt x="31231" y="129"/>
                </a:cubicBezTo>
                <a:cubicBezTo>
                  <a:pt x="31207" y="129"/>
                  <a:pt x="31207" y="105"/>
                  <a:pt x="31195" y="105"/>
                </a:cubicBezTo>
                <a:cubicBezTo>
                  <a:pt x="31160" y="75"/>
                  <a:pt x="31121" y="62"/>
                  <a:pt x="31082" y="62"/>
                </a:cubicBezTo>
                <a:cubicBezTo>
                  <a:pt x="30922" y="62"/>
                  <a:pt x="30763" y="283"/>
                  <a:pt x="30897" y="426"/>
                </a:cubicBezTo>
                <a:cubicBezTo>
                  <a:pt x="30957" y="486"/>
                  <a:pt x="31016" y="522"/>
                  <a:pt x="31064" y="581"/>
                </a:cubicBezTo>
                <a:cubicBezTo>
                  <a:pt x="30492" y="2391"/>
                  <a:pt x="29945" y="4189"/>
                  <a:pt x="29397" y="5987"/>
                </a:cubicBezTo>
                <a:cubicBezTo>
                  <a:pt x="29397" y="5987"/>
                  <a:pt x="29397" y="5975"/>
                  <a:pt x="29385" y="5975"/>
                </a:cubicBezTo>
                <a:cubicBezTo>
                  <a:pt x="27909" y="5606"/>
                  <a:pt x="26825" y="4784"/>
                  <a:pt x="25825" y="3653"/>
                </a:cubicBezTo>
                <a:cubicBezTo>
                  <a:pt x="25763" y="3579"/>
                  <a:pt x="25689" y="3548"/>
                  <a:pt x="25618" y="3548"/>
                </a:cubicBezTo>
                <a:cubicBezTo>
                  <a:pt x="25414" y="3548"/>
                  <a:pt x="25229" y="3799"/>
                  <a:pt x="25397" y="4010"/>
                </a:cubicBezTo>
                <a:lnTo>
                  <a:pt x="25408" y="4022"/>
                </a:lnTo>
                <a:cubicBezTo>
                  <a:pt x="19860" y="20155"/>
                  <a:pt x="15610" y="36812"/>
                  <a:pt x="10657" y="53135"/>
                </a:cubicBezTo>
                <a:cubicBezTo>
                  <a:pt x="10580" y="53423"/>
                  <a:pt x="10819" y="53625"/>
                  <a:pt x="11040" y="53625"/>
                </a:cubicBezTo>
                <a:cubicBezTo>
                  <a:pt x="11093" y="53625"/>
                  <a:pt x="11146" y="53613"/>
                  <a:pt x="11192" y="53588"/>
                </a:cubicBezTo>
                <a:cubicBezTo>
                  <a:pt x="17324" y="57017"/>
                  <a:pt x="23968" y="59684"/>
                  <a:pt x="30338" y="62613"/>
                </a:cubicBezTo>
                <a:cubicBezTo>
                  <a:pt x="36267" y="65339"/>
                  <a:pt x="42411" y="67827"/>
                  <a:pt x="47661" y="71721"/>
                </a:cubicBezTo>
                <a:cubicBezTo>
                  <a:pt x="47578" y="71721"/>
                  <a:pt x="47506" y="71745"/>
                  <a:pt x="47435" y="71757"/>
                </a:cubicBezTo>
                <a:cubicBezTo>
                  <a:pt x="40494" y="68613"/>
                  <a:pt x="33564" y="65458"/>
                  <a:pt x="26623" y="62339"/>
                </a:cubicBezTo>
                <a:cubicBezTo>
                  <a:pt x="23277" y="60839"/>
                  <a:pt x="19920" y="59303"/>
                  <a:pt x="16407" y="58219"/>
                </a:cubicBezTo>
                <a:cubicBezTo>
                  <a:pt x="14931" y="57755"/>
                  <a:pt x="13407" y="57540"/>
                  <a:pt x="11954" y="57112"/>
                </a:cubicBezTo>
                <a:cubicBezTo>
                  <a:pt x="11049" y="56850"/>
                  <a:pt x="9264" y="56636"/>
                  <a:pt x="8847" y="55600"/>
                </a:cubicBezTo>
                <a:cubicBezTo>
                  <a:pt x="8573" y="54957"/>
                  <a:pt x="9573" y="52826"/>
                  <a:pt x="9752" y="52183"/>
                </a:cubicBezTo>
                <a:cubicBezTo>
                  <a:pt x="13193" y="39050"/>
                  <a:pt x="16741" y="25548"/>
                  <a:pt x="18967" y="12047"/>
                </a:cubicBezTo>
                <a:cubicBezTo>
                  <a:pt x="19098" y="11821"/>
                  <a:pt x="19217" y="11618"/>
                  <a:pt x="19348" y="11392"/>
                </a:cubicBezTo>
                <a:cubicBezTo>
                  <a:pt x="19467" y="11201"/>
                  <a:pt x="19301" y="10987"/>
                  <a:pt x="19122" y="10987"/>
                </a:cubicBezTo>
                <a:cubicBezTo>
                  <a:pt x="19360" y="9475"/>
                  <a:pt x="19586" y="7939"/>
                  <a:pt x="19801" y="6427"/>
                </a:cubicBezTo>
                <a:cubicBezTo>
                  <a:pt x="20253" y="6725"/>
                  <a:pt x="20813" y="6903"/>
                  <a:pt x="21265" y="7201"/>
                </a:cubicBezTo>
                <a:cubicBezTo>
                  <a:pt x="21848" y="7558"/>
                  <a:pt x="22372" y="7987"/>
                  <a:pt x="22896" y="8415"/>
                </a:cubicBezTo>
                <a:cubicBezTo>
                  <a:pt x="22946" y="8455"/>
                  <a:pt x="22996" y="8472"/>
                  <a:pt x="23044" y="8472"/>
                </a:cubicBezTo>
                <a:cubicBezTo>
                  <a:pt x="23225" y="8472"/>
                  <a:pt x="23362" y="8226"/>
                  <a:pt x="23230" y="8046"/>
                </a:cubicBezTo>
                <a:cubicBezTo>
                  <a:pt x="22513" y="7064"/>
                  <a:pt x="21035" y="5769"/>
                  <a:pt x="19719" y="5769"/>
                </a:cubicBezTo>
                <a:cubicBezTo>
                  <a:pt x="19678" y="5769"/>
                  <a:pt x="19638" y="5770"/>
                  <a:pt x="19598" y="5772"/>
                </a:cubicBezTo>
                <a:cubicBezTo>
                  <a:pt x="19360" y="5784"/>
                  <a:pt x="19360" y="6082"/>
                  <a:pt x="19503" y="6213"/>
                </a:cubicBezTo>
                <a:cubicBezTo>
                  <a:pt x="19515" y="6225"/>
                  <a:pt x="19527" y="6225"/>
                  <a:pt x="19539" y="6248"/>
                </a:cubicBezTo>
                <a:cubicBezTo>
                  <a:pt x="19396" y="6808"/>
                  <a:pt x="19265" y="7368"/>
                  <a:pt x="19122" y="7939"/>
                </a:cubicBezTo>
                <a:cubicBezTo>
                  <a:pt x="19098" y="7880"/>
                  <a:pt x="19050" y="7820"/>
                  <a:pt x="19027" y="7761"/>
                </a:cubicBezTo>
                <a:cubicBezTo>
                  <a:pt x="18974" y="7666"/>
                  <a:pt x="18894" y="7627"/>
                  <a:pt x="18795" y="7627"/>
                </a:cubicBezTo>
                <a:cubicBezTo>
                  <a:pt x="18781" y="7627"/>
                  <a:pt x="18767" y="7628"/>
                  <a:pt x="18753" y="7630"/>
                </a:cubicBezTo>
                <a:cubicBezTo>
                  <a:pt x="18408" y="7653"/>
                  <a:pt x="18110" y="7796"/>
                  <a:pt x="17848" y="7987"/>
                </a:cubicBezTo>
                <a:cubicBezTo>
                  <a:pt x="17669" y="7975"/>
                  <a:pt x="17503" y="7951"/>
                  <a:pt x="17324" y="7927"/>
                </a:cubicBezTo>
                <a:cubicBezTo>
                  <a:pt x="16698" y="7811"/>
                  <a:pt x="16084" y="7402"/>
                  <a:pt x="15459" y="7402"/>
                </a:cubicBezTo>
                <a:cubicBezTo>
                  <a:pt x="15442" y="7402"/>
                  <a:pt x="15424" y="7403"/>
                  <a:pt x="15407" y="7403"/>
                </a:cubicBezTo>
                <a:cubicBezTo>
                  <a:pt x="15300" y="7403"/>
                  <a:pt x="15229" y="7463"/>
                  <a:pt x="15181" y="7522"/>
                </a:cubicBezTo>
                <a:cubicBezTo>
                  <a:pt x="15217" y="7380"/>
                  <a:pt x="15240" y="7225"/>
                  <a:pt x="15252" y="7082"/>
                </a:cubicBezTo>
                <a:cubicBezTo>
                  <a:pt x="15267" y="7018"/>
                  <a:pt x="15217" y="6979"/>
                  <a:pt x="15164" y="6979"/>
                </a:cubicBezTo>
                <a:cubicBezTo>
                  <a:pt x="15129" y="6979"/>
                  <a:pt x="15093" y="6996"/>
                  <a:pt x="15074" y="7034"/>
                </a:cubicBezTo>
                <a:cubicBezTo>
                  <a:pt x="11883" y="15690"/>
                  <a:pt x="10097" y="25060"/>
                  <a:pt x="7751" y="33990"/>
                </a:cubicBezTo>
                <a:cubicBezTo>
                  <a:pt x="5465" y="42777"/>
                  <a:pt x="3132" y="51564"/>
                  <a:pt x="834" y="60362"/>
                </a:cubicBezTo>
                <a:cubicBezTo>
                  <a:pt x="572" y="60898"/>
                  <a:pt x="298" y="61446"/>
                  <a:pt x="72" y="61993"/>
                </a:cubicBezTo>
                <a:cubicBezTo>
                  <a:pt x="0" y="62172"/>
                  <a:pt x="120" y="62363"/>
                  <a:pt x="286" y="62422"/>
                </a:cubicBezTo>
                <a:cubicBezTo>
                  <a:pt x="7037" y="65268"/>
                  <a:pt x="13978" y="67744"/>
                  <a:pt x="20825" y="70340"/>
                </a:cubicBezTo>
                <a:cubicBezTo>
                  <a:pt x="27599" y="72911"/>
                  <a:pt x="34445" y="76209"/>
                  <a:pt x="41446" y="78043"/>
                </a:cubicBezTo>
                <a:cubicBezTo>
                  <a:pt x="41477" y="78051"/>
                  <a:pt x="41505" y="78055"/>
                  <a:pt x="41532" y="78055"/>
                </a:cubicBezTo>
                <a:cubicBezTo>
                  <a:pt x="41746" y="78055"/>
                  <a:pt x="41839" y="77821"/>
                  <a:pt x="41744" y="77662"/>
                </a:cubicBezTo>
                <a:lnTo>
                  <a:pt x="41744" y="77662"/>
                </a:lnTo>
                <a:lnTo>
                  <a:pt x="42018" y="77757"/>
                </a:lnTo>
                <a:cubicBezTo>
                  <a:pt x="42018" y="77781"/>
                  <a:pt x="42018" y="77817"/>
                  <a:pt x="42041" y="77829"/>
                </a:cubicBezTo>
                <a:cubicBezTo>
                  <a:pt x="42458" y="78222"/>
                  <a:pt x="42911" y="78555"/>
                  <a:pt x="43375" y="78841"/>
                </a:cubicBezTo>
                <a:cubicBezTo>
                  <a:pt x="44488" y="81013"/>
                  <a:pt x="47024" y="82582"/>
                  <a:pt x="49457" y="82582"/>
                </a:cubicBezTo>
                <a:cubicBezTo>
                  <a:pt x="49758" y="82582"/>
                  <a:pt x="50057" y="82558"/>
                  <a:pt x="50352" y="82508"/>
                </a:cubicBezTo>
                <a:cubicBezTo>
                  <a:pt x="50622" y="82544"/>
                  <a:pt x="50896" y="82558"/>
                  <a:pt x="51175" y="82558"/>
                </a:cubicBezTo>
                <a:cubicBezTo>
                  <a:pt x="51351" y="82558"/>
                  <a:pt x="51529" y="82553"/>
                  <a:pt x="51709" y="82544"/>
                </a:cubicBezTo>
                <a:cubicBezTo>
                  <a:pt x="51793" y="82603"/>
                  <a:pt x="51900" y="82663"/>
                  <a:pt x="51983" y="82746"/>
                </a:cubicBezTo>
                <a:cubicBezTo>
                  <a:pt x="51924" y="82853"/>
                  <a:pt x="51959" y="83020"/>
                  <a:pt x="52126" y="83103"/>
                </a:cubicBezTo>
                <a:cubicBezTo>
                  <a:pt x="57020" y="85437"/>
                  <a:pt x="62389" y="87068"/>
                  <a:pt x="67664" y="88759"/>
                </a:cubicBezTo>
                <a:cubicBezTo>
                  <a:pt x="67926" y="88842"/>
                  <a:pt x="68211" y="88937"/>
                  <a:pt x="68473" y="89032"/>
                </a:cubicBezTo>
                <a:cubicBezTo>
                  <a:pt x="71807" y="90187"/>
                  <a:pt x="75141" y="91307"/>
                  <a:pt x="78498" y="92461"/>
                </a:cubicBezTo>
                <a:cubicBezTo>
                  <a:pt x="83535" y="94247"/>
                  <a:pt x="88583" y="96045"/>
                  <a:pt x="93691" y="97629"/>
                </a:cubicBezTo>
                <a:cubicBezTo>
                  <a:pt x="93721" y="97635"/>
                  <a:pt x="93753" y="97639"/>
                  <a:pt x="93785" y="97639"/>
                </a:cubicBezTo>
                <a:cubicBezTo>
                  <a:pt x="93930" y="97639"/>
                  <a:pt x="94080" y="97570"/>
                  <a:pt x="94119" y="97414"/>
                </a:cubicBezTo>
                <a:cubicBezTo>
                  <a:pt x="94298" y="96831"/>
                  <a:pt x="94453" y="96260"/>
                  <a:pt x="94584" y="95676"/>
                </a:cubicBezTo>
                <a:cubicBezTo>
                  <a:pt x="98489" y="87473"/>
                  <a:pt x="102359" y="79246"/>
                  <a:pt x="106240" y="71030"/>
                </a:cubicBezTo>
                <a:cubicBezTo>
                  <a:pt x="108800" y="65625"/>
                  <a:pt x="111622" y="60255"/>
                  <a:pt x="114170" y="54790"/>
                </a:cubicBezTo>
                <a:cubicBezTo>
                  <a:pt x="114300" y="54564"/>
                  <a:pt x="114420" y="54302"/>
                  <a:pt x="114515" y="54028"/>
                </a:cubicBezTo>
                <a:cubicBezTo>
                  <a:pt x="115777" y="51266"/>
                  <a:pt x="116956" y="48480"/>
                  <a:pt x="117980" y="45658"/>
                </a:cubicBezTo>
                <a:cubicBezTo>
                  <a:pt x="118005" y="45590"/>
                  <a:pt x="117939" y="45534"/>
                  <a:pt x="117878" y="45534"/>
                </a:cubicBezTo>
                <a:cubicBezTo>
                  <a:pt x="117853" y="45534"/>
                  <a:pt x="117830" y="45543"/>
                  <a:pt x="117813" y="45563"/>
                </a:cubicBezTo>
                <a:cubicBezTo>
                  <a:pt x="117741" y="45694"/>
                  <a:pt x="117670" y="45825"/>
                  <a:pt x="117587" y="45956"/>
                </a:cubicBezTo>
                <a:cubicBezTo>
                  <a:pt x="117610" y="45872"/>
                  <a:pt x="117575" y="45789"/>
                  <a:pt x="117503" y="45706"/>
                </a:cubicBezTo>
                <a:cubicBezTo>
                  <a:pt x="117456" y="45670"/>
                  <a:pt x="117384" y="45634"/>
                  <a:pt x="117325" y="45587"/>
                </a:cubicBezTo>
                <a:cubicBezTo>
                  <a:pt x="117297" y="45485"/>
                  <a:pt x="117219" y="45412"/>
                  <a:pt x="117130" y="45412"/>
                </a:cubicBezTo>
                <a:cubicBezTo>
                  <a:pt x="117104" y="45412"/>
                  <a:pt x="117078" y="45418"/>
                  <a:pt x="117051" y="45432"/>
                </a:cubicBezTo>
                <a:cubicBezTo>
                  <a:pt x="116622" y="45218"/>
                  <a:pt x="116098" y="45098"/>
                  <a:pt x="115682" y="44872"/>
                </a:cubicBezTo>
                <a:cubicBezTo>
                  <a:pt x="115539" y="44789"/>
                  <a:pt x="115384" y="44694"/>
                  <a:pt x="115241" y="44598"/>
                </a:cubicBezTo>
                <a:cubicBezTo>
                  <a:pt x="115170" y="44277"/>
                  <a:pt x="115027" y="43979"/>
                  <a:pt x="114777" y="43741"/>
                </a:cubicBezTo>
                <a:cubicBezTo>
                  <a:pt x="114725" y="43690"/>
                  <a:pt x="114670" y="43666"/>
                  <a:pt x="114609" y="43666"/>
                </a:cubicBezTo>
                <a:cubicBezTo>
                  <a:pt x="114572" y="43666"/>
                  <a:pt x="114532" y="43675"/>
                  <a:pt x="114491" y="43694"/>
                </a:cubicBezTo>
                <a:cubicBezTo>
                  <a:pt x="114431" y="43717"/>
                  <a:pt x="114360" y="43729"/>
                  <a:pt x="114300" y="43765"/>
                </a:cubicBezTo>
                <a:cubicBezTo>
                  <a:pt x="114562" y="43241"/>
                  <a:pt x="114824" y="42717"/>
                  <a:pt x="115074" y="42205"/>
                </a:cubicBezTo>
                <a:lnTo>
                  <a:pt x="115134" y="42205"/>
                </a:lnTo>
                <a:cubicBezTo>
                  <a:pt x="115313" y="42205"/>
                  <a:pt x="115503" y="41955"/>
                  <a:pt x="115348" y="41800"/>
                </a:cubicBezTo>
                <a:cubicBezTo>
                  <a:pt x="114740" y="41222"/>
                  <a:pt x="113717" y="41018"/>
                  <a:pt x="112735" y="41018"/>
                </a:cubicBezTo>
                <a:cubicBezTo>
                  <a:pt x="112140" y="41018"/>
                  <a:pt x="111560" y="41093"/>
                  <a:pt x="111098" y="41205"/>
                </a:cubicBezTo>
                <a:cubicBezTo>
                  <a:pt x="110836" y="41265"/>
                  <a:pt x="110824" y="41705"/>
                  <a:pt x="111133" y="41705"/>
                </a:cubicBezTo>
                <a:cubicBezTo>
                  <a:pt x="111550" y="41705"/>
                  <a:pt x="111955" y="41729"/>
                  <a:pt x="112372" y="41753"/>
                </a:cubicBezTo>
                <a:cubicBezTo>
                  <a:pt x="112336" y="41753"/>
                  <a:pt x="112288" y="41765"/>
                  <a:pt x="112276" y="41800"/>
                </a:cubicBezTo>
                <a:cubicBezTo>
                  <a:pt x="111133" y="43074"/>
                  <a:pt x="109871" y="44194"/>
                  <a:pt x="108574" y="45313"/>
                </a:cubicBezTo>
                <a:cubicBezTo>
                  <a:pt x="108538" y="45337"/>
                  <a:pt x="108538" y="45372"/>
                  <a:pt x="108526" y="45384"/>
                </a:cubicBezTo>
                <a:cubicBezTo>
                  <a:pt x="109717" y="42503"/>
                  <a:pt x="110895" y="39610"/>
                  <a:pt x="112014" y="36705"/>
                </a:cubicBezTo>
                <a:lnTo>
                  <a:pt x="112038" y="36705"/>
                </a:lnTo>
                <a:cubicBezTo>
                  <a:pt x="112380" y="36636"/>
                  <a:pt x="112318" y="36142"/>
                  <a:pt x="111978" y="36142"/>
                </a:cubicBezTo>
                <a:cubicBezTo>
                  <a:pt x="111963" y="36142"/>
                  <a:pt x="111947" y="36143"/>
                  <a:pt x="111931" y="36145"/>
                </a:cubicBezTo>
                <a:cubicBezTo>
                  <a:pt x="111452" y="36218"/>
                  <a:pt x="110990" y="36258"/>
                  <a:pt x="110536" y="36258"/>
                </a:cubicBezTo>
                <a:cubicBezTo>
                  <a:pt x="109580" y="36258"/>
                  <a:pt x="108665" y="36077"/>
                  <a:pt x="107728" y="35633"/>
                </a:cubicBezTo>
                <a:lnTo>
                  <a:pt x="107716" y="35633"/>
                </a:lnTo>
                <a:cubicBezTo>
                  <a:pt x="108443" y="33907"/>
                  <a:pt x="109169" y="32168"/>
                  <a:pt x="109895" y="30430"/>
                </a:cubicBezTo>
                <a:cubicBezTo>
                  <a:pt x="109979" y="30430"/>
                  <a:pt x="110062" y="30418"/>
                  <a:pt x="110133" y="30418"/>
                </a:cubicBezTo>
                <a:cubicBezTo>
                  <a:pt x="110371" y="30394"/>
                  <a:pt x="110360" y="29978"/>
                  <a:pt x="110121" y="29978"/>
                </a:cubicBezTo>
                <a:lnTo>
                  <a:pt x="110098" y="29978"/>
                </a:lnTo>
                <a:cubicBezTo>
                  <a:pt x="110147" y="29838"/>
                  <a:pt x="110009" y="29715"/>
                  <a:pt x="109884" y="29715"/>
                </a:cubicBezTo>
                <a:cubicBezTo>
                  <a:pt x="109827" y="29715"/>
                  <a:pt x="109774" y="29740"/>
                  <a:pt x="109740" y="29799"/>
                </a:cubicBezTo>
                <a:lnTo>
                  <a:pt x="109645" y="29978"/>
                </a:lnTo>
                <a:cubicBezTo>
                  <a:pt x="109163" y="29984"/>
                  <a:pt x="108681" y="29987"/>
                  <a:pt x="108199" y="29987"/>
                </a:cubicBezTo>
                <a:cubicBezTo>
                  <a:pt x="106955" y="29987"/>
                  <a:pt x="105710" y="29968"/>
                  <a:pt x="104466" y="29942"/>
                </a:cubicBezTo>
                <a:cubicBezTo>
                  <a:pt x="104656" y="29906"/>
                  <a:pt x="104871" y="29894"/>
                  <a:pt x="105061" y="29859"/>
                </a:cubicBezTo>
                <a:cubicBezTo>
                  <a:pt x="105265" y="29836"/>
                  <a:pt x="105221" y="29534"/>
                  <a:pt x="105033" y="29534"/>
                </a:cubicBezTo>
                <a:cubicBezTo>
                  <a:pt x="105023" y="29534"/>
                  <a:pt x="105013" y="29535"/>
                  <a:pt x="105002" y="29537"/>
                </a:cubicBezTo>
                <a:cubicBezTo>
                  <a:pt x="103670" y="29709"/>
                  <a:pt x="102347" y="29789"/>
                  <a:pt x="101033" y="29789"/>
                </a:cubicBezTo>
                <a:cubicBezTo>
                  <a:pt x="95415" y="29789"/>
                  <a:pt x="89958" y="28319"/>
                  <a:pt x="84690" y="26215"/>
                </a:cubicBezTo>
                <a:cubicBezTo>
                  <a:pt x="80939" y="24719"/>
                  <a:pt x="76853" y="21769"/>
                  <a:pt x="72688" y="21769"/>
                </a:cubicBezTo>
                <a:cubicBezTo>
                  <a:pt x="72145" y="21769"/>
                  <a:pt x="71601" y="21819"/>
                  <a:pt x="71057" y="21929"/>
                </a:cubicBezTo>
                <a:cubicBezTo>
                  <a:pt x="70485" y="21977"/>
                  <a:pt x="69938" y="22048"/>
                  <a:pt x="69390" y="22179"/>
                </a:cubicBezTo>
                <a:cubicBezTo>
                  <a:pt x="69235" y="22227"/>
                  <a:pt x="69057" y="22274"/>
                  <a:pt x="68878" y="22310"/>
                </a:cubicBezTo>
                <a:cubicBezTo>
                  <a:pt x="68866" y="22096"/>
                  <a:pt x="68854" y="21869"/>
                  <a:pt x="68819" y="21643"/>
                </a:cubicBezTo>
                <a:cubicBezTo>
                  <a:pt x="68813" y="21545"/>
                  <a:pt x="68750" y="21500"/>
                  <a:pt x="68679" y="21500"/>
                </a:cubicBezTo>
                <a:cubicBezTo>
                  <a:pt x="68588" y="21500"/>
                  <a:pt x="68485" y="21575"/>
                  <a:pt x="68485" y="21703"/>
                </a:cubicBezTo>
                <a:cubicBezTo>
                  <a:pt x="68470" y="21700"/>
                  <a:pt x="68455" y="21698"/>
                  <a:pt x="68441" y="21698"/>
                </a:cubicBezTo>
                <a:cubicBezTo>
                  <a:pt x="68396" y="21698"/>
                  <a:pt x="68351" y="21712"/>
                  <a:pt x="68307" y="21738"/>
                </a:cubicBezTo>
                <a:cubicBezTo>
                  <a:pt x="68033" y="21215"/>
                  <a:pt x="67676" y="20703"/>
                  <a:pt x="67390" y="20310"/>
                </a:cubicBezTo>
                <a:cubicBezTo>
                  <a:pt x="67068" y="19845"/>
                  <a:pt x="66675" y="19429"/>
                  <a:pt x="66271" y="19024"/>
                </a:cubicBezTo>
                <a:cubicBezTo>
                  <a:pt x="63258" y="15273"/>
                  <a:pt x="57424" y="14988"/>
                  <a:pt x="53090" y="13559"/>
                </a:cubicBezTo>
                <a:cubicBezTo>
                  <a:pt x="46435" y="11356"/>
                  <a:pt x="40184" y="8261"/>
                  <a:pt x="35398" y="3058"/>
                </a:cubicBezTo>
                <a:cubicBezTo>
                  <a:pt x="35359" y="3016"/>
                  <a:pt x="35314" y="2999"/>
                  <a:pt x="35271" y="2999"/>
                </a:cubicBezTo>
                <a:cubicBezTo>
                  <a:pt x="35143" y="2999"/>
                  <a:pt x="35029" y="3153"/>
                  <a:pt x="35136" y="3260"/>
                </a:cubicBezTo>
                <a:cubicBezTo>
                  <a:pt x="35279" y="3415"/>
                  <a:pt x="35422" y="3546"/>
                  <a:pt x="35553" y="3701"/>
                </a:cubicBezTo>
                <a:cubicBezTo>
                  <a:pt x="34219" y="2605"/>
                  <a:pt x="32874" y="1522"/>
                  <a:pt x="31564" y="403"/>
                </a:cubicBezTo>
                <a:cubicBezTo>
                  <a:pt x="31588" y="343"/>
                  <a:pt x="31600" y="272"/>
                  <a:pt x="31612" y="212"/>
                </a:cubicBezTo>
                <a:cubicBezTo>
                  <a:pt x="31639" y="80"/>
                  <a:pt x="31529" y="0"/>
                  <a:pt x="31417" y="0"/>
                </a:cubicBezTo>
                <a:close/>
              </a:path>
            </a:pathLst>
          </a:custGeom>
          <a:solidFill>
            <a:schemeClr val="tx1"/>
          </a:solidFill>
          <a:ln>
            <a:noFill/>
          </a:ln>
        </p:spPr>
        <p:txBody>
          <a:bodyPr spcFirstLastPara="1" wrap="square" lIns="121900" tIns="121900" rIns="121900" bIns="121900" anchor="ctr" anchorCtr="0">
            <a:noAutofit/>
          </a:bodyPr>
          <a:lstStyle/>
          <a:p>
            <a:endParaRPr sz="2400"/>
          </a:p>
        </p:txBody>
      </p:sp>
      <p:sp>
        <p:nvSpPr>
          <p:cNvPr id="483" name="Google Shape;483;p31"/>
          <p:cNvSpPr/>
          <p:nvPr/>
        </p:nvSpPr>
        <p:spPr>
          <a:xfrm rot="1143741">
            <a:off x="4843531" y="507751"/>
            <a:ext cx="2890311" cy="3672691"/>
          </a:xfrm>
          <a:custGeom>
            <a:avLst/>
            <a:gdLst/>
            <a:ahLst/>
            <a:cxnLst/>
            <a:rect l="l" t="t" r="r" b="b"/>
            <a:pathLst>
              <a:path w="51062" h="64884" extrusionOk="0">
                <a:moveTo>
                  <a:pt x="47949" y="3049"/>
                </a:moveTo>
                <a:lnTo>
                  <a:pt x="47949" y="3049"/>
                </a:lnTo>
                <a:cubicBezTo>
                  <a:pt x="46163" y="5133"/>
                  <a:pt x="44413" y="7240"/>
                  <a:pt x="42663" y="9335"/>
                </a:cubicBezTo>
                <a:lnTo>
                  <a:pt x="42710" y="8716"/>
                </a:lnTo>
                <a:cubicBezTo>
                  <a:pt x="42782" y="7907"/>
                  <a:pt x="42937" y="7097"/>
                  <a:pt x="42889" y="6287"/>
                </a:cubicBezTo>
                <a:cubicBezTo>
                  <a:pt x="43020" y="6204"/>
                  <a:pt x="43151" y="6121"/>
                  <a:pt x="43306" y="6037"/>
                </a:cubicBezTo>
                <a:lnTo>
                  <a:pt x="43306" y="6037"/>
                </a:lnTo>
                <a:cubicBezTo>
                  <a:pt x="43151" y="6895"/>
                  <a:pt x="42949" y="7752"/>
                  <a:pt x="42758" y="8609"/>
                </a:cubicBezTo>
                <a:cubicBezTo>
                  <a:pt x="42715" y="8737"/>
                  <a:pt x="42804" y="8810"/>
                  <a:pt x="42898" y="8810"/>
                </a:cubicBezTo>
                <a:cubicBezTo>
                  <a:pt x="42961" y="8810"/>
                  <a:pt x="43027" y="8776"/>
                  <a:pt x="43056" y="8704"/>
                </a:cubicBezTo>
                <a:cubicBezTo>
                  <a:pt x="43425" y="7776"/>
                  <a:pt x="43603" y="6776"/>
                  <a:pt x="43699" y="5787"/>
                </a:cubicBezTo>
                <a:cubicBezTo>
                  <a:pt x="45139" y="4906"/>
                  <a:pt x="46568" y="4001"/>
                  <a:pt x="47949" y="3049"/>
                </a:cubicBezTo>
                <a:close/>
                <a:moveTo>
                  <a:pt x="50045" y="1513"/>
                </a:moveTo>
                <a:lnTo>
                  <a:pt x="50045" y="1513"/>
                </a:lnTo>
                <a:cubicBezTo>
                  <a:pt x="49902" y="1942"/>
                  <a:pt x="49140" y="3609"/>
                  <a:pt x="48961" y="4275"/>
                </a:cubicBezTo>
                <a:cubicBezTo>
                  <a:pt x="48533" y="5883"/>
                  <a:pt x="48223" y="7609"/>
                  <a:pt x="47818" y="9312"/>
                </a:cubicBezTo>
                <a:lnTo>
                  <a:pt x="47771" y="9312"/>
                </a:lnTo>
                <a:cubicBezTo>
                  <a:pt x="46092" y="9716"/>
                  <a:pt x="44270" y="10252"/>
                  <a:pt x="42603" y="11026"/>
                </a:cubicBezTo>
                <a:cubicBezTo>
                  <a:pt x="43353" y="10074"/>
                  <a:pt x="44115" y="9133"/>
                  <a:pt x="44854" y="8181"/>
                </a:cubicBezTo>
                <a:cubicBezTo>
                  <a:pt x="46342" y="6287"/>
                  <a:pt x="48294" y="4359"/>
                  <a:pt x="49497" y="2287"/>
                </a:cubicBezTo>
                <a:cubicBezTo>
                  <a:pt x="49664" y="1989"/>
                  <a:pt x="49795" y="1775"/>
                  <a:pt x="49878" y="1644"/>
                </a:cubicBezTo>
                <a:cubicBezTo>
                  <a:pt x="49949" y="1596"/>
                  <a:pt x="49997" y="1561"/>
                  <a:pt x="50045" y="1513"/>
                </a:cubicBezTo>
                <a:close/>
                <a:moveTo>
                  <a:pt x="42603" y="6454"/>
                </a:moveTo>
                <a:cubicBezTo>
                  <a:pt x="42389" y="7049"/>
                  <a:pt x="42306" y="7704"/>
                  <a:pt x="42234" y="8359"/>
                </a:cubicBezTo>
                <a:cubicBezTo>
                  <a:pt x="42175" y="8895"/>
                  <a:pt x="42115" y="9443"/>
                  <a:pt x="42115" y="9990"/>
                </a:cubicBezTo>
                <a:cubicBezTo>
                  <a:pt x="41817" y="10371"/>
                  <a:pt x="41508" y="10717"/>
                  <a:pt x="41210" y="11098"/>
                </a:cubicBezTo>
                <a:cubicBezTo>
                  <a:pt x="41532" y="9740"/>
                  <a:pt x="41770" y="8312"/>
                  <a:pt x="41817" y="6930"/>
                </a:cubicBezTo>
                <a:cubicBezTo>
                  <a:pt x="42091" y="6764"/>
                  <a:pt x="42341" y="6609"/>
                  <a:pt x="42603" y="6454"/>
                </a:cubicBezTo>
                <a:close/>
                <a:moveTo>
                  <a:pt x="41377" y="7192"/>
                </a:moveTo>
                <a:lnTo>
                  <a:pt x="41377" y="7192"/>
                </a:lnTo>
                <a:cubicBezTo>
                  <a:pt x="41032" y="8597"/>
                  <a:pt x="40865" y="10086"/>
                  <a:pt x="40805" y="11514"/>
                </a:cubicBezTo>
                <a:cubicBezTo>
                  <a:pt x="40805" y="11526"/>
                  <a:pt x="40817" y="11538"/>
                  <a:pt x="40817" y="11562"/>
                </a:cubicBezTo>
                <a:cubicBezTo>
                  <a:pt x="40698" y="11705"/>
                  <a:pt x="40567" y="11860"/>
                  <a:pt x="40448" y="12002"/>
                </a:cubicBezTo>
                <a:cubicBezTo>
                  <a:pt x="40567" y="11300"/>
                  <a:pt x="40627" y="10586"/>
                  <a:pt x="40674" y="9871"/>
                </a:cubicBezTo>
                <a:cubicBezTo>
                  <a:pt x="40722" y="9181"/>
                  <a:pt x="40817" y="8323"/>
                  <a:pt x="40746" y="7561"/>
                </a:cubicBezTo>
                <a:cubicBezTo>
                  <a:pt x="40948" y="7454"/>
                  <a:pt x="41163" y="7311"/>
                  <a:pt x="41377" y="7192"/>
                </a:cubicBezTo>
                <a:close/>
                <a:moveTo>
                  <a:pt x="40210" y="7895"/>
                </a:moveTo>
                <a:cubicBezTo>
                  <a:pt x="40186" y="8383"/>
                  <a:pt x="40198" y="8883"/>
                  <a:pt x="40151" y="9324"/>
                </a:cubicBezTo>
                <a:cubicBezTo>
                  <a:pt x="40067" y="10455"/>
                  <a:pt x="39912" y="11574"/>
                  <a:pt x="39805" y="12693"/>
                </a:cubicBezTo>
                <a:cubicBezTo>
                  <a:pt x="39662" y="12812"/>
                  <a:pt x="39496" y="12931"/>
                  <a:pt x="39365" y="13062"/>
                </a:cubicBezTo>
                <a:cubicBezTo>
                  <a:pt x="39627" y="11479"/>
                  <a:pt x="39710" y="9847"/>
                  <a:pt x="39603" y="8264"/>
                </a:cubicBezTo>
                <a:cubicBezTo>
                  <a:pt x="39805" y="8145"/>
                  <a:pt x="40008" y="8014"/>
                  <a:pt x="40210" y="7895"/>
                </a:cubicBezTo>
                <a:close/>
                <a:moveTo>
                  <a:pt x="11076" y="46590"/>
                </a:moveTo>
                <a:cubicBezTo>
                  <a:pt x="10849" y="46959"/>
                  <a:pt x="10623" y="47340"/>
                  <a:pt x="10397" y="47685"/>
                </a:cubicBezTo>
                <a:cubicBezTo>
                  <a:pt x="10325" y="47721"/>
                  <a:pt x="10278" y="47733"/>
                  <a:pt x="10218" y="47757"/>
                </a:cubicBezTo>
                <a:lnTo>
                  <a:pt x="11076" y="46590"/>
                </a:lnTo>
                <a:close/>
                <a:moveTo>
                  <a:pt x="9766" y="48674"/>
                </a:moveTo>
                <a:cubicBezTo>
                  <a:pt x="9528" y="49019"/>
                  <a:pt x="9290" y="49376"/>
                  <a:pt x="9016" y="49733"/>
                </a:cubicBezTo>
                <a:cubicBezTo>
                  <a:pt x="8980" y="49706"/>
                  <a:pt x="8958" y="49693"/>
                  <a:pt x="8924" y="49693"/>
                </a:cubicBezTo>
                <a:cubicBezTo>
                  <a:pt x="8912" y="49693"/>
                  <a:pt x="8900" y="49695"/>
                  <a:pt x="8885" y="49698"/>
                </a:cubicBezTo>
                <a:cubicBezTo>
                  <a:pt x="9111" y="49364"/>
                  <a:pt x="9325" y="49019"/>
                  <a:pt x="9563" y="48686"/>
                </a:cubicBezTo>
                <a:cubicBezTo>
                  <a:pt x="9623" y="48686"/>
                  <a:pt x="9706" y="48674"/>
                  <a:pt x="9766" y="48674"/>
                </a:cubicBezTo>
                <a:close/>
                <a:moveTo>
                  <a:pt x="39329" y="8454"/>
                </a:moveTo>
                <a:lnTo>
                  <a:pt x="39329" y="8454"/>
                </a:lnTo>
                <a:cubicBezTo>
                  <a:pt x="39198" y="10395"/>
                  <a:pt x="38936" y="12300"/>
                  <a:pt x="38650" y="14205"/>
                </a:cubicBezTo>
                <a:cubicBezTo>
                  <a:pt x="38377" y="14538"/>
                  <a:pt x="38103" y="14860"/>
                  <a:pt x="37829" y="15193"/>
                </a:cubicBezTo>
                <a:cubicBezTo>
                  <a:pt x="37960" y="14598"/>
                  <a:pt x="38007" y="13943"/>
                  <a:pt x="38019" y="13372"/>
                </a:cubicBezTo>
                <a:cubicBezTo>
                  <a:pt x="38019" y="13282"/>
                  <a:pt x="37954" y="13238"/>
                  <a:pt x="37888" y="13238"/>
                </a:cubicBezTo>
                <a:cubicBezTo>
                  <a:pt x="37823" y="13238"/>
                  <a:pt x="37757" y="13282"/>
                  <a:pt x="37757" y="13372"/>
                </a:cubicBezTo>
                <a:cubicBezTo>
                  <a:pt x="37710" y="14265"/>
                  <a:pt x="37424" y="15050"/>
                  <a:pt x="37245" y="15884"/>
                </a:cubicBezTo>
                <a:cubicBezTo>
                  <a:pt x="37210" y="15932"/>
                  <a:pt x="37174" y="15979"/>
                  <a:pt x="37126" y="16027"/>
                </a:cubicBezTo>
                <a:cubicBezTo>
                  <a:pt x="37341" y="15086"/>
                  <a:pt x="37531" y="14146"/>
                  <a:pt x="37769" y="13205"/>
                </a:cubicBezTo>
                <a:cubicBezTo>
                  <a:pt x="37806" y="13075"/>
                  <a:pt x="37687" y="12984"/>
                  <a:pt x="37576" y="12984"/>
                </a:cubicBezTo>
                <a:cubicBezTo>
                  <a:pt x="37504" y="12984"/>
                  <a:pt x="37435" y="13021"/>
                  <a:pt x="37412" y="13110"/>
                </a:cubicBezTo>
                <a:cubicBezTo>
                  <a:pt x="37126" y="14277"/>
                  <a:pt x="36817" y="15467"/>
                  <a:pt x="36591" y="16658"/>
                </a:cubicBezTo>
                <a:cubicBezTo>
                  <a:pt x="36460" y="16824"/>
                  <a:pt x="36305" y="16991"/>
                  <a:pt x="36174" y="17158"/>
                </a:cubicBezTo>
                <a:cubicBezTo>
                  <a:pt x="36352" y="16146"/>
                  <a:pt x="36472" y="15134"/>
                  <a:pt x="36555" y="14098"/>
                </a:cubicBezTo>
                <a:cubicBezTo>
                  <a:pt x="36561" y="14023"/>
                  <a:pt x="36506" y="13988"/>
                  <a:pt x="36446" y="13988"/>
                </a:cubicBezTo>
                <a:cubicBezTo>
                  <a:pt x="36392" y="13988"/>
                  <a:pt x="36334" y="14017"/>
                  <a:pt x="36317" y="14074"/>
                </a:cubicBezTo>
                <a:cubicBezTo>
                  <a:pt x="36281" y="14157"/>
                  <a:pt x="36233" y="14241"/>
                  <a:pt x="36210" y="14324"/>
                </a:cubicBezTo>
                <a:cubicBezTo>
                  <a:pt x="36174" y="14384"/>
                  <a:pt x="36222" y="14431"/>
                  <a:pt x="36269" y="14455"/>
                </a:cubicBezTo>
                <a:cubicBezTo>
                  <a:pt x="36150" y="15515"/>
                  <a:pt x="35983" y="16574"/>
                  <a:pt x="35793" y="17634"/>
                </a:cubicBezTo>
                <a:cubicBezTo>
                  <a:pt x="35579" y="17872"/>
                  <a:pt x="35376" y="18122"/>
                  <a:pt x="35162" y="18360"/>
                </a:cubicBezTo>
                <a:cubicBezTo>
                  <a:pt x="35567" y="16074"/>
                  <a:pt x="35936" y="13800"/>
                  <a:pt x="36388" y="11526"/>
                </a:cubicBezTo>
                <a:cubicBezTo>
                  <a:pt x="36403" y="11455"/>
                  <a:pt x="36344" y="11404"/>
                  <a:pt x="36287" y="11404"/>
                </a:cubicBezTo>
                <a:cubicBezTo>
                  <a:pt x="36249" y="11404"/>
                  <a:pt x="36212" y="11426"/>
                  <a:pt x="36198" y="11479"/>
                </a:cubicBezTo>
                <a:cubicBezTo>
                  <a:pt x="35495" y="13884"/>
                  <a:pt x="34948" y="16396"/>
                  <a:pt x="34686" y="18896"/>
                </a:cubicBezTo>
                <a:cubicBezTo>
                  <a:pt x="33900" y="19813"/>
                  <a:pt x="33114" y="20742"/>
                  <a:pt x="32304" y="21646"/>
                </a:cubicBezTo>
                <a:cubicBezTo>
                  <a:pt x="32935" y="18860"/>
                  <a:pt x="33590" y="15812"/>
                  <a:pt x="33543" y="12991"/>
                </a:cubicBezTo>
                <a:cubicBezTo>
                  <a:pt x="33543" y="12919"/>
                  <a:pt x="33492" y="12884"/>
                  <a:pt x="33441" y="12884"/>
                </a:cubicBezTo>
                <a:cubicBezTo>
                  <a:pt x="33391" y="12884"/>
                  <a:pt x="33340" y="12919"/>
                  <a:pt x="33340" y="12991"/>
                </a:cubicBezTo>
                <a:cubicBezTo>
                  <a:pt x="33340" y="13145"/>
                  <a:pt x="33340" y="13324"/>
                  <a:pt x="33316" y="13491"/>
                </a:cubicBezTo>
                <a:cubicBezTo>
                  <a:pt x="33316" y="13515"/>
                  <a:pt x="33340" y="13515"/>
                  <a:pt x="33352" y="13538"/>
                </a:cubicBezTo>
                <a:cubicBezTo>
                  <a:pt x="33043" y="13646"/>
                  <a:pt x="32923" y="13896"/>
                  <a:pt x="33043" y="14324"/>
                </a:cubicBezTo>
                <a:cubicBezTo>
                  <a:pt x="32995" y="14574"/>
                  <a:pt x="32959" y="14836"/>
                  <a:pt x="32935" y="15086"/>
                </a:cubicBezTo>
                <a:cubicBezTo>
                  <a:pt x="32804" y="15991"/>
                  <a:pt x="32697" y="16896"/>
                  <a:pt x="32566" y="17813"/>
                </a:cubicBezTo>
                <a:cubicBezTo>
                  <a:pt x="32364" y="19194"/>
                  <a:pt x="32161" y="20587"/>
                  <a:pt x="31995" y="21992"/>
                </a:cubicBezTo>
                <a:cubicBezTo>
                  <a:pt x="31804" y="22194"/>
                  <a:pt x="31614" y="22420"/>
                  <a:pt x="31435" y="22635"/>
                </a:cubicBezTo>
                <a:cubicBezTo>
                  <a:pt x="31638" y="20789"/>
                  <a:pt x="31554" y="18908"/>
                  <a:pt x="31221" y="17063"/>
                </a:cubicBezTo>
                <a:cubicBezTo>
                  <a:pt x="31216" y="17012"/>
                  <a:pt x="31172" y="16989"/>
                  <a:pt x="31124" y="16989"/>
                </a:cubicBezTo>
                <a:cubicBezTo>
                  <a:pt x="31059" y="16989"/>
                  <a:pt x="30988" y="17030"/>
                  <a:pt x="30995" y="17098"/>
                </a:cubicBezTo>
                <a:cubicBezTo>
                  <a:pt x="31233" y="19158"/>
                  <a:pt x="31197" y="21146"/>
                  <a:pt x="30959" y="23170"/>
                </a:cubicBezTo>
                <a:cubicBezTo>
                  <a:pt x="30757" y="23385"/>
                  <a:pt x="30566" y="23611"/>
                  <a:pt x="30376" y="23825"/>
                </a:cubicBezTo>
                <a:cubicBezTo>
                  <a:pt x="30483" y="22420"/>
                  <a:pt x="30376" y="20968"/>
                  <a:pt x="30256" y="19622"/>
                </a:cubicBezTo>
                <a:cubicBezTo>
                  <a:pt x="30256" y="19585"/>
                  <a:pt x="30224" y="19564"/>
                  <a:pt x="30194" y="19564"/>
                </a:cubicBezTo>
                <a:cubicBezTo>
                  <a:pt x="30165" y="19564"/>
                  <a:pt x="30137" y="19582"/>
                  <a:pt x="30137" y="19622"/>
                </a:cubicBezTo>
                <a:cubicBezTo>
                  <a:pt x="30078" y="21230"/>
                  <a:pt x="29840" y="22873"/>
                  <a:pt x="29768" y="24480"/>
                </a:cubicBezTo>
                <a:cubicBezTo>
                  <a:pt x="29602" y="24659"/>
                  <a:pt x="29423" y="24837"/>
                  <a:pt x="29256" y="25028"/>
                </a:cubicBezTo>
                <a:cubicBezTo>
                  <a:pt x="29375" y="23849"/>
                  <a:pt x="29364" y="22647"/>
                  <a:pt x="29328" y="21480"/>
                </a:cubicBezTo>
                <a:cubicBezTo>
                  <a:pt x="29328" y="21385"/>
                  <a:pt x="29253" y="21337"/>
                  <a:pt x="29179" y="21337"/>
                </a:cubicBezTo>
                <a:cubicBezTo>
                  <a:pt x="29105" y="21337"/>
                  <a:pt x="29030" y="21385"/>
                  <a:pt x="29030" y="21480"/>
                </a:cubicBezTo>
                <a:cubicBezTo>
                  <a:pt x="29066" y="22849"/>
                  <a:pt x="28935" y="24194"/>
                  <a:pt x="28780" y="25552"/>
                </a:cubicBezTo>
                <a:cubicBezTo>
                  <a:pt x="28649" y="25695"/>
                  <a:pt x="28518" y="25826"/>
                  <a:pt x="28375" y="25980"/>
                </a:cubicBezTo>
                <a:cubicBezTo>
                  <a:pt x="28459" y="25206"/>
                  <a:pt x="28411" y="24397"/>
                  <a:pt x="28363" y="23682"/>
                </a:cubicBezTo>
                <a:cubicBezTo>
                  <a:pt x="28357" y="23563"/>
                  <a:pt x="28262" y="23504"/>
                  <a:pt x="28170" y="23504"/>
                </a:cubicBezTo>
                <a:cubicBezTo>
                  <a:pt x="28078" y="23504"/>
                  <a:pt x="27988" y="23563"/>
                  <a:pt x="27994" y="23682"/>
                </a:cubicBezTo>
                <a:cubicBezTo>
                  <a:pt x="28054" y="24683"/>
                  <a:pt x="27935" y="25623"/>
                  <a:pt x="27828" y="26588"/>
                </a:cubicBezTo>
                <a:cubicBezTo>
                  <a:pt x="27685" y="26742"/>
                  <a:pt x="27542" y="26897"/>
                  <a:pt x="27411" y="27052"/>
                </a:cubicBezTo>
                <a:cubicBezTo>
                  <a:pt x="27006" y="27481"/>
                  <a:pt x="26589" y="27909"/>
                  <a:pt x="26196" y="28350"/>
                </a:cubicBezTo>
                <a:cubicBezTo>
                  <a:pt x="26411" y="26838"/>
                  <a:pt x="26458" y="25278"/>
                  <a:pt x="26470" y="23802"/>
                </a:cubicBezTo>
                <a:cubicBezTo>
                  <a:pt x="26470" y="23706"/>
                  <a:pt x="26396" y="23659"/>
                  <a:pt x="26321" y="23659"/>
                </a:cubicBezTo>
                <a:cubicBezTo>
                  <a:pt x="26247" y="23659"/>
                  <a:pt x="26173" y="23706"/>
                  <a:pt x="26173" y="23802"/>
                </a:cubicBezTo>
                <a:cubicBezTo>
                  <a:pt x="26149" y="25516"/>
                  <a:pt x="25923" y="27183"/>
                  <a:pt x="25696" y="28850"/>
                </a:cubicBezTo>
                <a:cubicBezTo>
                  <a:pt x="25042" y="29552"/>
                  <a:pt x="24375" y="30255"/>
                  <a:pt x="23720" y="30933"/>
                </a:cubicBezTo>
                <a:cubicBezTo>
                  <a:pt x="24018" y="29124"/>
                  <a:pt x="24184" y="27254"/>
                  <a:pt x="24327" y="25445"/>
                </a:cubicBezTo>
                <a:cubicBezTo>
                  <a:pt x="24339" y="25337"/>
                  <a:pt x="24262" y="25284"/>
                  <a:pt x="24180" y="25284"/>
                </a:cubicBezTo>
                <a:cubicBezTo>
                  <a:pt x="24098" y="25284"/>
                  <a:pt x="24012" y="25337"/>
                  <a:pt x="24006" y="25445"/>
                </a:cubicBezTo>
                <a:cubicBezTo>
                  <a:pt x="23815" y="27492"/>
                  <a:pt x="23482" y="29505"/>
                  <a:pt x="23160" y="31529"/>
                </a:cubicBezTo>
                <a:cubicBezTo>
                  <a:pt x="22708" y="31993"/>
                  <a:pt x="22267" y="32469"/>
                  <a:pt x="21815" y="32945"/>
                </a:cubicBezTo>
                <a:cubicBezTo>
                  <a:pt x="21946" y="31041"/>
                  <a:pt x="21732" y="29076"/>
                  <a:pt x="21922" y="27183"/>
                </a:cubicBezTo>
                <a:cubicBezTo>
                  <a:pt x="21929" y="27104"/>
                  <a:pt x="21856" y="27058"/>
                  <a:pt x="21787" y="27058"/>
                </a:cubicBezTo>
                <a:cubicBezTo>
                  <a:pt x="21731" y="27058"/>
                  <a:pt x="21677" y="27089"/>
                  <a:pt x="21672" y="27159"/>
                </a:cubicBezTo>
                <a:cubicBezTo>
                  <a:pt x="21351" y="29255"/>
                  <a:pt x="21315" y="31422"/>
                  <a:pt x="21232" y="33553"/>
                </a:cubicBezTo>
                <a:cubicBezTo>
                  <a:pt x="21017" y="33791"/>
                  <a:pt x="20791" y="34017"/>
                  <a:pt x="20565" y="34255"/>
                </a:cubicBezTo>
                <a:cubicBezTo>
                  <a:pt x="20565" y="34184"/>
                  <a:pt x="20565" y="34088"/>
                  <a:pt x="20577" y="34017"/>
                </a:cubicBezTo>
                <a:cubicBezTo>
                  <a:pt x="20660" y="33065"/>
                  <a:pt x="20731" y="32112"/>
                  <a:pt x="20803" y="31148"/>
                </a:cubicBezTo>
                <a:cubicBezTo>
                  <a:pt x="20809" y="31064"/>
                  <a:pt x="20749" y="31023"/>
                  <a:pt x="20685" y="31023"/>
                </a:cubicBezTo>
                <a:cubicBezTo>
                  <a:pt x="20621" y="31023"/>
                  <a:pt x="20553" y="31064"/>
                  <a:pt x="20541" y="31148"/>
                </a:cubicBezTo>
                <a:cubicBezTo>
                  <a:pt x="20446" y="31957"/>
                  <a:pt x="20362" y="32779"/>
                  <a:pt x="20255" y="33600"/>
                </a:cubicBezTo>
                <a:cubicBezTo>
                  <a:pt x="20220" y="33827"/>
                  <a:pt x="20220" y="34208"/>
                  <a:pt x="20196" y="34624"/>
                </a:cubicBezTo>
                <a:cubicBezTo>
                  <a:pt x="19981" y="34850"/>
                  <a:pt x="19779" y="35053"/>
                  <a:pt x="19565" y="35279"/>
                </a:cubicBezTo>
                <a:cubicBezTo>
                  <a:pt x="19624" y="34696"/>
                  <a:pt x="19660" y="34100"/>
                  <a:pt x="19731" y="33553"/>
                </a:cubicBezTo>
                <a:cubicBezTo>
                  <a:pt x="19738" y="33459"/>
                  <a:pt x="19650" y="33406"/>
                  <a:pt x="19568" y="33406"/>
                </a:cubicBezTo>
                <a:cubicBezTo>
                  <a:pt x="19504" y="33406"/>
                  <a:pt x="19444" y="33438"/>
                  <a:pt x="19434" y="33505"/>
                </a:cubicBezTo>
                <a:cubicBezTo>
                  <a:pt x="19327" y="34255"/>
                  <a:pt x="19148" y="35041"/>
                  <a:pt x="19041" y="35815"/>
                </a:cubicBezTo>
                <a:cubicBezTo>
                  <a:pt x="18862" y="36005"/>
                  <a:pt x="18684" y="36208"/>
                  <a:pt x="18493" y="36386"/>
                </a:cubicBezTo>
                <a:cubicBezTo>
                  <a:pt x="18553" y="35934"/>
                  <a:pt x="18588" y="35470"/>
                  <a:pt x="18612" y="35089"/>
                </a:cubicBezTo>
                <a:cubicBezTo>
                  <a:pt x="18618" y="34955"/>
                  <a:pt x="18527" y="34892"/>
                  <a:pt x="18430" y="34892"/>
                </a:cubicBezTo>
                <a:cubicBezTo>
                  <a:pt x="18328" y="34892"/>
                  <a:pt x="18220" y="34961"/>
                  <a:pt x="18207" y="35089"/>
                </a:cubicBezTo>
                <a:cubicBezTo>
                  <a:pt x="18172" y="35612"/>
                  <a:pt x="18088" y="36113"/>
                  <a:pt x="17969" y="36625"/>
                </a:cubicBezTo>
                <a:cubicBezTo>
                  <a:pt x="17945" y="36767"/>
                  <a:pt x="17898" y="36898"/>
                  <a:pt x="17850" y="37053"/>
                </a:cubicBezTo>
                <a:cubicBezTo>
                  <a:pt x="17600" y="37315"/>
                  <a:pt x="17338" y="37589"/>
                  <a:pt x="17076" y="37875"/>
                </a:cubicBezTo>
                <a:cubicBezTo>
                  <a:pt x="17172" y="37541"/>
                  <a:pt x="17255" y="37220"/>
                  <a:pt x="17350" y="36898"/>
                </a:cubicBezTo>
                <a:cubicBezTo>
                  <a:pt x="17386" y="36777"/>
                  <a:pt x="17279" y="36693"/>
                  <a:pt x="17181" y="36693"/>
                </a:cubicBezTo>
                <a:cubicBezTo>
                  <a:pt x="17116" y="36693"/>
                  <a:pt x="17055" y="36730"/>
                  <a:pt x="17041" y="36815"/>
                </a:cubicBezTo>
                <a:cubicBezTo>
                  <a:pt x="16886" y="37339"/>
                  <a:pt x="16731" y="37851"/>
                  <a:pt x="16600" y="38375"/>
                </a:cubicBezTo>
                <a:cubicBezTo>
                  <a:pt x="16529" y="38470"/>
                  <a:pt x="16445" y="38541"/>
                  <a:pt x="16362" y="38625"/>
                </a:cubicBezTo>
                <a:lnTo>
                  <a:pt x="16326" y="38672"/>
                </a:lnTo>
                <a:cubicBezTo>
                  <a:pt x="16529" y="37529"/>
                  <a:pt x="16660" y="36363"/>
                  <a:pt x="16874" y="35231"/>
                </a:cubicBezTo>
                <a:cubicBezTo>
                  <a:pt x="16902" y="35098"/>
                  <a:pt x="16794" y="35015"/>
                  <a:pt x="16690" y="35015"/>
                </a:cubicBezTo>
                <a:cubicBezTo>
                  <a:pt x="16618" y="35015"/>
                  <a:pt x="16548" y="35055"/>
                  <a:pt x="16529" y="35148"/>
                </a:cubicBezTo>
                <a:cubicBezTo>
                  <a:pt x="16279" y="36517"/>
                  <a:pt x="15921" y="37922"/>
                  <a:pt x="15731" y="39327"/>
                </a:cubicBezTo>
                <a:cubicBezTo>
                  <a:pt x="15719" y="39339"/>
                  <a:pt x="15719" y="39351"/>
                  <a:pt x="15695" y="39351"/>
                </a:cubicBezTo>
                <a:cubicBezTo>
                  <a:pt x="15576" y="39470"/>
                  <a:pt x="15457" y="39613"/>
                  <a:pt x="15338" y="39744"/>
                </a:cubicBezTo>
                <a:cubicBezTo>
                  <a:pt x="15648" y="38006"/>
                  <a:pt x="15874" y="36220"/>
                  <a:pt x="16124" y="34481"/>
                </a:cubicBezTo>
                <a:cubicBezTo>
                  <a:pt x="16145" y="34361"/>
                  <a:pt x="16052" y="34287"/>
                  <a:pt x="15969" y="34287"/>
                </a:cubicBezTo>
                <a:cubicBezTo>
                  <a:pt x="15912" y="34287"/>
                  <a:pt x="15860" y="34321"/>
                  <a:pt x="15850" y="34398"/>
                </a:cubicBezTo>
                <a:cubicBezTo>
                  <a:pt x="15505" y="36410"/>
                  <a:pt x="15076" y="38410"/>
                  <a:pt x="14731" y="40411"/>
                </a:cubicBezTo>
                <a:cubicBezTo>
                  <a:pt x="14421" y="40756"/>
                  <a:pt x="14100" y="41101"/>
                  <a:pt x="13790" y="41458"/>
                </a:cubicBezTo>
                <a:cubicBezTo>
                  <a:pt x="13969" y="40042"/>
                  <a:pt x="14100" y="38613"/>
                  <a:pt x="14207" y="37196"/>
                </a:cubicBezTo>
                <a:cubicBezTo>
                  <a:pt x="14213" y="37138"/>
                  <a:pt x="14173" y="37111"/>
                  <a:pt x="14130" y="37111"/>
                </a:cubicBezTo>
                <a:cubicBezTo>
                  <a:pt x="14084" y="37111"/>
                  <a:pt x="14034" y="37141"/>
                  <a:pt x="14028" y="37196"/>
                </a:cubicBezTo>
                <a:cubicBezTo>
                  <a:pt x="13850" y="38803"/>
                  <a:pt x="13600" y="40399"/>
                  <a:pt x="13314" y="41994"/>
                </a:cubicBezTo>
                <a:cubicBezTo>
                  <a:pt x="12611" y="42780"/>
                  <a:pt x="11945" y="43602"/>
                  <a:pt x="11290" y="44435"/>
                </a:cubicBezTo>
                <a:cubicBezTo>
                  <a:pt x="11349" y="43006"/>
                  <a:pt x="11349" y="41578"/>
                  <a:pt x="11623" y="40113"/>
                </a:cubicBezTo>
                <a:cubicBezTo>
                  <a:pt x="11645" y="39954"/>
                  <a:pt x="11508" y="39847"/>
                  <a:pt x="11384" y="39847"/>
                </a:cubicBezTo>
                <a:cubicBezTo>
                  <a:pt x="11304" y="39847"/>
                  <a:pt x="11230" y="39891"/>
                  <a:pt x="11206" y="39994"/>
                </a:cubicBezTo>
                <a:cubicBezTo>
                  <a:pt x="10873" y="41613"/>
                  <a:pt x="10552" y="43494"/>
                  <a:pt x="10683" y="45221"/>
                </a:cubicBezTo>
                <a:lnTo>
                  <a:pt x="10325" y="45709"/>
                </a:lnTo>
                <a:cubicBezTo>
                  <a:pt x="10373" y="43935"/>
                  <a:pt x="10254" y="42173"/>
                  <a:pt x="10456" y="40387"/>
                </a:cubicBezTo>
                <a:cubicBezTo>
                  <a:pt x="10476" y="40260"/>
                  <a:pt x="10362" y="40189"/>
                  <a:pt x="10253" y="40189"/>
                </a:cubicBezTo>
                <a:cubicBezTo>
                  <a:pt x="10168" y="40189"/>
                  <a:pt x="10086" y="40233"/>
                  <a:pt x="10075" y="40327"/>
                </a:cubicBezTo>
                <a:cubicBezTo>
                  <a:pt x="9730" y="42232"/>
                  <a:pt x="9421" y="44471"/>
                  <a:pt x="9802" y="46411"/>
                </a:cubicBezTo>
                <a:cubicBezTo>
                  <a:pt x="8944" y="47626"/>
                  <a:pt x="8135" y="48900"/>
                  <a:pt x="7361" y="50162"/>
                </a:cubicBezTo>
                <a:cubicBezTo>
                  <a:pt x="6396" y="47423"/>
                  <a:pt x="8468" y="45018"/>
                  <a:pt x="9182" y="42542"/>
                </a:cubicBezTo>
                <a:cubicBezTo>
                  <a:pt x="9790" y="40435"/>
                  <a:pt x="8968" y="39792"/>
                  <a:pt x="11552" y="39446"/>
                </a:cubicBezTo>
                <a:cubicBezTo>
                  <a:pt x="11766" y="39422"/>
                  <a:pt x="12004" y="39172"/>
                  <a:pt x="11849" y="38946"/>
                </a:cubicBezTo>
                <a:cubicBezTo>
                  <a:pt x="9718" y="35934"/>
                  <a:pt x="15243" y="32231"/>
                  <a:pt x="16921" y="30707"/>
                </a:cubicBezTo>
                <a:cubicBezTo>
                  <a:pt x="18529" y="29255"/>
                  <a:pt x="20184" y="27826"/>
                  <a:pt x="21755" y="26326"/>
                </a:cubicBezTo>
                <a:cubicBezTo>
                  <a:pt x="25161" y="23075"/>
                  <a:pt x="27161" y="18825"/>
                  <a:pt x="30376" y="15408"/>
                </a:cubicBezTo>
                <a:cubicBezTo>
                  <a:pt x="33007" y="12610"/>
                  <a:pt x="36114" y="10467"/>
                  <a:pt x="39329" y="8454"/>
                </a:cubicBezTo>
                <a:close/>
                <a:moveTo>
                  <a:pt x="47663" y="9693"/>
                </a:moveTo>
                <a:lnTo>
                  <a:pt x="47663" y="9693"/>
                </a:lnTo>
                <a:cubicBezTo>
                  <a:pt x="46949" y="12812"/>
                  <a:pt x="45842" y="15789"/>
                  <a:pt x="43103" y="17753"/>
                </a:cubicBezTo>
                <a:cubicBezTo>
                  <a:pt x="42091" y="18479"/>
                  <a:pt x="41032" y="18920"/>
                  <a:pt x="40305" y="19980"/>
                </a:cubicBezTo>
                <a:cubicBezTo>
                  <a:pt x="39183" y="21591"/>
                  <a:pt x="38632" y="26162"/>
                  <a:pt x="36132" y="26162"/>
                </a:cubicBezTo>
                <a:cubicBezTo>
                  <a:pt x="35769" y="26162"/>
                  <a:pt x="35365" y="26065"/>
                  <a:pt x="34912" y="25849"/>
                </a:cubicBezTo>
                <a:cubicBezTo>
                  <a:pt x="34847" y="25818"/>
                  <a:pt x="34782" y="25804"/>
                  <a:pt x="34720" y="25804"/>
                </a:cubicBezTo>
                <a:cubicBezTo>
                  <a:pt x="34448" y="25804"/>
                  <a:pt x="34233" y="26071"/>
                  <a:pt x="34388" y="26361"/>
                </a:cubicBezTo>
                <a:cubicBezTo>
                  <a:pt x="35364" y="28147"/>
                  <a:pt x="34436" y="28469"/>
                  <a:pt x="33078" y="29540"/>
                </a:cubicBezTo>
                <a:cubicBezTo>
                  <a:pt x="31792" y="30552"/>
                  <a:pt x="30566" y="31660"/>
                  <a:pt x="29435" y="32850"/>
                </a:cubicBezTo>
                <a:cubicBezTo>
                  <a:pt x="27506" y="34898"/>
                  <a:pt x="25780" y="37184"/>
                  <a:pt x="24363" y="39625"/>
                </a:cubicBezTo>
                <a:cubicBezTo>
                  <a:pt x="23649" y="40863"/>
                  <a:pt x="23113" y="42197"/>
                  <a:pt x="22303" y="43375"/>
                </a:cubicBezTo>
                <a:cubicBezTo>
                  <a:pt x="21255" y="44935"/>
                  <a:pt x="19791" y="45566"/>
                  <a:pt x="18398" y="46685"/>
                </a:cubicBezTo>
                <a:cubicBezTo>
                  <a:pt x="16314" y="48352"/>
                  <a:pt x="16231" y="49888"/>
                  <a:pt x="13016" y="50448"/>
                </a:cubicBezTo>
                <a:cubicBezTo>
                  <a:pt x="11576" y="50698"/>
                  <a:pt x="10040" y="50686"/>
                  <a:pt x="8551" y="50710"/>
                </a:cubicBezTo>
                <a:cubicBezTo>
                  <a:pt x="8647" y="50626"/>
                  <a:pt x="8730" y="50531"/>
                  <a:pt x="8813" y="50436"/>
                </a:cubicBezTo>
                <a:cubicBezTo>
                  <a:pt x="8894" y="50529"/>
                  <a:pt x="9026" y="50589"/>
                  <a:pt x="9161" y="50589"/>
                </a:cubicBezTo>
                <a:cubicBezTo>
                  <a:pt x="9285" y="50589"/>
                  <a:pt x="9412" y="50538"/>
                  <a:pt x="9504" y="50412"/>
                </a:cubicBezTo>
                <a:cubicBezTo>
                  <a:pt x="9587" y="50329"/>
                  <a:pt x="9659" y="50221"/>
                  <a:pt x="9730" y="50138"/>
                </a:cubicBezTo>
                <a:cubicBezTo>
                  <a:pt x="11349" y="49876"/>
                  <a:pt x="12957" y="49400"/>
                  <a:pt x="14588" y="49138"/>
                </a:cubicBezTo>
                <a:cubicBezTo>
                  <a:pt x="14926" y="49082"/>
                  <a:pt x="14794" y="48598"/>
                  <a:pt x="14486" y="48598"/>
                </a:cubicBezTo>
                <a:cubicBezTo>
                  <a:pt x="14469" y="48598"/>
                  <a:pt x="14451" y="48599"/>
                  <a:pt x="14433" y="48602"/>
                </a:cubicBezTo>
                <a:cubicBezTo>
                  <a:pt x="13076" y="48781"/>
                  <a:pt x="11671" y="48959"/>
                  <a:pt x="10325" y="49352"/>
                </a:cubicBezTo>
                <a:cubicBezTo>
                  <a:pt x="10552" y="49078"/>
                  <a:pt x="10754" y="48781"/>
                  <a:pt x="10968" y="48483"/>
                </a:cubicBezTo>
                <a:cubicBezTo>
                  <a:pt x="13540" y="47983"/>
                  <a:pt x="16088" y="46769"/>
                  <a:pt x="18291" y="45578"/>
                </a:cubicBezTo>
                <a:cubicBezTo>
                  <a:pt x="18548" y="45434"/>
                  <a:pt x="18378" y="45086"/>
                  <a:pt x="18136" y="45086"/>
                </a:cubicBezTo>
                <a:cubicBezTo>
                  <a:pt x="18097" y="45086"/>
                  <a:pt x="18057" y="45094"/>
                  <a:pt x="18017" y="45114"/>
                </a:cubicBezTo>
                <a:cubicBezTo>
                  <a:pt x="15981" y="46078"/>
                  <a:pt x="13897" y="46661"/>
                  <a:pt x="11802" y="47269"/>
                </a:cubicBezTo>
                <a:cubicBezTo>
                  <a:pt x="12123" y="46769"/>
                  <a:pt x="12445" y="46257"/>
                  <a:pt x="12719" y="45721"/>
                </a:cubicBezTo>
                <a:cubicBezTo>
                  <a:pt x="13909" y="45054"/>
                  <a:pt x="15016" y="44149"/>
                  <a:pt x="16159" y="43447"/>
                </a:cubicBezTo>
                <a:cubicBezTo>
                  <a:pt x="17624" y="42554"/>
                  <a:pt x="19112" y="41708"/>
                  <a:pt x="20601" y="40887"/>
                </a:cubicBezTo>
                <a:cubicBezTo>
                  <a:pt x="20708" y="40833"/>
                  <a:pt x="20651" y="40654"/>
                  <a:pt x="20534" y="40654"/>
                </a:cubicBezTo>
                <a:cubicBezTo>
                  <a:pt x="20521" y="40654"/>
                  <a:pt x="20507" y="40656"/>
                  <a:pt x="20493" y="40661"/>
                </a:cubicBezTo>
                <a:cubicBezTo>
                  <a:pt x="18898" y="41316"/>
                  <a:pt x="17338" y="42066"/>
                  <a:pt x="15838" y="42911"/>
                </a:cubicBezTo>
                <a:cubicBezTo>
                  <a:pt x="15076" y="43340"/>
                  <a:pt x="14254" y="43780"/>
                  <a:pt x="13469" y="44268"/>
                </a:cubicBezTo>
                <a:cubicBezTo>
                  <a:pt x="13671" y="43852"/>
                  <a:pt x="13885" y="43447"/>
                  <a:pt x="14112" y="43066"/>
                </a:cubicBezTo>
                <a:cubicBezTo>
                  <a:pt x="17541" y="41304"/>
                  <a:pt x="20672" y="39041"/>
                  <a:pt x="24244" y="37482"/>
                </a:cubicBezTo>
                <a:cubicBezTo>
                  <a:pt x="24372" y="37428"/>
                  <a:pt x="24308" y="37211"/>
                  <a:pt x="24173" y="37211"/>
                </a:cubicBezTo>
                <a:cubicBezTo>
                  <a:pt x="24158" y="37211"/>
                  <a:pt x="24142" y="37214"/>
                  <a:pt x="24125" y="37220"/>
                </a:cubicBezTo>
                <a:cubicBezTo>
                  <a:pt x="21101" y="38327"/>
                  <a:pt x="17719" y="39696"/>
                  <a:pt x="15064" y="41708"/>
                </a:cubicBezTo>
                <a:cubicBezTo>
                  <a:pt x="15386" y="41351"/>
                  <a:pt x="15719" y="40994"/>
                  <a:pt x="16052" y="40649"/>
                </a:cubicBezTo>
                <a:cubicBezTo>
                  <a:pt x="17302" y="39375"/>
                  <a:pt x="18541" y="38101"/>
                  <a:pt x="19791" y="36827"/>
                </a:cubicBezTo>
                <a:cubicBezTo>
                  <a:pt x="21196" y="36327"/>
                  <a:pt x="22482" y="35505"/>
                  <a:pt x="23827" y="34850"/>
                </a:cubicBezTo>
                <a:cubicBezTo>
                  <a:pt x="25327" y="34100"/>
                  <a:pt x="26935" y="33493"/>
                  <a:pt x="28316" y="32541"/>
                </a:cubicBezTo>
                <a:cubicBezTo>
                  <a:pt x="28351" y="32505"/>
                  <a:pt x="28340" y="32469"/>
                  <a:pt x="28292" y="32469"/>
                </a:cubicBezTo>
                <a:cubicBezTo>
                  <a:pt x="26827" y="32767"/>
                  <a:pt x="25446" y="33434"/>
                  <a:pt x="24089" y="34053"/>
                </a:cubicBezTo>
                <a:cubicBezTo>
                  <a:pt x="23077" y="34529"/>
                  <a:pt x="22005" y="34993"/>
                  <a:pt x="21005" y="35565"/>
                </a:cubicBezTo>
                <a:cubicBezTo>
                  <a:pt x="21624" y="34934"/>
                  <a:pt x="22232" y="34291"/>
                  <a:pt x="22839" y="33672"/>
                </a:cubicBezTo>
                <a:cubicBezTo>
                  <a:pt x="25935" y="32195"/>
                  <a:pt x="28852" y="30279"/>
                  <a:pt x="31923" y="28778"/>
                </a:cubicBezTo>
                <a:cubicBezTo>
                  <a:pt x="32139" y="28675"/>
                  <a:pt x="32000" y="28386"/>
                  <a:pt x="31797" y="28386"/>
                </a:cubicBezTo>
                <a:cubicBezTo>
                  <a:pt x="31765" y="28386"/>
                  <a:pt x="31731" y="28393"/>
                  <a:pt x="31697" y="28409"/>
                </a:cubicBezTo>
                <a:cubicBezTo>
                  <a:pt x="29316" y="29540"/>
                  <a:pt x="26768" y="30648"/>
                  <a:pt x="24434" y="32017"/>
                </a:cubicBezTo>
                <a:lnTo>
                  <a:pt x="26220" y="30148"/>
                </a:lnTo>
                <a:cubicBezTo>
                  <a:pt x="26248" y="30161"/>
                  <a:pt x="26279" y="30175"/>
                  <a:pt x="26315" y="30175"/>
                </a:cubicBezTo>
                <a:cubicBezTo>
                  <a:pt x="26341" y="30175"/>
                  <a:pt x="26369" y="30168"/>
                  <a:pt x="26399" y="30148"/>
                </a:cubicBezTo>
                <a:cubicBezTo>
                  <a:pt x="29566" y="28552"/>
                  <a:pt x="32578" y="26540"/>
                  <a:pt x="35686" y="24837"/>
                </a:cubicBezTo>
                <a:cubicBezTo>
                  <a:pt x="35777" y="24787"/>
                  <a:pt x="35721" y="24658"/>
                  <a:pt x="35629" y="24658"/>
                </a:cubicBezTo>
                <a:cubicBezTo>
                  <a:pt x="35613" y="24658"/>
                  <a:pt x="35596" y="24662"/>
                  <a:pt x="35579" y="24671"/>
                </a:cubicBezTo>
                <a:cubicBezTo>
                  <a:pt x="32721" y="25945"/>
                  <a:pt x="29733" y="27350"/>
                  <a:pt x="27149" y="29147"/>
                </a:cubicBezTo>
                <a:cubicBezTo>
                  <a:pt x="28613" y="27564"/>
                  <a:pt x="30090" y="25980"/>
                  <a:pt x="31519" y="24361"/>
                </a:cubicBezTo>
                <a:cubicBezTo>
                  <a:pt x="32959" y="23718"/>
                  <a:pt x="34352" y="22885"/>
                  <a:pt x="35721" y="22158"/>
                </a:cubicBezTo>
                <a:cubicBezTo>
                  <a:pt x="36150" y="21932"/>
                  <a:pt x="38043" y="21313"/>
                  <a:pt x="37841" y="20623"/>
                </a:cubicBezTo>
                <a:cubicBezTo>
                  <a:pt x="37829" y="20575"/>
                  <a:pt x="37781" y="20527"/>
                  <a:pt x="37746" y="20515"/>
                </a:cubicBezTo>
                <a:cubicBezTo>
                  <a:pt x="37710" y="20503"/>
                  <a:pt x="37674" y="20503"/>
                  <a:pt x="37638" y="20492"/>
                </a:cubicBezTo>
                <a:cubicBezTo>
                  <a:pt x="37624" y="20487"/>
                  <a:pt x="37611" y="20485"/>
                  <a:pt x="37598" y="20485"/>
                </a:cubicBezTo>
                <a:cubicBezTo>
                  <a:pt x="37469" y="20485"/>
                  <a:pt x="37393" y="20680"/>
                  <a:pt x="37524" y="20739"/>
                </a:cubicBezTo>
                <a:lnTo>
                  <a:pt x="37524" y="20739"/>
                </a:lnTo>
                <a:cubicBezTo>
                  <a:pt x="37511" y="20734"/>
                  <a:pt x="37495" y="20732"/>
                  <a:pt x="37476" y="20732"/>
                </a:cubicBezTo>
                <a:cubicBezTo>
                  <a:pt x="37113" y="20732"/>
                  <a:pt x="35765" y="21608"/>
                  <a:pt x="35495" y="21754"/>
                </a:cubicBezTo>
                <a:cubicBezTo>
                  <a:pt x="34995" y="22004"/>
                  <a:pt x="34507" y="22254"/>
                  <a:pt x="34031" y="22516"/>
                </a:cubicBezTo>
                <a:cubicBezTo>
                  <a:pt x="33495" y="22789"/>
                  <a:pt x="32947" y="23063"/>
                  <a:pt x="32412" y="23325"/>
                </a:cubicBezTo>
                <a:cubicBezTo>
                  <a:pt x="32638" y="23075"/>
                  <a:pt x="32876" y="22813"/>
                  <a:pt x="33090" y="22551"/>
                </a:cubicBezTo>
                <a:lnTo>
                  <a:pt x="33126" y="22551"/>
                </a:lnTo>
                <a:cubicBezTo>
                  <a:pt x="35269" y="21468"/>
                  <a:pt x="37245" y="20075"/>
                  <a:pt x="39389" y="18968"/>
                </a:cubicBezTo>
                <a:cubicBezTo>
                  <a:pt x="39470" y="18927"/>
                  <a:pt x="39421" y="18826"/>
                  <a:pt x="39354" y="18826"/>
                </a:cubicBezTo>
                <a:cubicBezTo>
                  <a:pt x="39342" y="18826"/>
                  <a:pt x="39330" y="18829"/>
                  <a:pt x="39317" y="18837"/>
                </a:cubicBezTo>
                <a:cubicBezTo>
                  <a:pt x="37495" y="19670"/>
                  <a:pt x="35579" y="20503"/>
                  <a:pt x="33900" y="21623"/>
                </a:cubicBezTo>
                <a:cubicBezTo>
                  <a:pt x="34436" y="20992"/>
                  <a:pt x="34971" y="20373"/>
                  <a:pt x="35507" y="19730"/>
                </a:cubicBezTo>
                <a:cubicBezTo>
                  <a:pt x="38567" y="18122"/>
                  <a:pt x="41603" y="16420"/>
                  <a:pt x="44639" y="14741"/>
                </a:cubicBezTo>
                <a:cubicBezTo>
                  <a:pt x="44712" y="14699"/>
                  <a:pt x="44675" y="14630"/>
                  <a:pt x="44609" y="14630"/>
                </a:cubicBezTo>
                <a:cubicBezTo>
                  <a:pt x="44599" y="14630"/>
                  <a:pt x="44590" y="14631"/>
                  <a:pt x="44580" y="14634"/>
                </a:cubicBezTo>
                <a:cubicBezTo>
                  <a:pt x="41782" y="15824"/>
                  <a:pt x="39008" y="17182"/>
                  <a:pt x="36352" y="18706"/>
                </a:cubicBezTo>
                <a:cubicBezTo>
                  <a:pt x="36936" y="18003"/>
                  <a:pt x="37495" y="17301"/>
                  <a:pt x="38067" y="16598"/>
                </a:cubicBezTo>
                <a:cubicBezTo>
                  <a:pt x="39972" y="15491"/>
                  <a:pt x="41984" y="14598"/>
                  <a:pt x="44080" y="13884"/>
                </a:cubicBezTo>
                <a:cubicBezTo>
                  <a:pt x="44212" y="13829"/>
                  <a:pt x="44171" y="13642"/>
                  <a:pt x="44051" y="13642"/>
                </a:cubicBezTo>
                <a:cubicBezTo>
                  <a:pt x="44041" y="13642"/>
                  <a:pt x="44031" y="13643"/>
                  <a:pt x="44020" y="13646"/>
                </a:cubicBezTo>
                <a:cubicBezTo>
                  <a:pt x="42175" y="13991"/>
                  <a:pt x="40460" y="14658"/>
                  <a:pt x="38900" y="15586"/>
                </a:cubicBezTo>
                <a:cubicBezTo>
                  <a:pt x="39043" y="15408"/>
                  <a:pt x="39198" y="15229"/>
                  <a:pt x="39329" y="15050"/>
                </a:cubicBezTo>
                <a:cubicBezTo>
                  <a:pt x="41294" y="13919"/>
                  <a:pt x="43246" y="12907"/>
                  <a:pt x="45437" y="12252"/>
                </a:cubicBezTo>
                <a:cubicBezTo>
                  <a:pt x="45684" y="12185"/>
                  <a:pt x="45592" y="11832"/>
                  <a:pt x="45361" y="11832"/>
                </a:cubicBezTo>
                <a:cubicBezTo>
                  <a:pt x="45347" y="11832"/>
                  <a:pt x="45333" y="11833"/>
                  <a:pt x="45318" y="11836"/>
                </a:cubicBezTo>
                <a:cubicBezTo>
                  <a:pt x="43615" y="12169"/>
                  <a:pt x="41948" y="12753"/>
                  <a:pt x="40472" y="13646"/>
                </a:cubicBezTo>
                <a:cubicBezTo>
                  <a:pt x="40770" y="13265"/>
                  <a:pt x="41067" y="12895"/>
                  <a:pt x="41353" y="12526"/>
                </a:cubicBezTo>
                <a:cubicBezTo>
                  <a:pt x="43425" y="11514"/>
                  <a:pt x="45413" y="10407"/>
                  <a:pt x="47663" y="9693"/>
                </a:cubicBezTo>
                <a:close/>
                <a:moveTo>
                  <a:pt x="50719" y="1"/>
                </a:moveTo>
                <a:cubicBezTo>
                  <a:pt x="50658" y="1"/>
                  <a:pt x="50597" y="29"/>
                  <a:pt x="50545" y="96"/>
                </a:cubicBezTo>
                <a:cubicBezTo>
                  <a:pt x="50330" y="370"/>
                  <a:pt x="50128" y="632"/>
                  <a:pt x="49914" y="882"/>
                </a:cubicBezTo>
                <a:cubicBezTo>
                  <a:pt x="46901" y="2930"/>
                  <a:pt x="43711" y="4799"/>
                  <a:pt x="40579" y="6752"/>
                </a:cubicBezTo>
                <a:lnTo>
                  <a:pt x="40543" y="6621"/>
                </a:lnTo>
                <a:cubicBezTo>
                  <a:pt x="40528" y="6598"/>
                  <a:pt x="40503" y="6585"/>
                  <a:pt x="40484" y="6585"/>
                </a:cubicBezTo>
                <a:cubicBezTo>
                  <a:pt x="40473" y="6585"/>
                  <a:pt x="40464" y="6589"/>
                  <a:pt x="40460" y="6597"/>
                </a:cubicBezTo>
                <a:cubicBezTo>
                  <a:pt x="40424" y="6692"/>
                  <a:pt x="40389" y="6799"/>
                  <a:pt x="40353" y="6883"/>
                </a:cubicBezTo>
                <a:cubicBezTo>
                  <a:pt x="35281" y="10086"/>
                  <a:pt x="30447" y="13550"/>
                  <a:pt x="26982" y="18527"/>
                </a:cubicBezTo>
                <a:cubicBezTo>
                  <a:pt x="25196" y="21087"/>
                  <a:pt x="23541" y="23647"/>
                  <a:pt x="21243" y="25814"/>
                </a:cubicBezTo>
                <a:cubicBezTo>
                  <a:pt x="19100" y="27838"/>
                  <a:pt x="16886" y="29778"/>
                  <a:pt x="14695" y="31755"/>
                </a:cubicBezTo>
                <a:cubicBezTo>
                  <a:pt x="13266" y="33053"/>
                  <a:pt x="11242" y="34398"/>
                  <a:pt x="10683" y="36351"/>
                </a:cubicBezTo>
                <a:cubicBezTo>
                  <a:pt x="10099" y="38375"/>
                  <a:pt x="11623" y="38732"/>
                  <a:pt x="8920" y="39101"/>
                </a:cubicBezTo>
                <a:cubicBezTo>
                  <a:pt x="8730" y="39137"/>
                  <a:pt x="8659" y="39363"/>
                  <a:pt x="8682" y="39518"/>
                </a:cubicBezTo>
                <a:cubicBezTo>
                  <a:pt x="9397" y="43506"/>
                  <a:pt x="5253" y="46650"/>
                  <a:pt x="6754" y="50626"/>
                </a:cubicBezTo>
                <a:cubicBezTo>
                  <a:pt x="6801" y="50733"/>
                  <a:pt x="6861" y="50805"/>
                  <a:pt x="6944" y="50852"/>
                </a:cubicBezTo>
                <a:cubicBezTo>
                  <a:pt x="4325" y="55270"/>
                  <a:pt x="2134" y="59937"/>
                  <a:pt x="50" y="64640"/>
                </a:cubicBezTo>
                <a:cubicBezTo>
                  <a:pt x="1" y="64764"/>
                  <a:pt x="107" y="64883"/>
                  <a:pt x="212" y="64883"/>
                </a:cubicBezTo>
                <a:cubicBezTo>
                  <a:pt x="258" y="64883"/>
                  <a:pt x="304" y="64861"/>
                  <a:pt x="336" y="64807"/>
                </a:cubicBezTo>
                <a:cubicBezTo>
                  <a:pt x="2670" y="60389"/>
                  <a:pt x="4956" y="55972"/>
                  <a:pt x="7575" y="51769"/>
                </a:cubicBezTo>
                <a:cubicBezTo>
                  <a:pt x="7881" y="51761"/>
                  <a:pt x="8203" y="51758"/>
                  <a:pt x="8536" y="51758"/>
                </a:cubicBezTo>
                <a:cubicBezTo>
                  <a:pt x="8926" y="51758"/>
                  <a:pt x="9332" y="51762"/>
                  <a:pt x="9746" y="51762"/>
                </a:cubicBezTo>
                <a:cubicBezTo>
                  <a:pt x="11964" y="51762"/>
                  <a:pt x="14425" y="51672"/>
                  <a:pt x="16052" y="50531"/>
                </a:cubicBezTo>
                <a:cubicBezTo>
                  <a:pt x="17231" y="49698"/>
                  <a:pt x="17945" y="48364"/>
                  <a:pt x="19065" y="47459"/>
                </a:cubicBezTo>
                <a:cubicBezTo>
                  <a:pt x="20231" y="46507"/>
                  <a:pt x="21529" y="45888"/>
                  <a:pt x="22494" y="44697"/>
                </a:cubicBezTo>
                <a:cubicBezTo>
                  <a:pt x="24315" y="42470"/>
                  <a:pt x="25208" y="39482"/>
                  <a:pt x="26875" y="37101"/>
                </a:cubicBezTo>
                <a:cubicBezTo>
                  <a:pt x="29304" y="33624"/>
                  <a:pt x="32376" y="30683"/>
                  <a:pt x="35912" y="28362"/>
                </a:cubicBezTo>
                <a:cubicBezTo>
                  <a:pt x="36067" y="28254"/>
                  <a:pt x="36126" y="28052"/>
                  <a:pt x="36043" y="27873"/>
                </a:cubicBezTo>
                <a:cubicBezTo>
                  <a:pt x="35852" y="27516"/>
                  <a:pt x="35674" y="27135"/>
                  <a:pt x="35483" y="26778"/>
                </a:cubicBezTo>
                <a:lnTo>
                  <a:pt x="35483" y="26778"/>
                </a:lnTo>
                <a:cubicBezTo>
                  <a:pt x="35636" y="26802"/>
                  <a:pt x="35787" y="26814"/>
                  <a:pt x="35936" y="26814"/>
                </a:cubicBezTo>
                <a:cubicBezTo>
                  <a:pt x="36898" y="26814"/>
                  <a:pt x="37768" y="26323"/>
                  <a:pt x="38531" y="25456"/>
                </a:cubicBezTo>
                <a:cubicBezTo>
                  <a:pt x="39139" y="24754"/>
                  <a:pt x="39448" y="23956"/>
                  <a:pt x="39781" y="23087"/>
                </a:cubicBezTo>
                <a:cubicBezTo>
                  <a:pt x="40198" y="22004"/>
                  <a:pt x="40615" y="20611"/>
                  <a:pt x="41436" y="19741"/>
                </a:cubicBezTo>
                <a:cubicBezTo>
                  <a:pt x="42056" y="19087"/>
                  <a:pt x="42841" y="18801"/>
                  <a:pt x="43520" y="18265"/>
                </a:cubicBezTo>
                <a:cubicBezTo>
                  <a:pt x="48890" y="14038"/>
                  <a:pt x="48342" y="6776"/>
                  <a:pt x="50747" y="930"/>
                </a:cubicBezTo>
                <a:cubicBezTo>
                  <a:pt x="50807" y="882"/>
                  <a:pt x="50854" y="846"/>
                  <a:pt x="50914" y="799"/>
                </a:cubicBezTo>
                <a:cubicBezTo>
                  <a:pt x="51009" y="703"/>
                  <a:pt x="50997" y="584"/>
                  <a:pt x="50938" y="489"/>
                </a:cubicBezTo>
                <a:cubicBezTo>
                  <a:pt x="50961" y="489"/>
                  <a:pt x="50961" y="453"/>
                  <a:pt x="50973" y="430"/>
                </a:cubicBezTo>
                <a:cubicBezTo>
                  <a:pt x="51062" y="235"/>
                  <a:pt x="50894" y="1"/>
                  <a:pt x="50719" y="1"/>
                </a:cubicBezTo>
                <a:close/>
              </a:path>
            </a:pathLst>
          </a:custGeom>
          <a:solidFill>
            <a:schemeClr val="tx1"/>
          </a:solidFill>
          <a:ln>
            <a:noFill/>
          </a:ln>
        </p:spPr>
        <p:txBody>
          <a:bodyPr spcFirstLastPara="1" wrap="square" lIns="121900" tIns="121900" rIns="121900" bIns="121900" anchor="ctr" anchorCtr="0">
            <a:noAutofit/>
          </a:bodyPr>
          <a:lstStyle/>
          <a:p>
            <a:endParaRPr sz="2400"/>
          </a:p>
        </p:txBody>
      </p:sp>
      <p:sp>
        <p:nvSpPr>
          <p:cNvPr id="18" name="TextBox 17">
            <a:extLst>
              <a:ext uri="{FF2B5EF4-FFF2-40B4-BE49-F238E27FC236}">
                <a16:creationId xmlns:a16="http://schemas.microsoft.com/office/drawing/2014/main" id="{F7FB0558-4327-9B4D-BF62-F77E0D018B98}"/>
              </a:ext>
            </a:extLst>
          </p:cNvPr>
          <p:cNvSpPr txBox="1"/>
          <p:nvPr/>
        </p:nvSpPr>
        <p:spPr>
          <a:xfrm>
            <a:off x="6753129" y="3075057"/>
            <a:ext cx="4202689" cy="707886"/>
          </a:xfrm>
          <a:prstGeom prst="rect">
            <a:avLst/>
          </a:prstGeom>
          <a:noFill/>
        </p:spPr>
        <p:txBody>
          <a:bodyPr wrap="none" rtlCol="0">
            <a:spAutoFit/>
          </a:bodyPr>
          <a:lstStyle/>
          <a:p>
            <a:r>
              <a:rPr lang="vi-VN" sz="4000" b="1" dirty="0">
                <a:latin typeface="+mj-lt"/>
              </a:rPr>
              <a:t>Tri thức tiếng Việt</a:t>
            </a:r>
            <a:endParaRPr lang="vi-VN" sz="40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821842-701A-5D49-9FF7-15BFD803A252}"/>
              </a:ext>
            </a:extLst>
          </p:cNvPr>
          <p:cNvPicPr>
            <a:picLocks noChangeAspect="1"/>
          </p:cNvPicPr>
          <p:nvPr/>
        </p:nvPicPr>
        <p:blipFill>
          <a:blip r:embed="rId2"/>
          <a:stretch>
            <a:fillRect/>
          </a:stretch>
        </p:blipFill>
        <p:spPr>
          <a:xfrm>
            <a:off x="0" y="10602"/>
            <a:ext cx="12191999" cy="6847398"/>
          </a:xfrm>
          <a:prstGeom prst="rect">
            <a:avLst/>
          </a:prstGeom>
        </p:spPr>
      </p:pic>
      <p:sp>
        <p:nvSpPr>
          <p:cNvPr id="6" name="TextBox 5">
            <a:extLst>
              <a:ext uri="{FF2B5EF4-FFF2-40B4-BE49-F238E27FC236}">
                <a16:creationId xmlns:a16="http://schemas.microsoft.com/office/drawing/2014/main" id="{4B6F7A62-3EFE-BD4E-8B0B-218FFE548AE2}"/>
              </a:ext>
            </a:extLst>
          </p:cNvPr>
          <p:cNvSpPr txBox="1"/>
          <p:nvPr/>
        </p:nvSpPr>
        <p:spPr>
          <a:xfrm>
            <a:off x="2317083" y="2155402"/>
            <a:ext cx="8700832" cy="1938992"/>
          </a:xfrm>
          <a:prstGeom prst="rect">
            <a:avLst/>
          </a:prstGeom>
          <a:noFill/>
        </p:spPr>
        <p:txBody>
          <a:bodyPr wrap="square" rtlCol="0">
            <a:spAutoFit/>
          </a:bodyPr>
          <a:lstStyle/>
          <a:p>
            <a:pPr algn="just"/>
            <a:r>
              <a:rPr lang="vi-VN" sz="4000" b="1" dirty="0">
                <a:latin typeface="+mj-lt"/>
              </a:rPr>
              <a:t>Câu trong tiếng Việt có hai thành phần chính (chủ ngữ, vị ngữ) và thành phần phụ (một trong số đó là trạng ngữ). </a:t>
            </a:r>
          </a:p>
        </p:txBody>
      </p:sp>
    </p:spTree>
    <p:extLst>
      <p:ext uri="{BB962C8B-B14F-4D97-AF65-F5344CB8AC3E}">
        <p14:creationId xmlns:p14="http://schemas.microsoft.com/office/powerpoint/2010/main" val="383814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AAF6DE-0F65-D549-9962-A4C9AFDEDD05}"/>
              </a:ext>
            </a:extLst>
          </p:cNvPr>
          <p:cNvPicPr>
            <a:picLocks noChangeAspect="1"/>
          </p:cNvPicPr>
          <p:nvPr/>
        </p:nvPicPr>
        <p:blipFill>
          <a:blip r:embed="rId2"/>
          <a:stretch>
            <a:fillRect/>
          </a:stretch>
        </p:blipFill>
        <p:spPr>
          <a:xfrm>
            <a:off x="0" y="0"/>
            <a:ext cx="12192000" cy="6863415"/>
          </a:xfrm>
          <a:prstGeom prst="rect">
            <a:avLst/>
          </a:prstGeom>
        </p:spPr>
      </p:pic>
      <p:pic>
        <p:nvPicPr>
          <p:cNvPr id="6" name="Picture 2" descr="Hình ảnh dấu chấm hỏi đẹp | Writing clipart, Writing cartoons, Student  learning">
            <a:extLst>
              <a:ext uri="{FF2B5EF4-FFF2-40B4-BE49-F238E27FC236}">
                <a16:creationId xmlns:a16="http://schemas.microsoft.com/office/drawing/2014/main" id="{40FBADF7-B5D2-5E4D-B60B-87E8E86C2E5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667" b="89949" l="6196" r="90000">
                        <a14:foregroundMark x1="51522" y1="85128" x2="51522" y2="85128"/>
                        <a14:foregroundMark x1="50870" y1="85128" x2="60870" y2="85744"/>
                        <a14:foregroundMark x1="44130" y1="82769" x2="70761" y2="82256"/>
                        <a14:foregroundMark x1="6196" y1="85128" x2="6196" y2="85128"/>
                        <a14:foregroundMark x1="88804" y1="86359" x2="88804" y2="86359"/>
                        <a14:foregroundMark x1="40978" y1="28923" x2="48478" y2="32410"/>
                        <a14:foregroundMark x1="90000" y1="86359" x2="90000" y2="86359"/>
                        <a14:foregroundMark x1="44674" y1="6667" x2="44674" y2="6667"/>
                        <a14:foregroundMark x1="72174" y1="16513" x2="72174" y2="16513"/>
                        <a14:foregroundMark x1="71630" y1="17744" x2="70870" y2="18359"/>
                        <a14:foregroundMark x1="66848" y1="24205" x2="66848" y2="24205"/>
                        <a14:foregroundMark x1="69783" y1="27487" x2="69783" y2="27487"/>
                        <a14:foregroundMark x1="74348" y1="26667" x2="74348" y2="26667"/>
                      </a14:backgroundRemoval>
                    </a14:imgEffect>
                  </a14:imgLayer>
                </a14:imgProps>
              </a:ext>
              <a:ext uri="{28A0092B-C50C-407E-A947-70E740481C1C}">
                <a14:useLocalDpi xmlns:a14="http://schemas.microsoft.com/office/drawing/2010/main" val="0"/>
              </a:ext>
            </a:extLst>
          </a:blip>
          <a:srcRect/>
          <a:stretch>
            <a:fillRect/>
          </a:stretch>
        </p:blipFill>
        <p:spPr bwMode="auto">
          <a:xfrm>
            <a:off x="1682363" y="3419878"/>
            <a:ext cx="2300968" cy="2438710"/>
          </a:xfrm>
          <a:prstGeom prst="rect">
            <a:avLst/>
          </a:prstGeom>
          <a:noFill/>
        </p:spPr>
      </p:pic>
      <p:sp>
        <p:nvSpPr>
          <p:cNvPr id="7" name="Cloud Callout 6">
            <a:extLst>
              <a:ext uri="{FF2B5EF4-FFF2-40B4-BE49-F238E27FC236}">
                <a16:creationId xmlns:a16="http://schemas.microsoft.com/office/drawing/2014/main" id="{3443DA82-A111-5947-A764-E31288D44A60}"/>
              </a:ext>
            </a:extLst>
          </p:cNvPr>
          <p:cNvSpPr/>
          <p:nvPr/>
        </p:nvSpPr>
        <p:spPr>
          <a:xfrm>
            <a:off x="3983331" y="954739"/>
            <a:ext cx="6814657" cy="2877672"/>
          </a:xfrm>
          <a:prstGeom prst="cloudCallout">
            <a:avLst>
              <a:gd name="adj1" fmla="val -56750"/>
              <a:gd name="adj2" fmla="val 45438"/>
            </a:avLst>
          </a:prstGeom>
          <a:noFill/>
          <a:ln w="254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Times New Roman" panose="02020603050405020304" pitchFamily="18" charset="0"/>
                <a:cs typeface="Times New Roman" panose="02020603050405020304" pitchFamily="18" charset="0"/>
              </a:rPr>
              <a:t>Có thể mở rộng các thành phần của câu không? Và mở rộng bằng cách nào? </a:t>
            </a:r>
          </a:p>
        </p:txBody>
      </p:sp>
    </p:spTree>
    <p:extLst>
      <p:ext uri="{BB962C8B-B14F-4D97-AF65-F5344CB8AC3E}">
        <p14:creationId xmlns:p14="http://schemas.microsoft.com/office/powerpoint/2010/main" val="419151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BD0A-FD0F-7841-A0E3-7D6BB94FDD2C}"/>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B2D5F223-FAAE-0248-972E-F7D3B04B6A44}"/>
              </a:ext>
            </a:extLst>
          </p:cNvPr>
          <p:cNvSpPr>
            <a:spLocks noGrp="1"/>
          </p:cNvSpPr>
          <p:nvPr>
            <p:ph idx="1"/>
          </p:nvPr>
        </p:nvSpPr>
        <p:spPr/>
        <p:txBody>
          <a:bodyPr/>
          <a:lstStyle/>
          <a:p>
            <a:endParaRPr lang="vi-VN"/>
          </a:p>
        </p:txBody>
      </p:sp>
      <p:pic>
        <p:nvPicPr>
          <p:cNvPr id="5" name="Picture 4">
            <a:extLst>
              <a:ext uri="{FF2B5EF4-FFF2-40B4-BE49-F238E27FC236}">
                <a16:creationId xmlns:a16="http://schemas.microsoft.com/office/drawing/2014/main" id="{4A3F46F0-29DF-444C-9B5E-72EA21B125A5}"/>
              </a:ext>
            </a:extLst>
          </p:cNvPr>
          <p:cNvPicPr>
            <a:picLocks noChangeAspect="1"/>
          </p:cNvPicPr>
          <p:nvPr/>
        </p:nvPicPr>
        <p:blipFill rotWithShape="1">
          <a:blip r:embed="rId2"/>
          <a:srcRect l="4306" t="7160" r="4445" b="6840"/>
          <a:stretch/>
        </p:blipFill>
        <p:spPr>
          <a:xfrm>
            <a:off x="0" y="0"/>
            <a:ext cx="12192000" cy="6858000"/>
          </a:xfrm>
          <a:prstGeom prst="rect">
            <a:avLst/>
          </a:prstGeom>
        </p:spPr>
      </p:pic>
      <p:sp>
        <p:nvSpPr>
          <p:cNvPr id="7" name="Oval Callout 6">
            <a:extLst>
              <a:ext uri="{FF2B5EF4-FFF2-40B4-BE49-F238E27FC236}">
                <a16:creationId xmlns:a16="http://schemas.microsoft.com/office/drawing/2014/main" id="{845F583C-975B-CE48-8363-21D05A59DA29}"/>
              </a:ext>
            </a:extLst>
          </p:cNvPr>
          <p:cNvSpPr/>
          <p:nvPr/>
        </p:nvSpPr>
        <p:spPr>
          <a:xfrm>
            <a:off x="3028121" y="112587"/>
            <a:ext cx="8977612" cy="1896288"/>
          </a:xfrm>
          <a:prstGeom prst="wedgeEllipseCallout">
            <a:avLst>
              <a:gd name="adj1" fmla="val -56920"/>
              <a:gd name="adj2" fmla="val 38903"/>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i="1" dirty="0">
                <a:solidFill>
                  <a:srgbClr val="FF0000"/>
                </a:solidFill>
                <a:latin typeface="+mj-lt"/>
              </a:rPr>
              <a:t>mao lương </a:t>
            </a:r>
            <a:r>
              <a:rPr lang="vi-VN" sz="2800" b="1" dirty="0">
                <a:solidFill>
                  <a:schemeClr val="tx1"/>
                </a:solidFill>
                <a:latin typeface="+mj-lt"/>
              </a:rPr>
              <a:t>(từ)</a:t>
            </a:r>
            <a:endParaRPr lang="vi-VN" sz="2800" b="1" i="1" dirty="0">
              <a:solidFill>
                <a:schemeClr val="tx1"/>
              </a:solidFill>
              <a:latin typeface="+mj-lt"/>
            </a:endParaRPr>
          </a:p>
          <a:p>
            <a:pPr algn="just"/>
            <a:r>
              <a:rPr lang="vi-VN" sz="2800" b="1" i="1" dirty="0">
                <a:solidFill>
                  <a:srgbClr val="FF0000"/>
                </a:solidFill>
                <a:latin typeface="+mj-lt"/>
                <a:sym typeface="Wingdings" pitchFamily="2" charset="2"/>
              </a:rPr>
              <a:t> hàng ngàn cây mao lương hoa vàng </a:t>
            </a:r>
            <a:r>
              <a:rPr lang="vi-VN" sz="2800" b="1" dirty="0">
                <a:solidFill>
                  <a:schemeClr val="tx1"/>
                </a:solidFill>
                <a:latin typeface="+mj-lt"/>
                <a:sym typeface="Wingdings" pitchFamily="2" charset="2"/>
              </a:rPr>
              <a:t>(cụm từ)</a:t>
            </a:r>
            <a:endParaRPr lang="vi-VN" sz="2800" b="1" i="1" dirty="0">
              <a:solidFill>
                <a:schemeClr val="tx1"/>
              </a:solidFill>
              <a:latin typeface="+mj-lt"/>
            </a:endParaRPr>
          </a:p>
        </p:txBody>
      </p:sp>
      <p:sp>
        <p:nvSpPr>
          <p:cNvPr id="8" name="Oval Callout 7">
            <a:extLst>
              <a:ext uri="{FF2B5EF4-FFF2-40B4-BE49-F238E27FC236}">
                <a16:creationId xmlns:a16="http://schemas.microsoft.com/office/drawing/2014/main" id="{1FB00C17-1E45-C34B-9E86-003B1DEDF5AB}"/>
              </a:ext>
            </a:extLst>
          </p:cNvPr>
          <p:cNvSpPr/>
          <p:nvPr/>
        </p:nvSpPr>
        <p:spPr>
          <a:xfrm>
            <a:off x="2641600" y="2143520"/>
            <a:ext cx="9364133" cy="2137156"/>
          </a:xfrm>
          <a:prstGeom prst="wedgeEllipseCallout">
            <a:avLst>
              <a:gd name="adj1" fmla="val -52642"/>
              <a:gd name="adj2" fmla="val 31612"/>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i="1" dirty="0">
                <a:solidFill>
                  <a:srgbClr val="FF0000"/>
                </a:solidFill>
                <a:latin typeface="+mj-lt"/>
              </a:rPr>
              <a:t>chính là một điều bí mật</a:t>
            </a:r>
            <a:r>
              <a:rPr lang="vi-VN" sz="2800" b="1" dirty="0">
                <a:solidFill>
                  <a:srgbClr val="FF0000"/>
                </a:solidFill>
                <a:latin typeface="+mj-lt"/>
              </a:rPr>
              <a:t> </a:t>
            </a:r>
            <a:r>
              <a:rPr lang="vi-VN" sz="2800" b="1" dirty="0">
                <a:solidFill>
                  <a:schemeClr val="tx1"/>
                </a:solidFill>
                <a:latin typeface="+mj-lt"/>
              </a:rPr>
              <a:t>(cụm từ đơn giản)</a:t>
            </a:r>
            <a:endParaRPr lang="vi-VN" sz="2800" b="1" i="1" dirty="0">
              <a:solidFill>
                <a:schemeClr val="tx1"/>
              </a:solidFill>
              <a:latin typeface="+mj-lt"/>
            </a:endParaRPr>
          </a:p>
          <a:p>
            <a:pPr algn="just"/>
            <a:r>
              <a:rPr lang="vi-VN" sz="2800" b="1" i="1" dirty="0">
                <a:solidFill>
                  <a:srgbClr val="FF0000"/>
                </a:solidFill>
                <a:latin typeface="+mj-lt"/>
                <a:sym typeface="Wingdings" pitchFamily="2" charset="2"/>
              </a:rPr>
              <a:t> chính là điều bí mật mà tôi muốn chia sẻ với bạn </a:t>
            </a:r>
            <a:r>
              <a:rPr lang="vi-VN" sz="2800" b="1" dirty="0">
                <a:solidFill>
                  <a:schemeClr val="tx1"/>
                </a:solidFill>
                <a:latin typeface="+mj-lt"/>
              </a:rPr>
              <a:t>(cụm từ phức tạp)</a:t>
            </a:r>
            <a:endParaRPr lang="vi-VN" sz="2800" b="1" i="1" dirty="0">
              <a:solidFill>
                <a:srgbClr val="FF0000"/>
              </a:solidFill>
              <a:latin typeface="+mj-lt"/>
            </a:endParaRPr>
          </a:p>
        </p:txBody>
      </p:sp>
      <p:sp>
        <p:nvSpPr>
          <p:cNvPr id="9" name="Oval Callout 8">
            <a:extLst>
              <a:ext uri="{FF2B5EF4-FFF2-40B4-BE49-F238E27FC236}">
                <a16:creationId xmlns:a16="http://schemas.microsoft.com/office/drawing/2014/main" id="{D386B17A-7827-D04E-A9F7-691F1CE00E28}"/>
              </a:ext>
            </a:extLst>
          </p:cNvPr>
          <p:cNvSpPr/>
          <p:nvPr/>
        </p:nvSpPr>
        <p:spPr>
          <a:xfrm>
            <a:off x="3182178" y="4531000"/>
            <a:ext cx="8823555" cy="2137156"/>
          </a:xfrm>
          <a:prstGeom prst="wedgeEllipseCallout">
            <a:avLst>
              <a:gd name="adj1" fmla="val -56939"/>
              <a:gd name="adj2" fmla="val 12832"/>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i="1" dirty="0">
                <a:solidFill>
                  <a:srgbClr val="FF0000"/>
                </a:solidFill>
                <a:latin typeface="+mj-lt"/>
              </a:rPr>
              <a:t>Trước ánh sáng </a:t>
            </a:r>
            <a:r>
              <a:rPr lang="vi-VN" sz="2800" b="1" dirty="0">
                <a:solidFill>
                  <a:schemeClr val="tx1"/>
                </a:solidFill>
                <a:latin typeface="+mj-lt"/>
              </a:rPr>
              <a:t>(cụm từ đơn giản)</a:t>
            </a:r>
            <a:endParaRPr lang="vi-VN" sz="2800" b="1" i="1" dirty="0">
              <a:solidFill>
                <a:srgbClr val="FF0000"/>
              </a:solidFill>
              <a:latin typeface="+mj-lt"/>
            </a:endParaRPr>
          </a:p>
          <a:p>
            <a:pPr algn="just"/>
            <a:r>
              <a:rPr lang="vi-VN" sz="2800" b="1" i="1" dirty="0">
                <a:solidFill>
                  <a:srgbClr val="FF0000"/>
                </a:solidFill>
                <a:latin typeface="+mj-lt"/>
                <a:sym typeface="Wingdings" pitchFamily="2" charset="2"/>
              </a:rPr>
              <a:t> Trước ánh sáng của trái tim Danko </a:t>
            </a:r>
            <a:r>
              <a:rPr lang="vi-VN" sz="2800" b="1" dirty="0">
                <a:solidFill>
                  <a:schemeClr val="tx1"/>
                </a:solidFill>
                <a:latin typeface="+mj-lt"/>
              </a:rPr>
              <a:t>(cụm từ phức tạp)</a:t>
            </a:r>
            <a:endParaRPr lang="vi-VN" sz="2800" b="1" i="1" dirty="0">
              <a:solidFill>
                <a:srgbClr val="FF0000"/>
              </a:solidFill>
              <a:latin typeface="+mj-lt"/>
            </a:endParaRPr>
          </a:p>
        </p:txBody>
      </p:sp>
    </p:spTree>
    <p:extLst>
      <p:ext uri="{BB962C8B-B14F-4D97-AF65-F5344CB8AC3E}">
        <p14:creationId xmlns:p14="http://schemas.microsoft.com/office/powerpoint/2010/main" val="215243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9B8AAD-1DF8-8C45-A582-DF05BA23CB91}"/>
              </a:ext>
            </a:extLst>
          </p:cNvPr>
          <p:cNvPicPr>
            <a:picLocks noChangeAspect="1"/>
          </p:cNvPicPr>
          <p:nvPr/>
        </p:nvPicPr>
        <p:blipFill>
          <a:blip r:embed="rId2"/>
          <a:stretch>
            <a:fillRect/>
          </a:stretch>
        </p:blipFill>
        <p:spPr>
          <a:xfrm flipH="1">
            <a:off x="0" y="0"/>
            <a:ext cx="12192000" cy="6857999"/>
          </a:xfrm>
          <a:prstGeom prst="rect">
            <a:avLst/>
          </a:prstGeom>
        </p:spPr>
      </p:pic>
      <p:sp>
        <p:nvSpPr>
          <p:cNvPr id="5" name="TextBox 4">
            <a:extLst>
              <a:ext uri="{FF2B5EF4-FFF2-40B4-BE49-F238E27FC236}">
                <a16:creationId xmlns:a16="http://schemas.microsoft.com/office/drawing/2014/main" id="{F1C55A63-1509-6C4B-9CAE-E59BAD868CCF}"/>
              </a:ext>
            </a:extLst>
          </p:cNvPr>
          <p:cNvSpPr txBox="1"/>
          <p:nvPr/>
        </p:nvSpPr>
        <p:spPr>
          <a:xfrm>
            <a:off x="719522" y="2117040"/>
            <a:ext cx="10752956" cy="584775"/>
          </a:xfrm>
          <a:prstGeom prst="rect">
            <a:avLst/>
          </a:prstGeom>
          <a:solidFill>
            <a:schemeClr val="tx1">
              <a:alpha val="40000"/>
            </a:schemeClr>
          </a:solidFill>
        </p:spPr>
        <p:txBody>
          <a:bodyPr wrap="square" rtlCol="0">
            <a:spAutoFit/>
          </a:bodyPr>
          <a:lstStyle/>
          <a:p>
            <a:pPr algn="just"/>
            <a:r>
              <a:rPr lang="vi-VN" sz="3200" b="1" dirty="0">
                <a:solidFill>
                  <a:schemeClr val="bg1"/>
                </a:solidFill>
                <a:latin typeface="+mj-lt"/>
              </a:rPr>
              <a:t>Có thể mở rộng trạng ngữ, thành phần chính bằng cụm từ.</a:t>
            </a:r>
          </a:p>
        </p:txBody>
      </p:sp>
      <p:sp>
        <p:nvSpPr>
          <p:cNvPr id="9" name="TextBox 8">
            <a:extLst>
              <a:ext uri="{FF2B5EF4-FFF2-40B4-BE49-F238E27FC236}">
                <a16:creationId xmlns:a16="http://schemas.microsoft.com/office/drawing/2014/main" id="{77CEA573-D3A6-2746-A19C-44A981C3BD72}"/>
              </a:ext>
            </a:extLst>
          </p:cNvPr>
          <p:cNvSpPr txBox="1"/>
          <p:nvPr/>
        </p:nvSpPr>
        <p:spPr>
          <a:xfrm>
            <a:off x="719522" y="2950756"/>
            <a:ext cx="10752956" cy="1569660"/>
          </a:xfrm>
          <a:prstGeom prst="rect">
            <a:avLst/>
          </a:prstGeom>
          <a:solidFill>
            <a:schemeClr val="tx1">
              <a:alpha val="40000"/>
            </a:schemeClr>
          </a:solidFill>
        </p:spPr>
        <p:txBody>
          <a:bodyPr wrap="square" rtlCol="0">
            <a:spAutoFit/>
          </a:bodyPr>
          <a:lstStyle/>
          <a:p>
            <a:pPr algn="just"/>
            <a:r>
              <a:rPr lang="vi-VN" sz="3200" b="1" dirty="0">
                <a:solidFill>
                  <a:schemeClr val="bg1"/>
                </a:solidFill>
                <a:latin typeface="+mj-lt"/>
              </a:rPr>
              <a:t>Cách mở rộng:</a:t>
            </a:r>
          </a:p>
          <a:p>
            <a:pPr algn="just"/>
            <a:r>
              <a:rPr lang="vi-VN" sz="3200" b="1" dirty="0">
                <a:solidFill>
                  <a:schemeClr val="bg1"/>
                </a:solidFill>
                <a:latin typeface="+mj-lt"/>
              </a:rPr>
              <a:t>Từ </a:t>
            </a:r>
            <a:r>
              <a:rPr lang="vi-VN" sz="3200" b="1" dirty="0">
                <a:solidFill>
                  <a:schemeClr val="bg1"/>
                </a:solidFill>
                <a:latin typeface="+mj-lt"/>
                <a:sym typeface="Wingdings" pitchFamily="2" charset="2"/>
              </a:rPr>
              <a:t> Cụm từ </a:t>
            </a:r>
          </a:p>
          <a:p>
            <a:pPr algn="just"/>
            <a:r>
              <a:rPr lang="vi-VN" sz="3200" b="1" dirty="0">
                <a:solidFill>
                  <a:schemeClr val="bg1"/>
                </a:solidFill>
                <a:latin typeface="+mj-lt"/>
                <a:sym typeface="Wingdings" pitchFamily="2" charset="2"/>
              </a:rPr>
              <a:t>Cụm từ đơn giản  cụm từ phức tạp</a:t>
            </a:r>
            <a:endParaRPr lang="vi-VN" sz="3200" b="1" dirty="0">
              <a:solidFill>
                <a:schemeClr val="bg1"/>
              </a:solidFill>
              <a:latin typeface="+mj-lt"/>
            </a:endParaRPr>
          </a:p>
        </p:txBody>
      </p:sp>
    </p:spTree>
    <p:extLst>
      <p:ext uri="{BB962C8B-B14F-4D97-AF65-F5344CB8AC3E}">
        <p14:creationId xmlns:p14="http://schemas.microsoft.com/office/powerpoint/2010/main" val="385430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36"/>
          <p:cNvPicPr preferRelativeResize="0"/>
          <p:nvPr/>
        </p:nvPicPr>
        <p:blipFill>
          <a:blip r:embed="rId3">
            <a:alphaModFix/>
          </a:blip>
          <a:stretch>
            <a:fillRect/>
          </a:stretch>
        </p:blipFill>
        <p:spPr>
          <a:xfrm rot="-4499999" flipH="1">
            <a:off x="6317185" y="1405526"/>
            <a:ext cx="9247727" cy="5603957"/>
          </a:xfrm>
          <a:prstGeom prst="rect">
            <a:avLst/>
          </a:prstGeom>
          <a:noFill/>
          <a:ln>
            <a:noFill/>
          </a:ln>
        </p:spPr>
      </p:pic>
      <p:pic>
        <p:nvPicPr>
          <p:cNvPr id="395" name="Google Shape;395;p36"/>
          <p:cNvPicPr preferRelativeResize="0"/>
          <p:nvPr/>
        </p:nvPicPr>
        <p:blipFill>
          <a:blip r:embed="rId4">
            <a:alphaModFix/>
          </a:blip>
          <a:stretch>
            <a:fillRect/>
          </a:stretch>
        </p:blipFill>
        <p:spPr>
          <a:xfrm>
            <a:off x="-237034" y="0"/>
            <a:ext cx="9509622" cy="3042432"/>
          </a:xfrm>
          <a:prstGeom prst="rect">
            <a:avLst/>
          </a:prstGeom>
          <a:noFill/>
          <a:ln>
            <a:noFill/>
          </a:ln>
        </p:spPr>
      </p:pic>
      <p:sp>
        <p:nvSpPr>
          <p:cNvPr id="398" name="Google Shape;398;p36"/>
          <p:cNvSpPr/>
          <p:nvPr/>
        </p:nvSpPr>
        <p:spPr>
          <a:xfrm>
            <a:off x="9607967" y="2834099"/>
            <a:ext cx="3150221" cy="5011069"/>
          </a:xfrm>
          <a:custGeom>
            <a:avLst/>
            <a:gdLst/>
            <a:ahLst/>
            <a:cxnLst/>
            <a:rect l="l" t="t" r="r" b="b"/>
            <a:pathLst>
              <a:path w="29045" h="46202" extrusionOk="0">
                <a:moveTo>
                  <a:pt x="5712" y="1445"/>
                </a:moveTo>
                <a:cubicBezTo>
                  <a:pt x="6114" y="1445"/>
                  <a:pt x="6492" y="1599"/>
                  <a:pt x="6724" y="1947"/>
                </a:cubicBezTo>
                <a:cubicBezTo>
                  <a:pt x="6932" y="2086"/>
                  <a:pt x="7071" y="2363"/>
                  <a:pt x="7071" y="2640"/>
                </a:cubicBezTo>
                <a:cubicBezTo>
                  <a:pt x="7071" y="2918"/>
                  <a:pt x="7002" y="3472"/>
                  <a:pt x="6655" y="3541"/>
                </a:cubicBezTo>
                <a:lnTo>
                  <a:pt x="6724" y="3541"/>
                </a:lnTo>
                <a:cubicBezTo>
                  <a:pt x="6694" y="3548"/>
                  <a:pt x="6662" y="3551"/>
                  <a:pt x="6629" y="3551"/>
                </a:cubicBezTo>
                <a:cubicBezTo>
                  <a:pt x="6294" y="3551"/>
                  <a:pt x="5874" y="3246"/>
                  <a:pt x="5685" y="3056"/>
                </a:cubicBezTo>
                <a:cubicBezTo>
                  <a:pt x="5477" y="2848"/>
                  <a:pt x="5407" y="2779"/>
                  <a:pt x="5338" y="2640"/>
                </a:cubicBezTo>
                <a:cubicBezTo>
                  <a:pt x="5199" y="2294"/>
                  <a:pt x="4922" y="1601"/>
                  <a:pt x="5477" y="1462"/>
                </a:cubicBezTo>
                <a:cubicBezTo>
                  <a:pt x="5555" y="1451"/>
                  <a:pt x="5634" y="1445"/>
                  <a:pt x="5712" y="1445"/>
                </a:cubicBezTo>
                <a:close/>
                <a:moveTo>
                  <a:pt x="10673" y="3098"/>
                </a:moveTo>
                <a:cubicBezTo>
                  <a:pt x="10717" y="3098"/>
                  <a:pt x="10764" y="3107"/>
                  <a:pt x="10814" y="3126"/>
                </a:cubicBezTo>
                <a:cubicBezTo>
                  <a:pt x="11230" y="3403"/>
                  <a:pt x="11507" y="3819"/>
                  <a:pt x="11507" y="4304"/>
                </a:cubicBezTo>
                <a:cubicBezTo>
                  <a:pt x="11646" y="4789"/>
                  <a:pt x="11369" y="5344"/>
                  <a:pt x="10814" y="5482"/>
                </a:cubicBezTo>
                <a:cubicBezTo>
                  <a:pt x="10745" y="5517"/>
                  <a:pt x="10675" y="5534"/>
                  <a:pt x="10606" y="5534"/>
                </a:cubicBezTo>
                <a:cubicBezTo>
                  <a:pt x="10537" y="5534"/>
                  <a:pt x="10468" y="5517"/>
                  <a:pt x="10398" y="5482"/>
                </a:cubicBezTo>
                <a:cubicBezTo>
                  <a:pt x="10398" y="5413"/>
                  <a:pt x="10329" y="5344"/>
                  <a:pt x="10260" y="5344"/>
                </a:cubicBezTo>
                <a:cubicBezTo>
                  <a:pt x="10260" y="5274"/>
                  <a:pt x="10190" y="5205"/>
                  <a:pt x="10121" y="5205"/>
                </a:cubicBezTo>
                <a:cubicBezTo>
                  <a:pt x="9982" y="4928"/>
                  <a:pt x="9913" y="4581"/>
                  <a:pt x="9913" y="4235"/>
                </a:cubicBezTo>
                <a:cubicBezTo>
                  <a:pt x="10039" y="3982"/>
                  <a:pt x="10223" y="3098"/>
                  <a:pt x="10673" y="3098"/>
                </a:cubicBezTo>
                <a:close/>
                <a:moveTo>
                  <a:pt x="5407" y="5039"/>
                </a:moveTo>
                <a:cubicBezTo>
                  <a:pt x="5499" y="5039"/>
                  <a:pt x="5592" y="5048"/>
                  <a:pt x="5685" y="5067"/>
                </a:cubicBezTo>
                <a:cubicBezTo>
                  <a:pt x="6031" y="5136"/>
                  <a:pt x="6378" y="5344"/>
                  <a:pt x="6586" y="5621"/>
                </a:cubicBezTo>
                <a:cubicBezTo>
                  <a:pt x="6447" y="5621"/>
                  <a:pt x="6308" y="5760"/>
                  <a:pt x="6447" y="5898"/>
                </a:cubicBezTo>
                <a:lnTo>
                  <a:pt x="6516" y="5968"/>
                </a:lnTo>
                <a:cubicBezTo>
                  <a:pt x="6516" y="5968"/>
                  <a:pt x="6516" y="6037"/>
                  <a:pt x="6516" y="6037"/>
                </a:cubicBezTo>
                <a:lnTo>
                  <a:pt x="6516" y="6106"/>
                </a:lnTo>
                <a:cubicBezTo>
                  <a:pt x="6435" y="6188"/>
                  <a:pt x="6343" y="6216"/>
                  <a:pt x="6248" y="6216"/>
                </a:cubicBezTo>
                <a:cubicBezTo>
                  <a:pt x="6102" y="6216"/>
                  <a:pt x="5950" y="6148"/>
                  <a:pt x="5823" y="6106"/>
                </a:cubicBezTo>
                <a:cubicBezTo>
                  <a:pt x="5338" y="5898"/>
                  <a:pt x="4991" y="5552"/>
                  <a:pt x="4714" y="5205"/>
                </a:cubicBezTo>
                <a:cubicBezTo>
                  <a:pt x="4917" y="5104"/>
                  <a:pt x="5157" y="5039"/>
                  <a:pt x="5407" y="5039"/>
                </a:cubicBezTo>
                <a:close/>
                <a:moveTo>
                  <a:pt x="3974" y="6800"/>
                </a:moveTo>
                <a:cubicBezTo>
                  <a:pt x="4042" y="6800"/>
                  <a:pt x="4126" y="6821"/>
                  <a:pt x="4229" y="6869"/>
                </a:cubicBezTo>
                <a:lnTo>
                  <a:pt x="4298" y="6869"/>
                </a:lnTo>
                <a:cubicBezTo>
                  <a:pt x="4991" y="7146"/>
                  <a:pt x="4853" y="8117"/>
                  <a:pt x="4575" y="8740"/>
                </a:cubicBezTo>
                <a:cubicBezTo>
                  <a:pt x="4575" y="8602"/>
                  <a:pt x="4575" y="8463"/>
                  <a:pt x="4506" y="8324"/>
                </a:cubicBezTo>
                <a:cubicBezTo>
                  <a:pt x="4506" y="8255"/>
                  <a:pt x="4420" y="8220"/>
                  <a:pt x="4333" y="8220"/>
                </a:cubicBezTo>
                <a:cubicBezTo>
                  <a:pt x="4246" y="8220"/>
                  <a:pt x="4160" y="8255"/>
                  <a:pt x="4160" y="8324"/>
                </a:cubicBezTo>
                <a:cubicBezTo>
                  <a:pt x="3914" y="8079"/>
                  <a:pt x="3451" y="6800"/>
                  <a:pt x="3974" y="6800"/>
                </a:cubicBezTo>
                <a:close/>
                <a:moveTo>
                  <a:pt x="12591" y="6502"/>
                </a:moveTo>
                <a:cubicBezTo>
                  <a:pt x="12668" y="6502"/>
                  <a:pt x="12746" y="6529"/>
                  <a:pt x="12824" y="6592"/>
                </a:cubicBezTo>
                <a:cubicBezTo>
                  <a:pt x="13171" y="6938"/>
                  <a:pt x="13379" y="7493"/>
                  <a:pt x="13379" y="7978"/>
                </a:cubicBezTo>
                <a:cubicBezTo>
                  <a:pt x="13379" y="8532"/>
                  <a:pt x="13171" y="9087"/>
                  <a:pt x="12616" y="9087"/>
                </a:cubicBezTo>
                <a:cubicBezTo>
                  <a:pt x="12593" y="9089"/>
                  <a:pt x="12570" y="9090"/>
                  <a:pt x="12548" y="9090"/>
                </a:cubicBezTo>
                <a:cubicBezTo>
                  <a:pt x="11785" y="9090"/>
                  <a:pt x="11787" y="7954"/>
                  <a:pt x="11854" y="7146"/>
                </a:cubicBezTo>
                <a:cubicBezTo>
                  <a:pt x="12069" y="6824"/>
                  <a:pt x="12325" y="6502"/>
                  <a:pt x="12591" y="6502"/>
                </a:cubicBezTo>
                <a:close/>
                <a:moveTo>
                  <a:pt x="7348" y="7753"/>
                </a:moveTo>
                <a:cubicBezTo>
                  <a:pt x="7556" y="7753"/>
                  <a:pt x="7764" y="7805"/>
                  <a:pt x="7972" y="7909"/>
                </a:cubicBezTo>
                <a:cubicBezTo>
                  <a:pt x="8388" y="8047"/>
                  <a:pt x="8665" y="8463"/>
                  <a:pt x="8527" y="8879"/>
                </a:cubicBezTo>
                <a:lnTo>
                  <a:pt x="8457" y="8879"/>
                </a:lnTo>
                <a:cubicBezTo>
                  <a:pt x="8418" y="8853"/>
                  <a:pt x="8378" y="8841"/>
                  <a:pt x="8341" y="8841"/>
                </a:cubicBezTo>
                <a:cubicBezTo>
                  <a:pt x="8185" y="8841"/>
                  <a:pt x="8081" y="9044"/>
                  <a:pt x="8249" y="9156"/>
                </a:cubicBezTo>
                <a:cubicBezTo>
                  <a:pt x="8180" y="9156"/>
                  <a:pt x="8180" y="9226"/>
                  <a:pt x="8249" y="9226"/>
                </a:cubicBezTo>
                <a:cubicBezTo>
                  <a:pt x="8175" y="9258"/>
                  <a:pt x="8091" y="9271"/>
                  <a:pt x="8000" y="9271"/>
                </a:cubicBezTo>
                <a:cubicBezTo>
                  <a:pt x="7501" y="9271"/>
                  <a:pt x="6810" y="8847"/>
                  <a:pt x="6516" y="8671"/>
                </a:cubicBezTo>
                <a:cubicBezTo>
                  <a:pt x="6447" y="8324"/>
                  <a:pt x="6447" y="8047"/>
                  <a:pt x="6724" y="7909"/>
                </a:cubicBezTo>
                <a:cubicBezTo>
                  <a:pt x="6932" y="7805"/>
                  <a:pt x="7140" y="7753"/>
                  <a:pt x="7348" y="7753"/>
                </a:cubicBezTo>
                <a:close/>
                <a:moveTo>
                  <a:pt x="15944" y="7770"/>
                </a:moveTo>
                <a:cubicBezTo>
                  <a:pt x="16360" y="7839"/>
                  <a:pt x="16775" y="8047"/>
                  <a:pt x="17122" y="8394"/>
                </a:cubicBezTo>
                <a:cubicBezTo>
                  <a:pt x="17469" y="8671"/>
                  <a:pt x="17469" y="9156"/>
                  <a:pt x="17122" y="9434"/>
                </a:cubicBezTo>
                <a:cubicBezTo>
                  <a:pt x="17053" y="9503"/>
                  <a:pt x="16914" y="9572"/>
                  <a:pt x="16775" y="9572"/>
                </a:cubicBezTo>
                <a:lnTo>
                  <a:pt x="16706" y="9572"/>
                </a:lnTo>
                <a:cubicBezTo>
                  <a:pt x="16682" y="9575"/>
                  <a:pt x="16657" y="9576"/>
                  <a:pt x="16633" y="9576"/>
                </a:cubicBezTo>
                <a:cubicBezTo>
                  <a:pt x="16045" y="9576"/>
                  <a:pt x="15594" y="8788"/>
                  <a:pt x="15528" y="8255"/>
                </a:cubicBezTo>
                <a:cubicBezTo>
                  <a:pt x="15528" y="7978"/>
                  <a:pt x="15528" y="7770"/>
                  <a:pt x="15944" y="7770"/>
                </a:cubicBezTo>
                <a:close/>
                <a:moveTo>
                  <a:pt x="14765" y="9988"/>
                </a:moveTo>
                <a:cubicBezTo>
                  <a:pt x="15112" y="9988"/>
                  <a:pt x="15458" y="10196"/>
                  <a:pt x="15597" y="10543"/>
                </a:cubicBezTo>
                <a:cubicBezTo>
                  <a:pt x="15736" y="10889"/>
                  <a:pt x="15805" y="11236"/>
                  <a:pt x="15805" y="11582"/>
                </a:cubicBezTo>
                <a:cubicBezTo>
                  <a:pt x="15666" y="11582"/>
                  <a:pt x="15597" y="11721"/>
                  <a:pt x="15597" y="11860"/>
                </a:cubicBezTo>
                <a:cubicBezTo>
                  <a:pt x="15666" y="12068"/>
                  <a:pt x="15736" y="12206"/>
                  <a:pt x="15805" y="12414"/>
                </a:cubicBezTo>
                <a:cubicBezTo>
                  <a:pt x="15389" y="12345"/>
                  <a:pt x="14973" y="12137"/>
                  <a:pt x="14696" y="11790"/>
                </a:cubicBezTo>
                <a:cubicBezTo>
                  <a:pt x="14419" y="11374"/>
                  <a:pt x="14280" y="10889"/>
                  <a:pt x="14280" y="10404"/>
                </a:cubicBezTo>
                <a:cubicBezTo>
                  <a:pt x="14349" y="10196"/>
                  <a:pt x="14557" y="9988"/>
                  <a:pt x="14765" y="9988"/>
                </a:cubicBezTo>
                <a:close/>
                <a:moveTo>
                  <a:pt x="7160" y="11225"/>
                </a:moveTo>
                <a:cubicBezTo>
                  <a:pt x="7406" y="11225"/>
                  <a:pt x="7640" y="11466"/>
                  <a:pt x="7764" y="11652"/>
                </a:cubicBezTo>
                <a:cubicBezTo>
                  <a:pt x="8041" y="12068"/>
                  <a:pt x="8180" y="12553"/>
                  <a:pt x="8041" y="13038"/>
                </a:cubicBezTo>
                <a:cubicBezTo>
                  <a:pt x="7977" y="13167"/>
                  <a:pt x="7883" y="13221"/>
                  <a:pt x="7772" y="13221"/>
                </a:cubicBezTo>
                <a:cubicBezTo>
                  <a:pt x="7645" y="13221"/>
                  <a:pt x="7497" y="13149"/>
                  <a:pt x="7348" y="13038"/>
                </a:cubicBezTo>
                <a:lnTo>
                  <a:pt x="7348" y="12969"/>
                </a:lnTo>
                <a:lnTo>
                  <a:pt x="7279" y="12969"/>
                </a:lnTo>
                <a:cubicBezTo>
                  <a:pt x="7210" y="12899"/>
                  <a:pt x="7140" y="12830"/>
                  <a:pt x="7071" y="12830"/>
                </a:cubicBezTo>
                <a:cubicBezTo>
                  <a:pt x="7140" y="12761"/>
                  <a:pt x="7140" y="12761"/>
                  <a:pt x="7071" y="12692"/>
                </a:cubicBezTo>
                <a:cubicBezTo>
                  <a:pt x="7071" y="12622"/>
                  <a:pt x="7071" y="12553"/>
                  <a:pt x="7071" y="12484"/>
                </a:cubicBezTo>
                <a:cubicBezTo>
                  <a:pt x="7036" y="12414"/>
                  <a:pt x="6984" y="12380"/>
                  <a:pt x="6941" y="12380"/>
                </a:cubicBezTo>
                <a:cubicBezTo>
                  <a:pt x="6898" y="12380"/>
                  <a:pt x="6863" y="12414"/>
                  <a:pt x="6863" y="12484"/>
                </a:cubicBezTo>
                <a:lnTo>
                  <a:pt x="6863" y="12553"/>
                </a:lnTo>
                <a:cubicBezTo>
                  <a:pt x="6794" y="12345"/>
                  <a:pt x="6794" y="12068"/>
                  <a:pt x="6794" y="11860"/>
                </a:cubicBezTo>
                <a:cubicBezTo>
                  <a:pt x="6794" y="11652"/>
                  <a:pt x="6794" y="11374"/>
                  <a:pt x="7071" y="11236"/>
                </a:cubicBezTo>
                <a:cubicBezTo>
                  <a:pt x="7101" y="11228"/>
                  <a:pt x="7130" y="11225"/>
                  <a:pt x="7160" y="11225"/>
                </a:cubicBezTo>
                <a:close/>
                <a:moveTo>
                  <a:pt x="9535" y="11751"/>
                </a:moveTo>
                <a:cubicBezTo>
                  <a:pt x="9606" y="11751"/>
                  <a:pt x="9686" y="11763"/>
                  <a:pt x="9774" y="11790"/>
                </a:cubicBezTo>
                <a:cubicBezTo>
                  <a:pt x="10162" y="11920"/>
                  <a:pt x="10490" y="12169"/>
                  <a:pt x="10813" y="12484"/>
                </a:cubicBezTo>
                <a:lnTo>
                  <a:pt x="10813" y="12484"/>
                </a:lnTo>
                <a:cubicBezTo>
                  <a:pt x="10744" y="12484"/>
                  <a:pt x="10675" y="12553"/>
                  <a:pt x="10675" y="12553"/>
                </a:cubicBezTo>
                <a:cubicBezTo>
                  <a:pt x="10814" y="12969"/>
                  <a:pt x="11161" y="13385"/>
                  <a:pt x="10675" y="13662"/>
                </a:cubicBezTo>
                <a:cubicBezTo>
                  <a:pt x="10509" y="13724"/>
                  <a:pt x="10343" y="13756"/>
                  <a:pt x="10184" y="13756"/>
                </a:cubicBezTo>
                <a:cubicBezTo>
                  <a:pt x="9813" y="13756"/>
                  <a:pt x="9483" y="13586"/>
                  <a:pt x="9289" y="13246"/>
                </a:cubicBezTo>
                <a:cubicBezTo>
                  <a:pt x="8914" y="12808"/>
                  <a:pt x="8877" y="11751"/>
                  <a:pt x="9535" y="11751"/>
                </a:cubicBezTo>
                <a:close/>
                <a:moveTo>
                  <a:pt x="14638" y="13256"/>
                </a:moveTo>
                <a:cubicBezTo>
                  <a:pt x="14892" y="13256"/>
                  <a:pt x="15162" y="13425"/>
                  <a:pt x="15320" y="13662"/>
                </a:cubicBezTo>
                <a:cubicBezTo>
                  <a:pt x="15458" y="13939"/>
                  <a:pt x="15597" y="14217"/>
                  <a:pt x="15597" y="14563"/>
                </a:cubicBezTo>
                <a:cubicBezTo>
                  <a:pt x="15560" y="14545"/>
                  <a:pt x="15528" y="14536"/>
                  <a:pt x="15499" y="14536"/>
                </a:cubicBezTo>
                <a:cubicBezTo>
                  <a:pt x="15421" y="14536"/>
                  <a:pt x="15371" y="14600"/>
                  <a:pt x="15320" y="14702"/>
                </a:cubicBezTo>
                <a:cubicBezTo>
                  <a:pt x="15320" y="14771"/>
                  <a:pt x="15320" y="14840"/>
                  <a:pt x="15320" y="14910"/>
                </a:cubicBezTo>
                <a:cubicBezTo>
                  <a:pt x="15320" y="14910"/>
                  <a:pt x="15320" y="14979"/>
                  <a:pt x="15320" y="14979"/>
                </a:cubicBezTo>
                <a:cubicBezTo>
                  <a:pt x="15210" y="15061"/>
                  <a:pt x="15079" y="15100"/>
                  <a:pt x="14948" y="15100"/>
                </a:cubicBezTo>
                <a:cubicBezTo>
                  <a:pt x="14747" y="15100"/>
                  <a:pt x="14545" y="15008"/>
                  <a:pt x="14419" y="14840"/>
                </a:cubicBezTo>
                <a:cubicBezTo>
                  <a:pt x="14072" y="14494"/>
                  <a:pt x="14003" y="14009"/>
                  <a:pt x="14141" y="13593"/>
                </a:cubicBezTo>
                <a:cubicBezTo>
                  <a:pt x="14261" y="13354"/>
                  <a:pt x="14445" y="13256"/>
                  <a:pt x="14638" y="13256"/>
                </a:cubicBezTo>
                <a:close/>
                <a:moveTo>
                  <a:pt x="4257" y="14231"/>
                </a:moveTo>
                <a:cubicBezTo>
                  <a:pt x="4660" y="14231"/>
                  <a:pt x="5052" y="14360"/>
                  <a:pt x="5407" y="14563"/>
                </a:cubicBezTo>
                <a:cubicBezTo>
                  <a:pt x="5615" y="15048"/>
                  <a:pt x="5615" y="15395"/>
                  <a:pt x="4991" y="15672"/>
                </a:cubicBezTo>
                <a:lnTo>
                  <a:pt x="5061" y="15672"/>
                </a:lnTo>
                <a:cubicBezTo>
                  <a:pt x="4791" y="15822"/>
                  <a:pt x="4495" y="15894"/>
                  <a:pt x="4202" y="15894"/>
                </a:cubicBezTo>
                <a:cubicBezTo>
                  <a:pt x="3817" y="15894"/>
                  <a:pt x="3435" y="15770"/>
                  <a:pt x="3120" y="15534"/>
                </a:cubicBezTo>
                <a:cubicBezTo>
                  <a:pt x="2496" y="14910"/>
                  <a:pt x="3189" y="14425"/>
                  <a:pt x="3813" y="14286"/>
                </a:cubicBezTo>
                <a:cubicBezTo>
                  <a:pt x="3962" y="14249"/>
                  <a:pt x="4110" y="14231"/>
                  <a:pt x="4257" y="14231"/>
                </a:cubicBezTo>
                <a:close/>
                <a:moveTo>
                  <a:pt x="11109" y="15429"/>
                </a:moveTo>
                <a:cubicBezTo>
                  <a:pt x="11578" y="15429"/>
                  <a:pt x="12053" y="15687"/>
                  <a:pt x="12339" y="16088"/>
                </a:cubicBezTo>
                <a:cubicBezTo>
                  <a:pt x="12270" y="16227"/>
                  <a:pt x="12339" y="16365"/>
                  <a:pt x="12478" y="16435"/>
                </a:cubicBezTo>
                <a:cubicBezTo>
                  <a:pt x="12408" y="16851"/>
                  <a:pt x="12270" y="17197"/>
                  <a:pt x="11785" y="17267"/>
                </a:cubicBezTo>
                <a:cubicBezTo>
                  <a:pt x="11299" y="17267"/>
                  <a:pt x="10814" y="17059"/>
                  <a:pt x="10468" y="16712"/>
                </a:cubicBezTo>
                <a:cubicBezTo>
                  <a:pt x="9982" y="16296"/>
                  <a:pt x="10190" y="15534"/>
                  <a:pt x="10814" y="15464"/>
                </a:cubicBezTo>
                <a:cubicBezTo>
                  <a:pt x="10911" y="15440"/>
                  <a:pt x="11009" y="15429"/>
                  <a:pt x="11109" y="15429"/>
                </a:cubicBezTo>
                <a:close/>
                <a:moveTo>
                  <a:pt x="16845" y="15118"/>
                </a:moveTo>
                <a:cubicBezTo>
                  <a:pt x="16845" y="15187"/>
                  <a:pt x="16914" y="15187"/>
                  <a:pt x="16914" y="15256"/>
                </a:cubicBezTo>
                <a:cubicBezTo>
                  <a:pt x="16775" y="15950"/>
                  <a:pt x="16637" y="16712"/>
                  <a:pt x="16429" y="17405"/>
                </a:cubicBezTo>
                <a:cubicBezTo>
                  <a:pt x="16568" y="16643"/>
                  <a:pt x="16706" y="15880"/>
                  <a:pt x="16845" y="15118"/>
                </a:cubicBezTo>
                <a:close/>
                <a:moveTo>
                  <a:pt x="6447" y="16781"/>
                </a:moveTo>
                <a:cubicBezTo>
                  <a:pt x="6794" y="16920"/>
                  <a:pt x="7348" y="17128"/>
                  <a:pt x="7071" y="17682"/>
                </a:cubicBezTo>
                <a:lnTo>
                  <a:pt x="7140" y="17682"/>
                </a:lnTo>
                <a:cubicBezTo>
                  <a:pt x="6863" y="18098"/>
                  <a:pt x="6378" y="18376"/>
                  <a:pt x="5893" y="18445"/>
                </a:cubicBezTo>
                <a:cubicBezTo>
                  <a:pt x="5338" y="18445"/>
                  <a:pt x="4714" y="17960"/>
                  <a:pt x="5199" y="17405"/>
                </a:cubicBezTo>
                <a:cubicBezTo>
                  <a:pt x="5407" y="17197"/>
                  <a:pt x="5615" y="17059"/>
                  <a:pt x="5893" y="16920"/>
                </a:cubicBezTo>
                <a:cubicBezTo>
                  <a:pt x="6031" y="16851"/>
                  <a:pt x="6239" y="16851"/>
                  <a:pt x="6447" y="16781"/>
                </a:cubicBezTo>
                <a:close/>
                <a:moveTo>
                  <a:pt x="27728" y="17059"/>
                </a:moveTo>
                <a:cubicBezTo>
                  <a:pt x="28074" y="17059"/>
                  <a:pt x="28421" y="17059"/>
                  <a:pt x="28490" y="17544"/>
                </a:cubicBezTo>
                <a:cubicBezTo>
                  <a:pt x="28560" y="17890"/>
                  <a:pt x="28421" y="18237"/>
                  <a:pt x="28213" y="18584"/>
                </a:cubicBezTo>
                <a:lnTo>
                  <a:pt x="28213" y="18514"/>
                </a:lnTo>
                <a:cubicBezTo>
                  <a:pt x="28108" y="18724"/>
                  <a:pt x="27885" y="18934"/>
                  <a:pt x="27632" y="18934"/>
                </a:cubicBezTo>
                <a:cubicBezTo>
                  <a:pt x="27550" y="18934"/>
                  <a:pt x="27466" y="18912"/>
                  <a:pt x="27381" y="18861"/>
                </a:cubicBezTo>
                <a:cubicBezTo>
                  <a:pt x="26757" y="18514"/>
                  <a:pt x="27173" y="17405"/>
                  <a:pt x="27728" y="17128"/>
                </a:cubicBezTo>
                <a:cubicBezTo>
                  <a:pt x="27728" y="17128"/>
                  <a:pt x="27728" y="17128"/>
                  <a:pt x="27728" y="17059"/>
                </a:cubicBezTo>
                <a:close/>
                <a:moveTo>
                  <a:pt x="21403" y="17121"/>
                </a:moveTo>
                <a:cubicBezTo>
                  <a:pt x="21409" y="17121"/>
                  <a:pt x="21415" y="17123"/>
                  <a:pt x="21420" y="17128"/>
                </a:cubicBezTo>
                <a:cubicBezTo>
                  <a:pt x="21628" y="17336"/>
                  <a:pt x="21697" y="17475"/>
                  <a:pt x="21836" y="17682"/>
                </a:cubicBezTo>
                <a:cubicBezTo>
                  <a:pt x="21905" y="17960"/>
                  <a:pt x="21905" y="18168"/>
                  <a:pt x="21836" y="18376"/>
                </a:cubicBezTo>
                <a:cubicBezTo>
                  <a:pt x="21766" y="18792"/>
                  <a:pt x="21489" y="19138"/>
                  <a:pt x="21073" y="19277"/>
                </a:cubicBezTo>
                <a:lnTo>
                  <a:pt x="20865" y="19277"/>
                </a:lnTo>
                <a:lnTo>
                  <a:pt x="20865" y="19138"/>
                </a:lnTo>
                <a:cubicBezTo>
                  <a:pt x="20865" y="19052"/>
                  <a:pt x="20812" y="18993"/>
                  <a:pt x="20755" y="18993"/>
                </a:cubicBezTo>
                <a:cubicBezTo>
                  <a:pt x="20720" y="18993"/>
                  <a:pt x="20684" y="19016"/>
                  <a:pt x="20657" y="19069"/>
                </a:cubicBezTo>
                <a:cubicBezTo>
                  <a:pt x="20519" y="18792"/>
                  <a:pt x="20519" y="18584"/>
                  <a:pt x="20588" y="18306"/>
                </a:cubicBezTo>
                <a:lnTo>
                  <a:pt x="20588" y="18306"/>
                </a:lnTo>
                <a:lnTo>
                  <a:pt x="20588" y="18376"/>
                </a:lnTo>
                <a:cubicBezTo>
                  <a:pt x="20727" y="18098"/>
                  <a:pt x="20796" y="17821"/>
                  <a:pt x="21004" y="17613"/>
                </a:cubicBezTo>
                <a:cubicBezTo>
                  <a:pt x="21004" y="17548"/>
                  <a:pt x="21306" y="17121"/>
                  <a:pt x="21403" y="17121"/>
                </a:cubicBezTo>
                <a:close/>
                <a:moveTo>
                  <a:pt x="9774" y="18376"/>
                </a:moveTo>
                <a:cubicBezTo>
                  <a:pt x="10052" y="18792"/>
                  <a:pt x="10052" y="19069"/>
                  <a:pt x="9566" y="19415"/>
                </a:cubicBezTo>
                <a:lnTo>
                  <a:pt x="9636" y="19415"/>
                </a:lnTo>
                <a:cubicBezTo>
                  <a:pt x="9289" y="19623"/>
                  <a:pt x="8804" y="19762"/>
                  <a:pt x="8388" y="19762"/>
                </a:cubicBezTo>
                <a:cubicBezTo>
                  <a:pt x="8180" y="19762"/>
                  <a:pt x="7972" y="19623"/>
                  <a:pt x="7903" y="19415"/>
                </a:cubicBezTo>
                <a:cubicBezTo>
                  <a:pt x="7833" y="18930"/>
                  <a:pt x="8319" y="18653"/>
                  <a:pt x="8735" y="18514"/>
                </a:cubicBezTo>
                <a:cubicBezTo>
                  <a:pt x="9081" y="18445"/>
                  <a:pt x="9428" y="18376"/>
                  <a:pt x="9774" y="18376"/>
                </a:cubicBezTo>
                <a:close/>
                <a:moveTo>
                  <a:pt x="23361" y="18306"/>
                </a:moveTo>
                <a:cubicBezTo>
                  <a:pt x="23777" y="18306"/>
                  <a:pt x="24193" y="18584"/>
                  <a:pt x="24331" y="19069"/>
                </a:cubicBezTo>
                <a:cubicBezTo>
                  <a:pt x="24401" y="19346"/>
                  <a:pt x="24401" y="19693"/>
                  <a:pt x="24193" y="19901"/>
                </a:cubicBezTo>
                <a:cubicBezTo>
                  <a:pt x="24193" y="20039"/>
                  <a:pt x="24123" y="20109"/>
                  <a:pt x="24054" y="20178"/>
                </a:cubicBezTo>
                <a:cubicBezTo>
                  <a:pt x="24054" y="20109"/>
                  <a:pt x="24019" y="20074"/>
                  <a:pt x="23985" y="20074"/>
                </a:cubicBezTo>
                <a:cubicBezTo>
                  <a:pt x="23950" y="20074"/>
                  <a:pt x="23915" y="20109"/>
                  <a:pt x="23915" y="20178"/>
                </a:cubicBezTo>
                <a:cubicBezTo>
                  <a:pt x="23915" y="20247"/>
                  <a:pt x="23915" y="20317"/>
                  <a:pt x="23915" y="20386"/>
                </a:cubicBezTo>
                <a:cubicBezTo>
                  <a:pt x="23846" y="20386"/>
                  <a:pt x="23846" y="20455"/>
                  <a:pt x="23846" y="20455"/>
                </a:cubicBezTo>
                <a:cubicBezTo>
                  <a:pt x="23777" y="20525"/>
                  <a:pt x="23638" y="20525"/>
                  <a:pt x="23569" y="20525"/>
                </a:cubicBezTo>
                <a:cubicBezTo>
                  <a:pt x="23361" y="20386"/>
                  <a:pt x="23222" y="20109"/>
                  <a:pt x="23153" y="19901"/>
                </a:cubicBezTo>
                <a:cubicBezTo>
                  <a:pt x="23014" y="19623"/>
                  <a:pt x="22875" y="19346"/>
                  <a:pt x="22806" y="19069"/>
                </a:cubicBezTo>
                <a:lnTo>
                  <a:pt x="22737" y="19069"/>
                </a:lnTo>
                <a:cubicBezTo>
                  <a:pt x="22737" y="18722"/>
                  <a:pt x="22875" y="18376"/>
                  <a:pt x="23361" y="18306"/>
                </a:cubicBezTo>
                <a:close/>
                <a:moveTo>
                  <a:pt x="14141" y="20178"/>
                </a:moveTo>
                <a:cubicBezTo>
                  <a:pt x="14211" y="20247"/>
                  <a:pt x="14349" y="20317"/>
                  <a:pt x="14419" y="20386"/>
                </a:cubicBezTo>
                <a:cubicBezTo>
                  <a:pt x="14557" y="20455"/>
                  <a:pt x="14488" y="20663"/>
                  <a:pt x="14557" y="20802"/>
                </a:cubicBezTo>
                <a:cubicBezTo>
                  <a:pt x="14419" y="20594"/>
                  <a:pt x="14349" y="20455"/>
                  <a:pt x="14211" y="20247"/>
                </a:cubicBezTo>
                <a:lnTo>
                  <a:pt x="14141" y="20178"/>
                </a:lnTo>
                <a:close/>
                <a:moveTo>
                  <a:pt x="6378" y="22604"/>
                </a:moveTo>
                <a:cubicBezTo>
                  <a:pt x="6375" y="22607"/>
                  <a:pt x="6373" y="22611"/>
                  <a:pt x="6370" y="22614"/>
                </a:cubicBezTo>
                <a:lnTo>
                  <a:pt x="6370" y="22614"/>
                </a:lnTo>
                <a:cubicBezTo>
                  <a:pt x="6383" y="22621"/>
                  <a:pt x="6396" y="22627"/>
                  <a:pt x="6408" y="22634"/>
                </a:cubicBezTo>
                <a:lnTo>
                  <a:pt x="6408" y="22634"/>
                </a:lnTo>
                <a:cubicBezTo>
                  <a:pt x="6398" y="22624"/>
                  <a:pt x="6388" y="22614"/>
                  <a:pt x="6378" y="22604"/>
                </a:cubicBezTo>
                <a:close/>
                <a:moveTo>
                  <a:pt x="6408" y="22634"/>
                </a:moveTo>
                <a:cubicBezTo>
                  <a:pt x="6469" y="22697"/>
                  <a:pt x="6528" y="22760"/>
                  <a:pt x="6586" y="22825"/>
                </a:cubicBezTo>
                <a:lnTo>
                  <a:pt x="6586" y="22825"/>
                </a:lnTo>
                <a:cubicBezTo>
                  <a:pt x="6586" y="22817"/>
                  <a:pt x="6586" y="22812"/>
                  <a:pt x="6586" y="22812"/>
                </a:cubicBezTo>
                <a:cubicBezTo>
                  <a:pt x="6547" y="22736"/>
                  <a:pt x="6488" y="22680"/>
                  <a:pt x="6408" y="22634"/>
                </a:cubicBezTo>
                <a:close/>
                <a:moveTo>
                  <a:pt x="4965" y="20188"/>
                </a:moveTo>
                <a:cubicBezTo>
                  <a:pt x="4560" y="20188"/>
                  <a:pt x="4184" y="20451"/>
                  <a:pt x="4090" y="20871"/>
                </a:cubicBezTo>
                <a:cubicBezTo>
                  <a:pt x="4090" y="21010"/>
                  <a:pt x="4160" y="21010"/>
                  <a:pt x="4229" y="21010"/>
                </a:cubicBezTo>
                <a:cubicBezTo>
                  <a:pt x="4476" y="20762"/>
                  <a:pt x="4689" y="20550"/>
                  <a:pt x="4967" y="20550"/>
                </a:cubicBezTo>
                <a:cubicBezTo>
                  <a:pt x="5078" y="20550"/>
                  <a:pt x="5199" y="20584"/>
                  <a:pt x="5338" y="20663"/>
                </a:cubicBezTo>
                <a:cubicBezTo>
                  <a:pt x="5685" y="20940"/>
                  <a:pt x="5962" y="21356"/>
                  <a:pt x="6031" y="21772"/>
                </a:cubicBezTo>
                <a:cubicBezTo>
                  <a:pt x="6100" y="21911"/>
                  <a:pt x="6100" y="22050"/>
                  <a:pt x="6031" y="22258"/>
                </a:cubicBezTo>
                <a:cubicBezTo>
                  <a:pt x="6031" y="22223"/>
                  <a:pt x="6014" y="22206"/>
                  <a:pt x="5996" y="22206"/>
                </a:cubicBezTo>
                <a:cubicBezTo>
                  <a:pt x="5979" y="22206"/>
                  <a:pt x="5962" y="22223"/>
                  <a:pt x="5962" y="22258"/>
                </a:cubicBezTo>
                <a:lnTo>
                  <a:pt x="5893" y="22258"/>
                </a:lnTo>
                <a:cubicBezTo>
                  <a:pt x="5893" y="22258"/>
                  <a:pt x="5893" y="22327"/>
                  <a:pt x="5893" y="22396"/>
                </a:cubicBezTo>
                <a:cubicBezTo>
                  <a:pt x="5842" y="22498"/>
                  <a:pt x="5717" y="22562"/>
                  <a:pt x="5572" y="22562"/>
                </a:cubicBezTo>
                <a:cubicBezTo>
                  <a:pt x="5519" y="22562"/>
                  <a:pt x="5463" y="22553"/>
                  <a:pt x="5407" y="22535"/>
                </a:cubicBezTo>
                <a:cubicBezTo>
                  <a:pt x="4853" y="22396"/>
                  <a:pt x="4575" y="21356"/>
                  <a:pt x="4575" y="20871"/>
                </a:cubicBezTo>
                <a:cubicBezTo>
                  <a:pt x="4575" y="20836"/>
                  <a:pt x="4541" y="20819"/>
                  <a:pt x="4506" y="20819"/>
                </a:cubicBezTo>
                <a:cubicBezTo>
                  <a:pt x="4471" y="20819"/>
                  <a:pt x="4437" y="20836"/>
                  <a:pt x="4437" y="20871"/>
                </a:cubicBezTo>
                <a:cubicBezTo>
                  <a:pt x="4437" y="21703"/>
                  <a:pt x="4853" y="22465"/>
                  <a:pt x="5615" y="22812"/>
                </a:cubicBezTo>
                <a:cubicBezTo>
                  <a:pt x="5708" y="22858"/>
                  <a:pt x="5800" y="22881"/>
                  <a:pt x="5890" y="22881"/>
                </a:cubicBezTo>
                <a:cubicBezTo>
                  <a:pt x="6066" y="22881"/>
                  <a:pt x="6233" y="22792"/>
                  <a:pt x="6370" y="22614"/>
                </a:cubicBezTo>
                <a:lnTo>
                  <a:pt x="6370" y="22614"/>
                </a:lnTo>
                <a:cubicBezTo>
                  <a:pt x="6313" y="22585"/>
                  <a:pt x="6246" y="22560"/>
                  <a:pt x="6170" y="22535"/>
                </a:cubicBezTo>
                <a:cubicBezTo>
                  <a:pt x="6308" y="22396"/>
                  <a:pt x="6378" y="22188"/>
                  <a:pt x="6378" y="21980"/>
                </a:cubicBezTo>
                <a:cubicBezTo>
                  <a:pt x="6378" y="21356"/>
                  <a:pt x="6031" y="20732"/>
                  <a:pt x="5546" y="20386"/>
                </a:cubicBezTo>
                <a:cubicBezTo>
                  <a:pt x="5365" y="20250"/>
                  <a:pt x="5161" y="20188"/>
                  <a:pt x="4965" y="20188"/>
                </a:cubicBezTo>
                <a:close/>
                <a:moveTo>
                  <a:pt x="21983" y="20768"/>
                </a:moveTo>
                <a:cubicBezTo>
                  <a:pt x="21828" y="20768"/>
                  <a:pt x="21677" y="20822"/>
                  <a:pt x="21558" y="20940"/>
                </a:cubicBezTo>
                <a:cubicBezTo>
                  <a:pt x="21446" y="20997"/>
                  <a:pt x="21470" y="21098"/>
                  <a:pt x="21557" y="21098"/>
                </a:cubicBezTo>
                <a:cubicBezTo>
                  <a:pt x="21577" y="21098"/>
                  <a:pt x="21601" y="21092"/>
                  <a:pt x="21628" y="21079"/>
                </a:cubicBezTo>
                <a:cubicBezTo>
                  <a:pt x="21727" y="21079"/>
                  <a:pt x="21820" y="21073"/>
                  <a:pt x="21906" y="21073"/>
                </a:cubicBezTo>
                <a:cubicBezTo>
                  <a:pt x="22121" y="21073"/>
                  <a:pt x="22291" y="21109"/>
                  <a:pt x="22390" y="21356"/>
                </a:cubicBezTo>
                <a:cubicBezTo>
                  <a:pt x="22529" y="21703"/>
                  <a:pt x="22529" y="22050"/>
                  <a:pt x="22390" y="22396"/>
                </a:cubicBezTo>
                <a:cubicBezTo>
                  <a:pt x="22327" y="22649"/>
                  <a:pt x="22148" y="22960"/>
                  <a:pt x="21855" y="22960"/>
                </a:cubicBezTo>
                <a:cubicBezTo>
                  <a:pt x="21826" y="22960"/>
                  <a:pt x="21797" y="22957"/>
                  <a:pt x="21766" y="22951"/>
                </a:cubicBezTo>
                <a:cubicBezTo>
                  <a:pt x="21004" y="22812"/>
                  <a:pt x="21143" y="21703"/>
                  <a:pt x="21628" y="21287"/>
                </a:cubicBezTo>
                <a:cubicBezTo>
                  <a:pt x="21677" y="21238"/>
                  <a:pt x="21656" y="21189"/>
                  <a:pt x="21616" y="21189"/>
                </a:cubicBezTo>
                <a:cubicBezTo>
                  <a:pt x="21599" y="21189"/>
                  <a:pt x="21579" y="21197"/>
                  <a:pt x="21558" y="21218"/>
                </a:cubicBezTo>
                <a:cubicBezTo>
                  <a:pt x="21073" y="21564"/>
                  <a:pt x="20865" y="22188"/>
                  <a:pt x="21073" y="22812"/>
                </a:cubicBezTo>
                <a:cubicBezTo>
                  <a:pt x="21004" y="22812"/>
                  <a:pt x="20935" y="22881"/>
                  <a:pt x="20935" y="22951"/>
                </a:cubicBezTo>
                <a:lnTo>
                  <a:pt x="21004" y="23159"/>
                </a:lnTo>
                <a:cubicBezTo>
                  <a:pt x="20848" y="23522"/>
                  <a:pt x="20731" y="23925"/>
                  <a:pt x="20682" y="24338"/>
                </a:cubicBezTo>
                <a:lnTo>
                  <a:pt x="20682" y="24338"/>
                </a:lnTo>
                <a:cubicBezTo>
                  <a:pt x="20750" y="24037"/>
                  <a:pt x="20834" y="23736"/>
                  <a:pt x="20935" y="23436"/>
                </a:cubicBezTo>
                <a:lnTo>
                  <a:pt x="21212" y="23436"/>
                </a:lnTo>
                <a:cubicBezTo>
                  <a:pt x="21281" y="23436"/>
                  <a:pt x="21350" y="23297"/>
                  <a:pt x="21350" y="23228"/>
                </a:cubicBezTo>
                <a:lnTo>
                  <a:pt x="21350" y="23089"/>
                </a:lnTo>
                <a:lnTo>
                  <a:pt x="21420" y="23159"/>
                </a:lnTo>
                <a:cubicBezTo>
                  <a:pt x="21565" y="23221"/>
                  <a:pt x="21711" y="23252"/>
                  <a:pt x="21849" y="23252"/>
                </a:cubicBezTo>
                <a:cubicBezTo>
                  <a:pt x="22171" y="23252"/>
                  <a:pt x="22453" y="23082"/>
                  <a:pt x="22598" y="22743"/>
                </a:cubicBezTo>
                <a:cubicBezTo>
                  <a:pt x="22875" y="22327"/>
                  <a:pt x="22875" y="21772"/>
                  <a:pt x="22737" y="21287"/>
                </a:cubicBezTo>
                <a:cubicBezTo>
                  <a:pt x="22600" y="20968"/>
                  <a:pt x="22283" y="20768"/>
                  <a:pt x="21983" y="20768"/>
                </a:cubicBezTo>
                <a:close/>
                <a:moveTo>
                  <a:pt x="8008" y="20510"/>
                </a:moveTo>
                <a:cubicBezTo>
                  <a:pt x="7797" y="20510"/>
                  <a:pt x="7601" y="20615"/>
                  <a:pt x="7487" y="20871"/>
                </a:cubicBezTo>
                <a:cubicBezTo>
                  <a:pt x="7438" y="20920"/>
                  <a:pt x="7458" y="20969"/>
                  <a:pt x="7499" y="20969"/>
                </a:cubicBezTo>
                <a:cubicBezTo>
                  <a:pt x="7516" y="20969"/>
                  <a:pt x="7536" y="20961"/>
                  <a:pt x="7556" y="20940"/>
                </a:cubicBezTo>
                <a:cubicBezTo>
                  <a:pt x="7749" y="20908"/>
                  <a:pt x="7911" y="20862"/>
                  <a:pt x="8051" y="20862"/>
                </a:cubicBezTo>
                <a:cubicBezTo>
                  <a:pt x="8214" y="20862"/>
                  <a:pt x="8346" y="20925"/>
                  <a:pt x="8457" y="21148"/>
                </a:cubicBezTo>
                <a:cubicBezTo>
                  <a:pt x="8735" y="21564"/>
                  <a:pt x="8804" y="22050"/>
                  <a:pt x="8735" y="22465"/>
                </a:cubicBezTo>
                <a:cubicBezTo>
                  <a:pt x="8681" y="22784"/>
                  <a:pt x="8425" y="23021"/>
                  <a:pt x="8121" y="23021"/>
                </a:cubicBezTo>
                <a:cubicBezTo>
                  <a:pt x="8028" y="23021"/>
                  <a:pt x="7931" y="22999"/>
                  <a:pt x="7833" y="22951"/>
                </a:cubicBezTo>
                <a:lnTo>
                  <a:pt x="7833" y="22881"/>
                </a:lnTo>
                <a:cubicBezTo>
                  <a:pt x="7833" y="22780"/>
                  <a:pt x="7759" y="22716"/>
                  <a:pt x="7665" y="22716"/>
                </a:cubicBezTo>
                <a:cubicBezTo>
                  <a:pt x="7630" y="22716"/>
                  <a:pt x="7593" y="22724"/>
                  <a:pt x="7556" y="22743"/>
                </a:cubicBezTo>
                <a:cubicBezTo>
                  <a:pt x="7210" y="22327"/>
                  <a:pt x="6863" y="21426"/>
                  <a:pt x="7279" y="21148"/>
                </a:cubicBezTo>
                <a:cubicBezTo>
                  <a:pt x="7348" y="21148"/>
                  <a:pt x="7279" y="21079"/>
                  <a:pt x="7279" y="21079"/>
                </a:cubicBezTo>
                <a:lnTo>
                  <a:pt x="7279" y="21079"/>
                </a:lnTo>
                <a:cubicBezTo>
                  <a:pt x="6516" y="21218"/>
                  <a:pt x="7140" y="22673"/>
                  <a:pt x="7418" y="23020"/>
                </a:cubicBezTo>
                <a:lnTo>
                  <a:pt x="7487" y="23089"/>
                </a:lnTo>
                <a:cubicBezTo>
                  <a:pt x="7487" y="23436"/>
                  <a:pt x="7556" y="23713"/>
                  <a:pt x="7625" y="24060"/>
                </a:cubicBezTo>
                <a:cubicBezTo>
                  <a:pt x="7625" y="24114"/>
                  <a:pt x="7625" y="24168"/>
                  <a:pt x="7625" y="24189"/>
                </a:cubicBezTo>
                <a:lnTo>
                  <a:pt x="7625" y="24189"/>
                </a:lnTo>
                <a:cubicBezTo>
                  <a:pt x="7285" y="23742"/>
                  <a:pt x="6973" y="23260"/>
                  <a:pt x="6586" y="22825"/>
                </a:cubicBezTo>
                <a:lnTo>
                  <a:pt x="6586" y="22825"/>
                </a:lnTo>
                <a:cubicBezTo>
                  <a:pt x="6586" y="22845"/>
                  <a:pt x="6586" y="22881"/>
                  <a:pt x="6586" y="22881"/>
                </a:cubicBezTo>
                <a:cubicBezTo>
                  <a:pt x="6863" y="23228"/>
                  <a:pt x="7140" y="23713"/>
                  <a:pt x="7279" y="23921"/>
                </a:cubicBezTo>
                <a:cubicBezTo>
                  <a:pt x="7418" y="24129"/>
                  <a:pt x="7556" y="24198"/>
                  <a:pt x="7625" y="24198"/>
                </a:cubicBezTo>
                <a:cubicBezTo>
                  <a:pt x="7625" y="24198"/>
                  <a:pt x="7625" y="24195"/>
                  <a:pt x="7625" y="24189"/>
                </a:cubicBezTo>
                <a:lnTo>
                  <a:pt x="7625" y="24189"/>
                </a:lnTo>
                <a:cubicBezTo>
                  <a:pt x="7705" y="24294"/>
                  <a:pt x="7786" y="24396"/>
                  <a:pt x="7870" y="24496"/>
                </a:cubicBezTo>
                <a:lnTo>
                  <a:pt x="7870" y="24496"/>
                </a:lnTo>
                <a:cubicBezTo>
                  <a:pt x="7899" y="24281"/>
                  <a:pt x="7887" y="24067"/>
                  <a:pt x="7833" y="23852"/>
                </a:cubicBezTo>
                <a:cubicBezTo>
                  <a:pt x="7903" y="23783"/>
                  <a:pt x="7972" y="23644"/>
                  <a:pt x="7903" y="23505"/>
                </a:cubicBezTo>
                <a:cubicBezTo>
                  <a:pt x="7972" y="23505"/>
                  <a:pt x="8041" y="23436"/>
                  <a:pt x="7972" y="23367"/>
                </a:cubicBezTo>
                <a:lnTo>
                  <a:pt x="7972" y="23367"/>
                </a:lnTo>
                <a:cubicBezTo>
                  <a:pt x="8026" y="23376"/>
                  <a:pt x="8078" y="23380"/>
                  <a:pt x="8130" y="23380"/>
                </a:cubicBezTo>
                <a:cubicBezTo>
                  <a:pt x="8475" y="23380"/>
                  <a:pt x="8761" y="23183"/>
                  <a:pt x="8943" y="22881"/>
                </a:cubicBezTo>
                <a:cubicBezTo>
                  <a:pt x="9220" y="22258"/>
                  <a:pt x="9150" y="21564"/>
                  <a:pt x="8804" y="21010"/>
                </a:cubicBezTo>
                <a:cubicBezTo>
                  <a:pt x="8641" y="20724"/>
                  <a:pt x="8309" y="20510"/>
                  <a:pt x="8008" y="20510"/>
                </a:cubicBezTo>
                <a:close/>
                <a:moveTo>
                  <a:pt x="20682" y="24338"/>
                </a:moveTo>
                <a:lnTo>
                  <a:pt x="20682" y="24338"/>
                </a:lnTo>
                <a:cubicBezTo>
                  <a:pt x="20669" y="24397"/>
                  <a:pt x="20656" y="24457"/>
                  <a:pt x="20644" y="24516"/>
                </a:cubicBezTo>
                <a:lnTo>
                  <a:pt x="20644" y="24516"/>
                </a:lnTo>
                <a:cubicBezTo>
                  <a:pt x="20652" y="24596"/>
                  <a:pt x="20657" y="24675"/>
                  <a:pt x="20657" y="24753"/>
                </a:cubicBezTo>
                <a:cubicBezTo>
                  <a:pt x="20657" y="24614"/>
                  <a:pt x="20666" y="24475"/>
                  <a:pt x="20682" y="24338"/>
                </a:cubicBezTo>
                <a:close/>
                <a:moveTo>
                  <a:pt x="18362" y="22940"/>
                </a:moveTo>
                <a:cubicBezTo>
                  <a:pt x="18410" y="22940"/>
                  <a:pt x="18459" y="22944"/>
                  <a:pt x="18508" y="22951"/>
                </a:cubicBezTo>
                <a:cubicBezTo>
                  <a:pt x="19063" y="23089"/>
                  <a:pt x="19410" y="23644"/>
                  <a:pt x="19202" y="24198"/>
                </a:cubicBezTo>
                <a:lnTo>
                  <a:pt x="19202" y="24268"/>
                </a:lnTo>
                <a:cubicBezTo>
                  <a:pt x="19173" y="24239"/>
                  <a:pt x="19132" y="24222"/>
                  <a:pt x="19100" y="24222"/>
                </a:cubicBezTo>
                <a:cubicBezTo>
                  <a:pt x="19053" y="24222"/>
                  <a:pt x="19022" y="24256"/>
                  <a:pt x="19063" y="24337"/>
                </a:cubicBezTo>
                <a:cubicBezTo>
                  <a:pt x="19063" y="24406"/>
                  <a:pt x="19063" y="24476"/>
                  <a:pt x="19132" y="24545"/>
                </a:cubicBezTo>
                <a:cubicBezTo>
                  <a:pt x="18947" y="24730"/>
                  <a:pt x="18763" y="24853"/>
                  <a:pt x="18557" y="24853"/>
                </a:cubicBezTo>
                <a:cubicBezTo>
                  <a:pt x="18455" y="24853"/>
                  <a:pt x="18347" y="24822"/>
                  <a:pt x="18231" y="24753"/>
                </a:cubicBezTo>
                <a:cubicBezTo>
                  <a:pt x="17885" y="24476"/>
                  <a:pt x="17677" y="24129"/>
                  <a:pt x="17607" y="23713"/>
                </a:cubicBezTo>
                <a:cubicBezTo>
                  <a:pt x="17545" y="23215"/>
                  <a:pt x="17931" y="22940"/>
                  <a:pt x="18362" y="22940"/>
                </a:cubicBezTo>
                <a:close/>
                <a:moveTo>
                  <a:pt x="7870" y="24496"/>
                </a:moveTo>
                <a:cubicBezTo>
                  <a:pt x="7861" y="24559"/>
                  <a:pt x="7849" y="24621"/>
                  <a:pt x="7833" y="24684"/>
                </a:cubicBezTo>
                <a:cubicBezTo>
                  <a:pt x="7833" y="24753"/>
                  <a:pt x="7833" y="24753"/>
                  <a:pt x="7833" y="24822"/>
                </a:cubicBezTo>
                <a:cubicBezTo>
                  <a:pt x="7829" y="24831"/>
                  <a:pt x="7825" y="24840"/>
                  <a:pt x="7821" y="24849"/>
                </a:cubicBezTo>
                <a:lnTo>
                  <a:pt x="7821" y="24849"/>
                </a:lnTo>
                <a:cubicBezTo>
                  <a:pt x="7828" y="24859"/>
                  <a:pt x="7833" y="24873"/>
                  <a:pt x="7833" y="24892"/>
                </a:cubicBezTo>
                <a:cubicBezTo>
                  <a:pt x="7852" y="24929"/>
                  <a:pt x="7871" y="24946"/>
                  <a:pt x="7888" y="24946"/>
                </a:cubicBezTo>
                <a:cubicBezTo>
                  <a:pt x="7935" y="24946"/>
                  <a:pt x="7972" y="24817"/>
                  <a:pt x="7972" y="24614"/>
                </a:cubicBezTo>
                <a:cubicBezTo>
                  <a:pt x="7937" y="24575"/>
                  <a:pt x="7903" y="24536"/>
                  <a:pt x="7870" y="24496"/>
                </a:cubicBezTo>
                <a:close/>
                <a:moveTo>
                  <a:pt x="7678" y="24765"/>
                </a:moveTo>
                <a:cubicBezTo>
                  <a:pt x="7597" y="24765"/>
                  <a:pt x="7507" y="24863"/>
                  <a:pt x="7556" y="24961"/>
                </a:cubicBezTo>
                <a:cubicBezTo>
                  <a:pt x="7625" y="25030"/>
                  <a:pt x="7625" y="25100"/>
                  <a:pt x="7625" y="25169"/>
                </a:cubicBezTo>
                <a:lnTo>
                  <a:pt x="7625" y="25238"/>
                </a:lnTo>
                <a:lnTo>
                  <a:pt x="7695" y="25308"/>
                </a:lnTo>
                <a:cubicBezTo>
                  <a:pt x="7760" y="25178"/>
                  <a:pt x="7764" y="24987"/>
                  <a:pt x="7821" y="24849"/>
                </a:cubicBezTo>
                <a:lnTo>
                  <a:pt x="7821" y="24849"/>
                </a:lnTo>
                <a:cubicBezTo>
                  <a:pt x="7801" y="24822"/>
                  <a:pt x="7764" y="24822"/>
                  <a:pt x="7764" y="24822"/>
                </a:cubicBezTo>
                <a:cubicBezTo>
                  <a:pt x="7744" y="24782"/>
                  <a:pt x="7712" y="24765"/>
                  <a:pt x="7678" y="24765"/>
                </a:cubicBezTo>
                <a:close/>
                <a:moveTo>
                  <a:pt x="7695" y="25308"/>
                </a:moveTo>
                <a:cubicBezTo>
                  <a:pt x="7695" y="25308"/>
                  <a:pt x="7625" y="25377"/>
                  <a:pt x="7625" y="25377"/>
                </a:cubicBezTo>
                <a:cubicBezTo>
                  <a:pt x="7824" y="25675"/>
                  <a:pt x="8023" y="26008"/>
                  <a:pt x="8247" y="26301"/>
                </a:cubicBezTo>
                <a:lnTo>
                  <a:pt x="8247" y="26301"/>
                </a:lnTo>
                <a:cubicBezTo>
                  <a:pt x="8279" y="26311"/>
                  <a:pt x="8310" y="26322"/>
                  <a:pt x="8342" y="26332"/>
                </a:cubicBezTo>
                <a:lnTo>
                  <a:pt x="8342" y="26332"/>
                </a:lnTo>
                <a:cubicBezTo>
                  <a:pt x="8223" y="26175"/>
                  <a:pt x="8103" y="26019"/>
                  <a:pt x="7972" y="25862"/>
                </a:cubicBezTo>
                <a:cubicBezTo>
                  <a:pt x="7972" y="25820"/>
                  <a:pt x="7998" y="25803"/>
                  <a:pt x="8018" y="25797"/>
                </a:cubicBezTo>
                <a:lnTo>
                  <a:pt x="8018" y="25797"/>
                </a:lnTo>
                <a:cubicBezTo>
                  <a:pt x="8181" y="26001"/>
                  <a:pt x="8453" y="26352"/>
                  <a:pt x="8402" y="26352"/>
                </a:cubicBezTo>
                <a:cubicBezTo>
                  <a:pt x="8399" y="26352"/>
                  <a:pt x="8394" y="26350"/>
                  <a:pt x="8388" y="26347"/>
                </a:cubicBezTo>
                <a:cubicBezTo>
                  <a:pt x="8373" y="26342"/>
                  <a:pt x="8357" y="26337"/>
                  <a:pt x="8342" y="26332"/>
                </a:cubicBezTo>
                <a:lnTo>
                  <a:pt x="8342" y="26332"/>
                </a:lnTo>
                <a:cubicBezTo>
                  <a:pt x="8445" y="26469"/>
                  <a:pt x="8547" y="26606"/>
                  <a:pt x="8651" y="26743"/>
                </a:cubicBezTo>
                <a:lnTo>
                  <a:pt x="8651" y="26743"/>
                </a:lnTo>
                <a:cubicBezTo>
                  <a:pt x="8747" y="26780"/>
                  <a:pt x="8844" y="26818"/>
                  <a:pt x="8940" y="26858"/>
                </a:cubicBezTo>
                <a:lnTo>
                  <a:pt x="8940" y="26858"/>
                </a:lnTo>
                <a:cubicBezTo>
                  <a:pt x="8640" y="26500"/>
                  <a:pt x="8341" y="26142"/>
                  <a:pt x="8041" y="25793"/>
                </a:cubicBezTo>
                <a:cubicBezTo>
                  <a:pt x="8041" y="25793"/>
                  <a:pt x="8031" y="25793"/>
                  <a:pt x="8018" y="25797"/>
                </a:cubicBezTo>
                <a:lnTo>
                  <a:pt x="8018" y="25797"/>
                </a:lnTo>
                <a:cubicBezTo>
                  <a:pt x="7951" y="25713"/>
                  <a:pt x="7903" y="25654"/>
                  <a:pt x="7903" y="25654"/>
                </a:cubicBezTo>
                <a:cubicBezTo>
                  <a:pt x="7833" y="25585"/>
                  <a:pt x="7764" y="25446"/>
                  <a:pt x="7695" y="25308"/>
                </a:cubicBezTo>
                <a:close/>
                <a:moveTo>
                  <a:pt x="9334" y="27029"/>
                </a:moveTo>
                <a:cubicBezTo>
                  <a:pt x="9342" y="27033"/>
                  <a:pt x="9350" y="27037"/>
                  <a:pt x="9358" y="27040"/>
                </a:cubicBezTo>
                <a:cubicBezTo>
                  <a:pt x="9350" y="27036"/>
                  <a:pt x="9342" y="27033"/>
                  <a:pt x="9334" y="27029"/>
                </a:cubicBezTo>
                <a:close/>
                <a:moveTo>
                  <a:pt x="8555" y="26707"/>
                </a:moveTo>
                <a:cubicBezTo>
                  <a:pt x="8551" y="26769"/>
                  <a:pt x="8504" y="26833"/>
                  <a:pt x="8457" y="26833"/>
                </a:cubicBezTo>
                <a:cubicBezTo>
                  <a:pt x="8665" y="26902"/>
                  <a:pt x="8804" y="26971"/>
                  <a:pt x="8943" y="27110"/>
                </a:cubicBezTo>
                <a:cubicBezTo>
                  <a:pt x="8841" y="26988"/>
                  <a:pt x="8745" y="26865"/>
                  <a:pt x="8651" y="26743"/>
                </a:cubicBezTo>
                <a:lnTo>
                  <a:pt x="8651" y="26743"/>
                </a:lnTo>
                <a:cubicBezTo>
                  <a:pt x="8619" y="26731"/>
                  <a:pt x="8587" y="26719"/>
                  <a:pt x="8555" y="26707"/>
                </a:cubicBezTo>
                <a:close/>
                <a:moveTo>
                  <a:pt x="5376" y="24527"/>
                </a:moveTo>
                <a:cubicBezTo>
                  <a:pt x="4833" y="24527"/>
                  <a:pt x="4338" y="24901"/>
                  <a:pt x="4229" y="25446"/>
                </a:cubicBezTo>
                <a:cubicBezTo>
                  <a:pt x="4133" y="26306"/>
                  <a:pt x="5157" y="27133"/>
                  <a:pt x="6007" y="27133"/>
                </a:cubicBezTo>
                <a:cubicBezTo>
                  <a:pt x="6390" y="27133"/>
                  <a:pt x="6738" y="26965"/>
                  <a:pt x="6932" y="26555"/>
                </a:cubicBezTo>
                <a:cubicBezTo>
                  <a:pt x="6983" y="26454"/>
                  <a:pt x="6922" y="26389"/>
                  <a:pt x="6859" y="26389"/>
                </a:cubicBezTo>
                <a:cubicBezTo>
                  <a:pt x="6836" y="26389"/>
                  <a:pt x="6812" y="26398"/>
                  <a:pt x="6794" y="26417"/>
                </a:cubicBezTo>
                <a:cubicBezTo>
                  <a:pt x="6558" y="26652"/>
                  <a:pt x="6259" y="26792"/>
                  <a:pt x="5960" y="26792"/>
                </a:cubicBezTo>
                <a:cubicBezTo>
                  <a:pt x="5820" y="26792"/>
                  <a:pt x="5679" y="26761"/>
                  <a:pt x="5546" y="26694"/>
                </a:cubicBezTo>
                <a:cubicBezTo>
                  <a:pt x="5061" y="26555"/>
                  <a:pt x="4783" y="26209"/>
                  <a:pt x="4575" y="25793"/>
                </a:cubicBezTo>
                <a:cubicBezTo>
                  <a:pt x="4368" y="25169"/>
                  <a:pt x="4922" y="24892"/>
                  <a:pt x="5477" y="24892"/>
                </a:cubicBezTo>
                <a:cubicBezTo>
                  <a:pt x="5823" y="24961"/>
                  <a:pt x="6170" y="25100"/>
                  <a:pt x="6447" y="25377"/>
                </a:cubicBezTo>
                <a:cubicBezTo>
                  <a:pt x="6655" y="25654"/>
                  <a:pt x="6794" y="26001"/>
                  <a:pt x="6724" y="26347"/>
                </a:cubicBezTo>
                <a:cubicBezTo>
                  <a:pt x="6724" y="26382"/>
                  <a:pt x="6742" y="26399"/>
                  <a:pt x="6759" y="26399"/>
                </a:cubicBezTo>
                <a:cubicBezTo>
                  <a:pt x="6776" y="26399"/>
                  <a:pt x="6794" y="26382"/>
                  <a:pt x="6794" y="26347"/>
                </a:cubicBezTo>
                <a:cubicBezTo>
                  <a:pt x="6863" y="26347"/>
                  <a:pt x="6932" y="26278"/>
                  <a:pt x="6932" y="26209"/>
                </a:cubicBezTo>
                <a:cubicBezTo>
                  <a:pt x="6932" y="26278"/>
                  <a:pt x="7002" y="26347"/>
                  <a:pt x="7071" y="26347"/>
                </a:cubicBezTo>
                <a:cubicBezTo>
                  <a:pt x="7566" y="26392"/>
                  <a:pt x="8060" y="26525"/>
                  <a:pt x="8555" y="26707"/>
                </a:cubicBezTo>
                <a:lnTo>
                  <a:pt x="8555" y="26707"/>
                </a:lnTo>
                <a:cubicBezTo>
                  <a:pt x="8557" y="26677"/>
                  <a:pt x="8549" y="26647"/>
                  <a:pt x="8527" y="26625"/>
                </a:cubicBezTo>
                <a:cubicBezTo>
                  <a:pt x="8428" y="26526"/>
                  <a:pt x="8336" y="26417"/>
                  <a:pt x="8247" y="26301"/>
                </a:cubicBezTo>
                <a:lnTo>
                  <a:pt x="8247" y="26301"/>
                </a:lnTo>
                <a:cubicBezTo>
                  <a:pt x="7866" y="26177"/>
                  <a:pt x="7448" y="26047"/>
                  <a:pt x="7140" y="25862"/>
                </a:cubicBezTo>
                <a:lnTo>
                  <a:pt x="7071" y="25862"/>
                </a:lnTo>
                <a:cubicBezTo>
                  <a:pt x="7071" y="25308"/>
                  <a:pt x="6239" y="24753"/>
                  <a:pt x="5823" y="24614"/>
                </a:cubicBezTo>
                <a:cubicBezTo>
                  <a:pt x="5675" y="24555"/>
                  <a:pt x="5524" y="24527"/>
                  <a:pt x="5376" y="24527"/>
                </a:cubicBezTo>
                <a:close/>
                <a:moveTo>
                  <a:pt x="8940" y="26858"/>
                </a:moveTo>
                <a:cubicBezTo>
                  <a:pt x="9051" y="26991"/>
                  <a:pt x="9162" y="27124"/>
                  <a:pt x="9274" y="27256"/>
                </a:cubicBezTo>
                <a:lnTo>
                  <a:pt x="9274" y="27256"/>
                </a:lnTo>
                <a:cubicBezTo>
                  <a:pt x="9256" y="27230"/>
                  <a:pt x="9238" y="27205"/>
                  <a:pt x="9220" y="27179"/>
                </a:cubicBezTo>
                <a:cubicBezTo>
                  <a:pt x="9169" y="27078"/>
                  <a:pt x="9193" y="27013"/>
                  <a:pt x="9263" y="27013"/>
                </a:cubicBezTo>
                <a:cubicBezTo>
                  <a:pt x="9283" y="27013"/>
                  <a:pt x="9307" y="27018"/>
                  <a:pt x="9334" y="27029"/>
                </a:cubicBezTo>
                <a:lnTo>
                  <a:pt x="9334" y="27029"/>
                </a:lnTo>
                <a:cubicBezTo>
                  <a:pt x="9202" y="26970"/>
                  <a:pt x="9071" y="26912"/>
                  <a:pt x="8940" y="26858"/>
                </a:cubicBezTo>
                <a:close/>
                <a:moveTo>
                  <a:pt x="9487" y="27509"/>
                </a:moveTo>
                <a:lnTo>
                  <a:pt x="9487" y="27509"/>
                </a:lnTo>
                <a:cubicBezTo>
                  <a:pt x="9679" y="27679"/>
                  <a:pt x="10043" y="27933"/>
                  <a:pt x="10121" y="28011"/>
                </a:cubicBezTo>
                <a:lnTo>
                  <a:pt x="10386" y="28238"/>
                </a:lnTo>
                <a:lnTo>
                  <a:pt x="10386" y="28238"/>
                </a:lnTo>
                <a:cubicBezTo>
                  <a:pt x="10380" y="28219"/>
                  <a:pt x="10374" y="28199"/>
                  <a:pt x="10368" y="28178"/>
                </a:cubicBezTo>
                <a:lnTo>
                  <a:pt x="10368" y="28178"/>
                </a:lnTo>
                <a:cubicBezTo>
                  <a:pt x="10445" y="28261"/>
                  <a:pt x="10523" y="28344"/>
                  <a:pt x="10606" y="28427"/>
                </a:cubicBezTo>
                <a:lnTo>
                  <a:pt x="10386" y="28238"/>
                </a:lnTo>
                <a:lnTo>
                  <a:pt x="10386" y="28238"/>
                </a:lnTo>
                <a:cubicBezTo>
                  <a:pt x="10436" y="28397"/>
                  <a:pt x="10486" y="28553"/>
                  <a:pt x="10537" y="28704"/>
                </a:cubicBezTo>
                <a:cubicBezTo>
                  <a:pt x="10187" y="28325"/>
                  <a:pt x="9837" y="27922"/>
                  <a:pt x="9487" y="27509"/>
                </a:cubicBezTo>
                <a:close/>
                <a:moveTo>
                  <a:pt x="9581" y="23383"/>
                </a:moveTo>
                <a:cubicBezTo>
                  <a:pt x="9439" y="23383"/>
                  <a:pt x="9295" y="23400"/>
                  <a:pt x="9150" y="23436"/>
                </a:cubicBezTo>
                <a:cubicBezTo>
                  <a:pt x="9012" y="23436"/>
                  <a:pt x="9081" y="23575"/>
                  <a:pt x="9150" y="23575"/>
                </a:cubicBezTo>
                <a:cubicBezTo>
                  <a:pt x="9774" y="23783"/>
                  <a:pt x="10398" y="23852"/>
                  <a:pt x="10745" y="24476"/>
                </a:cubicBezTo>
                <a:cubicBezTo>
                  <a:pt x="11022" y="24892"/>
                  <a:pt x="10953" y="25446"/>
                  <a:pt x="10745" y="25862"/>
                </a:cubicBezTo>
                <a:cubicBezTo>
                  <a:pt x="10586" y="26074"/>
                  <a:pt x="10427" y="26164"/>
                  <a:pt x="10299" y="26164"/>
                </a:cubicBezTo>
                <a:cubicBezTo>
                  <a:pt x="10260" y="26164"/>
                  <a:pt x="10223" y="26156"/>
                  <a:pt x="10190" y="26139"/>
                </a:cubicBezTo>
                <a:lnTo>
                  <a:pt x="10121" y="26001"/>
                </a:lnTo>
                <a:cubicBezTo>
                  <a:pt x="10070" y="25899"/>
                  <a:pt x="9982" y="25835"/>
                  <a:pt x="9884" y="25835"/>
                </a:cubicBezTo>
                <a:cubicBezTo>
                  <a:pt x="9849" y="25835"/>
                  <a:pt x="9811" y="25843"/>
                  <a:pt x="9774" y="25862"/>
                </a:cubicBezTo>
                <a:cubicBezTo>
                  <a:pt x="9636" y="25723"/>
                  <a:pt x="9497" y="25515"/>
                  <a:pt x="9428" y="25308"/>
                </a:cubicBezTo>
                <a:cubicBezTo>
                  <a:pt x="9358" y="24822"/>
                  <a:pt x="9358" y="24406"/>
                  <a:pt x="9428" y="23921"/>
                </a:cubicBezTo>
                <a:cubicBezTo>
                  <a:pt x="9428" y="23852"/>
                  <a:pt x="9358" y="23852"/>
                  <a:pt x="9289" y="23852"/>
                </a:cubicBezTo>
                <a:cubicBezTo>
                  <a:pt x="9012" y="24476"/>
                  <a:pt x="8943" y="25169"/>
                  <a:pt x="9220" y="25793"/>
                </a:cubicBezTo>
                <a:cubicBezTo>
                  <a:pt x="9358" y="26001"/>
                  <a:pt x="9566" y="26209"/>
                  <a:pt x="9774" y="26347"/>
                </a:cubicBezTo>
                <a:cubicBezTo>
                  <a:pt x="9844" y="26486"/>
                  <a:pt x="9913" y="26625"/>
                  <a:pt x="9982" y="26694"/>
                </a:cubicBezTo>
                <a:cubicBezTo>
                  <a:pt x="10083" y="27198"/>
                  <a:pt x="10220" y="27701"/>
                  <a:pt x="10368" y="28178"/>
                </a:cubicBezTo>
                <a:lnTo>
                  <a:pt x="10368" y="28178"/>
                </a:lnTo>
                <a:cubicBezTo>
                  <a:pt x="10123" y="27915"/>
                  <a:pt x="9899" y="27651"/>
                  <a:pt x="9636" y="27387"/>
                </a:cubicBezTo>
                <a:lnTo>
                  <a:pt x="9566" y="27387"/>
                </a:lnTo>
                <a:cubicBezTo>
                  <a:pt x="9486" y="27360"/>
                  <a:pt x="9433" y="27348"/>
                  <a:pt x="9403" y="27348"/>
                </a:cubicBezTo>
                <a:cubicBezTo>
                  <a:pt x="9379" y="27348"/>
                  <a:pt x="9368" y="27356"/>
                  <a:pt x="9369" y="27369"/>
                </a:cubicBezTo>
                <a:lnTo>
                  <a:pt x="9369" y="27369"/>
                </a:lnTo>
                <a:cubicBezTo>
                  <a:pt x="9408" y="27416"/>
                  <a:pt x="9448" y="27462"/>
                  <a:pt x="9487" y="27509"/>
                </a:cubicBezTo>
                <a:lnTo>
                  <a:pt x="9487" y="27509"/>
                </a:lnTo>
                <a:cubicBezTo>
                  <a:pt x="9417" y="27447"/>
                  <a:pt x="9370" y="27396"/>
                  <a:pt x="9369" y="27369"/>
                </a:cubicBezTo>
                <a:lnTo>
                  <a:pt x="9369" y="27369"/>
                </a:lnTo>
                <a:cubicBezTo>
                  <a:pt x="9337" y="27331"/>
                  <a:pt x="9305" y="27294"/>
                  <a:pt x="9274" y="27256"/>
                </a:cubicBezTo>
                <a:lnTo>
                  <a:pt x="9274" y="27256"/>
                </a:lnTo>
                <a:cubicBezTo>
                  <a:pt x="9841" y="28058"/>
                  <a:pt x="10520" y="28750"/>
                  <a:pt x="11311" y="29382"/>
                </a:cubicBezTo>
                <a:lnTo>
                  <a:pt x="11311" y="29382"/>
                </a:lnTo>
                <a:cubicBezTo>
                  <a:pt x="10723" y="28505"/>
                  <a:pt x="10394" y="27560"/>
                  <a:pt x="10260" y="26486"/>
                </a:cubicBezTo>
                <a:cubicBezTo>
                  <a:pt x="10468" y="26486"/>
                  <a:pt x="10606" y="26417"/>
                  <a:pt x="10745" y="26278"/>
                </a:cubicBezTo>
                <a:cubicBezTo>
                  <a:pt x="11299" y="25793"/>
                  <a:pt x="11438" y="25030"/>
                  <a:pt x="11161" y="24406"/>
                </a:cubicBezTo>
                <a:cubicBezTo>
                  <a:pt x="10874" y="23776"/>
                  <a:pt x="10256" y="23383"/>
                  <a:pt x="9581" y="23383"/>
                </a:cubicBezTo>
                <a:close/>
                <a:moveTo>
                  <a:pt x="11854" y="29883"/>
                </a:moveTo>
                <a:cubicBezTo>
                  <a:pt x="11854" y="29886"/>
                  <a:pt x="11854" y="29888"/>
                  <a:pt x="11854" y="29891"/>
                </a:cubicBezTo>
                <a:lnTo>
                  <a:pt x="11854" y="29891"/>
                </a:lnTo>
                <a:cubicBezTo>
                  <a:pt x="11900" y="29932"/>
                  <a:pt x="11946" y="29975"/>
                  <a:pt x="11993" y="30021"/>
                </a:cubicBezTo>
                <a:cubicBezTo>
                  <a:pt x="12200" y="30189"/>
                  <a:pt x="12415" y="30353"/>
                  <a:pt x="12635" y="30515"/>
                </a:cubicBezTo>
                <a:lnTo>
                  <a:pt x="12635" y="30515"/>
                </a:lnTo>
                <a:cubicBezTo>
                  <a:pt x="12582" y="30466"/>
                  <a:pt x="12530" y="30417"/>
                  <a:pt x="12478" y="30368"/>
                </a:cubicBezTo>
                <a:cubicBezTo>
                  <a:pt x="12270" y="30229"/>
                  <a:pt x="12062" y="30091"/>
                  <a:pt x="11854" y="29883"/>
                </a:cubicBezTo>
                <a:close/>
                <a:moveTo>
                  <a:pt x="21791" y="28378"/>
                </a:moveTo>
                <a:lnTo>
                  <a:pt x="21791" y="28378"/>
                </a:lnTo>
                <a:cubicBezTo>
                  <a:pt x="21437" y="29085"/>
                  <a:pt x="21084" y="29797"/>
                  <a:pt x="20731" y="30556"/>
                </a:cubicBezTo>
                <a:lnTo>
                  <a:pt x="20731" y="30556"/>
                </a:lnTo>
                <a:cubicBezTo>
                  <a:pt x="20746" y="30378"/>
                  <a:pt x="20806" y="30200"/>
                  <a:pt x="20865" y="30021"/>
                </a:cubicBezTo>
                <a:cubicBezTo>
                  <a:pt x="21073" y="29605"/>
                  <a:pt x="21281" y="29120"/>
                  <a:pt x="21558" y="28704"/>
                </a:cubicBezTo>
                <a:cubicBezTo>
                  <a:pt x="21641" y="28581"/>
                  <a:pt x="21723" y="28482"/>
                  <a:pt x="21791" y="28378"/>
                </a:cubicBezTo>
                <a:close/>
                <a:moveTo>
                  <a:pt x="7697" y="29514"/>
                </a:moveTo>
                <a:cubicBezTo>
                  <a:pt x="7795" y="29514"/>
                  <a:pt x="7889" y="29522"/>
                  <a:pt x="7972" y="29536"/>
                </a:cubicBezTo>
                <a:cubicBezTo>
                  <a:pt x="8457" y="29605"/>
                  <a:pt x="9012" y="29813"/>
                  <a:pt x="9497" y="30021"/>
                </a:cubicBezTo>
                <a:cubicBezTo>
                  <a:pt x="9566" y="30506"/>
                  <a:pt x="9289" y="30922"/>
                  <a:pt x="8804" y="31061"/>
                </a:cubicBezTo>
                <a:lnTo>
                  <a:pt x="8873" y="31061"/>
                </a:lnTo>
                <a:cubicBezTo>
                  <a:pt x="8698" y="31105"/>
                  <a:pt x="8515" y="31128"/>
                  <a:pt x="8332" y="31128"/>
                </a:cubicBezTo>
                <a:cubicBezTo>
                  <a:pt x="7937" y="31128"/>
                  <a:pt x="7541" y="31021"/>
                  <a:pt x="7210" y="30784"/>
                </a:cubicBezTo>
                <a:cubicBezTo>
                  <a:pt x="7002" y="30645"/>
                  <a:pt x="6863" y="30368"/>
                  <a:pt x="6863" y="30091"/>
                </a:cubicBezTo>
                <a:cubicBezTo>
                  <a:pt x="6863" y="29647"/>
                  <a:pt x="7307" y="29514"/>
                  <a:pt x="7697" y="29514"/>
                </a:cubicBezTo>
                <a:close/>
                <a:moveTo>
                  <a:pt x="7764" y="29103"/>
                </a:moveTo>
                <a:cubicBezTo>
                  <a:pt x="7649" y="29103"/>
                  <a:pt x="7533" y="29108"/>
                  <a:pt x="7418" y="29120"/>
                </a:cubicBezTo>
                <a:cubicBezTo>
                  <a:pt x="6586" y="29189"/>
                  <a:pt x="6170" y="30229"/>
                  <a:pt x="6794" y="30853"/>
                </a:cubicBezTo>
                <a:cubicBezTo>
                  <a:pt x="7096" y="31231"/>
                  <a:pt x="7609" y="31398"/>
                  <a:pt x="8129" y="31398"/>
                </a:cubicBezTo>
                <a:cubicBezTo>
                  <a:pt x="9041" y="31398"/>
                  <a:pt x="9976" y="30885"/>
                  <a:pt x="9844" y="30091"/>
                </a:cubicBezTo>
                <a:lnTo>
                  <a:pt x="9913" y="30091"/>
                </a:lnTo>
                <a:cubicBezTo>
                  <a:pt x="9948" y="30125"/>
                  <a:pt x="9965" y="30142"/>
                  <a:pt x="9982" y="30142"/>
                </a:cubicBezTo>
                <a:cubicBezTo>
                  <a:pt x="10000" y="30142"/>
                  <a:pt x="10017" y="30125"/>
                  <a:pt x="10052" y="30091"/>
                </a:cubicBezTo>
                <a:cubicBezTo>
                  <a:pt x="10260" y="30091"/>
                  <a:pt x="10398" y="30091"/>
                  <a:pt x="10537" y="29952"/>
                </a:cubicBezTo>
                <a:cubicBezTo>
                  <a:pt x="10883" y="29883"/>
                  <a:pt x="11161" y="29813"/>
                  <a:pt x="11507" y="29813"/>
                </a:cubicBezTo>
                <a:lnTo>
                  <a:pt x="11715" y="30021"/>
                </a:lnTo>
                <a:cubicBezTo>
                  <a:pt x="11715" y="30041"/>
                  <a:pt x="11727" y="30050"/>
                  <a:pt x="11744" y="30050"/>
                </a:cubicBezTo>
                <a:cubicBezTo>
                  <a:pt x="11785" y="30050"/>
                  <a:pt x="11854" y="30001"/>
                  <a:pt x="11854" y="29952"/>
                </a:cubicBezTo>
                <a:cubicBezTo>
                  <a:pt x="11819" y="29917"/>
                  <a:pt x="11819" y="29917"/>
                  <a:pt x="11828" y="29917"/>
                </a:cubicBezTo>
                <a:cubicBezTo>
                  <a:pt x="11836" y="29917"/>
                  <a:pt x="11851" y="29917"/>
                  <a:pt x="11854" y="29891"/>
                </a:cubicBezTo>
                <a:lnTo>
                  <a:pt x="11854" y="29891"/>
                </a:lnTo>
                <a:cubicBezTo>
                  <a:pt x="11692" y="29748"/>
                  <a:pt x="11530" y="29628"/>
                  <a:pt x="11369" y="29467"/>
                </a:cubicBezTo>
                <a:lnTo>
                  <a:pt x="11369" y="29467"/>
                </a:lnTo>
                <a:lnTo>
                  <a:pt x="11507" y="29536"/>
                </a:lnTo>
                <a:cubicBezTo>
                  <a:pt x="11441" y="29485"/>
                  <a:pt x="11376" y="29434"/>
                  <a:pt x="11311" y="29382"/>
                </a:cubicBezTo>
                <a:lnTo>
                  <a:pt x="11311" y="29382"/>
                </a:lnTo>
                <a:cubicBezTo>
                  <a:pt x="11330" y="29410"/>
                  <a:pt x="11349" y="29439"/>
                  <a:pt x="11369" y="29467"/>
                </a:cubicBezTo>
                <a:cubicBezTo>
                  <a:pt x="11342" y="29453"/>
                  <a:pt x="11318" y="29448"/>
                  <a:pt x="11297" y="29448"/>
                </a:cubicBezTo>
                <a:cubicBezTo>
                  <a:pt x="11209" y="29448"/>
                  <a:pt x="11174" y="29549"/>
                  <a:pt x="11230" y="29605"/>
                </a:cubicBezTo>
                <a:cubicBezTo>
                  <a:pt x="11022" y="29675"/>
                  <a:pt x="10814" y="29675"/>
                  <a:pt x="10606" y="29744"/>
                </a:cubicBezTo>
                <a:cubicBezTo>
                  <a:pt x="10606" y="29675"/>
                  <a:pt x="10468" y="29605"/>
                  <a:pt x="10398" y="29605"/>
                </a:cubicBezTo>
                <a:cubicBezTo>
                  <a:pt x="10190" y="29675"/>
                  <a:pt x="10052" y="29744"/>
                  <a:pt x="9844" y="29813"/>
                </a:cubicBezTo>
                <a:cubicBezTo>
                  <a:pt x="9774" y="29744"/>
                  <a:pt x="9636" y="29605"/>
                  <a:pt x="9566" y="29536"/>
                </a:cubicBezTo>
                <a:cubicBezTo>
                  <a:pt x="9532" y="29501"/>
                  <a:pt x="9514" y="29484"/>
                  <a:pt x="9497" y="29484"/>
                </a:cubicBezTo>
                <a:cubicBezTo>
                  <a:pt x="9480" y="29484"/>
                  <a:pt x="9462" y="29501"/>
                  <a:pt x="9428" y="29536"/>
                </a:cubicBezTo>
                <a:cubicBezTo>
                  <a:pt x="8908" y="29247"/>
                  <a:pt x="8340" y="29103"/>
                  <a:pt x="7764" y="29103"/>
                </a:cubicBezTo>
                <a:close/>
                <a:moveTo>
                  <a:pt x="14835" y="32517"/>
                </a:moveTo>
                <a:cubicBezTo>
                  <a:pt x="14873" y="32550"/>
                  <a:pt x="14912" y="32582"/>
                  <a:pt x="14951" y="32614"/>
                </a:cubicBezTo>
                <a:lnTo>
                  <a:pt x="14951" y="32614"/>
                </a:lnTo>
                <a:cubicBezTo>
                  <a:pt x="14912" y="32582"/>
                  <a:pt x="14873" y="32549"/>
                  <a:pt x="14835" y="32517"/>
                </a:cubicBezTo>
                <a:close/>
                <a:moveTo>
                  <a:pt x="24470" y="32170"/>
                </a:moveTo>
                <a:cubicBezTo>
                  <a:pt x="24401" y="32170"/>
                  <a:pt x="24401" y="32309"/>
                  <a:pt x="24470" y="32309"/>
                </a:cubicBezTo>
                <a:lnTo>
                  <a:pt x="25302" y="32309"/>
                </a:lnTo>
                <a:cubicBezTo>
                  <a:pt x="25510" y="32309"/>
                  <a:pt x="25648" y="32378"/>
                  <a:pt x="25718" y="32517"/>
                </a:cubicBezTo>
                <a:cubicBezTo>
                  <a:pt x="25787" y="32586"/>
                  <a:pt x="25787" y="32655"/>
                  <a:pt x="25718" y="32725"/>
                </a:cubicBezTo>
                <a:cubicBezTo>
                  <a:pt x="25718" y="32863"/>
                  <a:pt x="25648" y="32933"/>
                  <a:pt x="25510" y="33002"/>
                </a:cubicBezTo>
                <a:cubicBezTo>
                  <a:pt x="25331" y="33136"/>
                  <a:pt x="25094" y="33213"/>
                  <a:pt x="24874" y="33213"/>
                </a:cubicBezTo>
                <a:cubicBezTo>
                  <a:pt x="24753" y="33213"/>
                  <a:pt x="24637" y="33190"/>
                  <a:pt x="24539" y="33141"/>
                </a:cubicBezTo>
                <a:cubicBezTo>
                  <a:pt x="24262" y="33002"/>
                  <a:pt x="24054" y="32794"/>
                  <a:pt x="23985" y="32586"/>
                </a:cubicBezTo>
                <a:lnTo>
                  <a:pt x="24193" y="32586"/>
                </a:lnTo>
                <a:cubicBezTo>
                  <a:pt x="24262" y="32586"/>
                  <a:pt x="24331" y="32447"/>
                  <a:pt x="24262" y="32378"/>
                </a:cubicBezTo>
                <a:lnTo>
                  <a:pt x="24193" y="32309"/>
                </a:lnTo>
                <a:cubicBezTo>
                  <a:pt x="24193" y="32309"/>
                  <a:pt x="24262" y="32239"/>
                  <a:pt x="24262" y="32170"/>
                </a:cubicBezTo>
                <a:close/>
                <a:moveTo>
                  <a:pt x="12635" y="30515"/>
                </a:moveTo>
                <a:cubicBezTo>
                  <a:pt x="13836" y="31639"/>
                  <a:pt x="15101" y="32699"/>
                  <a:pt x="16429" y="33695"/>
                </a:cubicBezTo>
                <a:cubicBezTo>
                  <a:pt x="16498" y="33695"/>
                  <a:pt x="16498" y="33626"/>
                  <a:pt x="16498" y="33626"/>
                </a:cubicBezTo>
                <a:cubicBezTo>
                  <a:pt x="15429" y="32378"/>
                  <a:pt x="13952" y="31487"/>
                  <a:pt x="12635" y="30515"/>
                </a:cubicBezTo>
                <a:close/>
                <a:moveTo>
                  <a:pt x="14951" y="32614"/>
                </a:moveTo>
                <a:cubicBezTo>
                  <a:pt x="15744" y="33281"/>
                  <a:pt x="16534" y="34008"/>
                  <a:pt x="17261" y="34735"/>
                </a:cubicBezTo>
                <a:cubicBezTo>
                  <a:pt x="17256" y="34708"/>
                  <a:pt x="17252" y="34681"/>
                  <a:pt x="17247" y="34654"/>
                </a:cubicBezTo>
                <a:lnTo>
                  <a:pt x="17247" y="34654"/>
                </a:lnTo>
                <a:cubicBezTo>
                  <a:pt x="16993" y="34305"/>
                  <a:pt x="16711" y="33977"/>
                  <a:pt x="16429" y="33695"/>
                </a:cubicBezTo>
                <a:cubicBezTo>
                  <a:pt x="15918" y="33312"/>
                  <a:pt x="15408" y="32988"/>
                  <a:pt x="14951" y="32614"/>
                </a:cubicBezTo>
                <a:close/>
                <a:moveTo>
                  <a:pt x="18508" y="37716"/>
                </a:moveTo>
                <a:cubicBezTo>
                  <a:pt x="18605" y="38283"/>
                  <a:pt x="18699" y="38859"/>
                  <a:pt x="18799" y="39437"/>
                </a:cubicBezTo>
                <a:lnTo>
                  <a:pt x="18799" y="39437"/>
                </a:lnTo>
                <a:cubicBezTo>
                  <a:pt x="18701" y="38929"/>
                  <a:pt x="18605" y="38424"/>
                  <a:pt x="18508" y="37923"/>
                </a:cubicBezTo>
                <a:lnTo>
                  <a:pt x="18508" y="37716"/>
                </a:lnTo>
                <a:close/>
                <a:moveTo>
                  <a:pt x="8411" y="1"/>
                </a:moveTo>
                <a:cubicBezTo>
                  <a:pt x="7702" y="1"/>
                  <a:pt x="7147" y="600"/>
                  <a:pt x="7279" y="1323"/>
                </a:cubicBezTo>
                <a:cubicBezTo>
                  <a:pt x="7279" y="1358"/>
                  <a:pt x="7314" y="1375"/>
                  <a:pt x="7348" y="1375"/>
                </a:cubicBezTo>
                <a:cubicBezTo>
                  <a:pt x="7383" y="1375"/>
                  <a:pt x="7418" y="1358"/>
                  <a:pt x="7418" y="1323"/>
                </a:cubicBezTo>
                <a:cubicBezTo>
                  <a:pt x="7543" y="822"/>
                  <a:pt x="7782" y="264"/>
                  <a:pt x="8287" y="264"/>
                </a:cubicBezTo>
                <a:cubicBezTo>
                  <a:pt x="8341" y="264"/>
                  <a:pt x="8397" y="270"/>
                  <a:pt x="8457" y="284"/>
                </a:cubicBezTo>
                <a:cubicBezTo>
                  <a:pt x="9012" y="422"/>
                  <a:pt x="9358" y="907"/>
                  <a:pt x="9358" y="1462"/>
                </a:cubicBezTo>
                <a:cubicBezTo>
                  <a:pt x="9358" y="1771"/>
                  <a:pt x="9029" y="2903"/>
                  <a:pt x="8614" y="2903"/>
                </a:cubicBezTo>
                <a:cubicBezTo>
                  <a:pt x="8563" y="2903"/>
                  <a:pt x="8510" y="2886"/>
                  <a:pt x="8457" y="2848"/>
                </a:cubicBezTo>
                <a:cubicBezTo>
                  <a:pt x="8506" y="2799"/>
                  <a:pt x="8451" y="2750"/>
                  <a:pt x="8390" y="2750"/>
                </a:cubicBezTo>
                <a:cubicBezTo>
                  <a:pt x="8365" y="2750"/>
                  <a:pt x="8339" y="2759"/>
                  <a:pt x="8319" y="2779"/>
                </a:cubicBezTo>
                <a:cubicBezTo>
                  <a:pt x="8041" y="2363"/>
                  <a:pt x="7833" y="1878"/>
                  <a:pt x="7695" y="1323"/>
                </a:cubicBezTo>
                <a:cubicBezTo>
                  <a:pt x="7695" y="1300"/>
                  <a:pt x="7679" y="1292"/>
                  <a:pt x="7659" y="1292"/>
                </a:cubicBezTo>
                <a:cubicBezTo>
                  <a:pt x="7618" y="1292"/>
                  <a:pt x="7556" y="1323"/>
                  <a:pt x="7556" y="1323"/>
                </a:cubicBezTo>
                <a:cubicBezTo>
                  <a:pt x="7625" y="1809"/>
                  <a:pt x="7764" y="2224"/>
                  <a:pt x="7972" y="2640"/>
                </a:cubicBezTo>
                <a:cubicBezTo>
                  <a:pt x="7903" y="2640"/>
                  <a:pt x="7833" y="2710"/>
                  <a:pt x="7833" y="2779"/>
                </a:cubicBezTo>
                <a:cubicBezTo>
                  <a:pt x="7833" y="2918"/>
                  <a:pt x="7903" y="3056"/>
                  <a:pt x="7972" y="3195"/>
                </a:cubicBezTo>
                <a:cubicBezTo>
                  <a:pt x="7972" y="3195"/>
                  <a:pt x="7972" y="3264"/>
                  <a:pt x="8041" y="3264"/>
                </a:cubicBezTo>
                <a:lnTo>
                  <a:pt x="8111" y="3264"/>
                </a:lnTo>
                <a:cubicBezTo>
                  <a:pt x="8319" y="3957"/>
                  <a:pt x="8457" y="4720"/>
                  <a:pt x="8596" y="5482"/>
                </a:cubicBezTo>
                <a:cubicBezTo>
                  <a:pt x="8111" y="4789"/>
                  <a:pt x="7625" y="4165"/>
                  <a:pt x="7071" y="3541"/>
                </a:cubicBezTo>
                <a:cubicBezTo>
                  <a:pt x="7210" y="3264"/>
                  <a:pt x="7279" y="3056"/>
                  <a:pt x="7279" y="2779"/>
                </a:cubicBezTo>
                <a:cubicBezTo>
                  <a:pt x="7348" y="2363"/>
                  <a:pt x="7210" y="2016"/>
                  <a:pt x="6932" y="1739"/>
                </a:cubicBezTo>
                <a:cubicBezTo>
                  <a:pt x="6589" y="1339"/>
                  <a:pt x="6104" y="1080"/>
                  <a:pt x="5555" y="1080"/>
                </a:cubicBezTo>
                <a:cubicBezTo>
                  <a:pt x="5439" y="1080"/>
                  <a:pt x="5320" y="1091"/>
                  <a:pt x="5199" y="1115"/>
                </a:cubicBezTo>
                <a:cubicBezTo>
                  <a:pt x="4645" y="1323"/>
                  <a:pt x="4645" y="1809"/>
                  <a:pt x="4783" y="2224"/>
                </a:cubicBezTo>
                <a:cubicBezTo>
                  <a:pt x="4783" y="2294"/>
                  <a:pt x="4783" y="2294"/>
                  <a:pt x="4783" y="2294"/>
                </a:cubicBezTo>
                <a:cubicBezTo>
                  <a:pt x="5031" y="2850"/>
                  <a:pt x="5775" y="3793"/>
                  <a:pt x="6523" y="3793"/>
                </a:cubicBezTo>
                <a:cubicBezTo>
                  <a:pt x="6613" y="3793"/>
                  <a:pt x="6704" y="3779"/>
                  <a:pt x="6794" y="3749"/>
                </a:cubicBezTo>
                <a:cubicBezTo>
                  <a:pt x="6863" y="3749"/>
                  <a:pt x="6932" y="3680"/>
                  <a:pt x="7002" y="3680"/>
                </a:cubicBezTo>
                <a:cubicBezTo>
                  <a:pt x="7625" y="4443"/>
                  <a:pt x="8180" y="5274"/>
                  <a:pt x="8735" y="6106"/>
                </a:cubicBezTo>
                <a:cubicBezTo>
                  <a:pt x="8665" y="6106"/>
                  <a:pt x="8665" y="6176"/>
                  <a:pt x="8735" y="6176"/>
                </a:cubicBezTo>
                <a:lnTo>
                  <a:pt x="9081" y="6799"/>
                </a:lnTo>
                <a:cubicBezTo>
                  <a:pt x="8527" y="6314"/>
                  <a:pt x="7833" y="5968"/>
                  <a:pt x="7140" y="5760"/>
                </a:cubicBezTo>
                <a:lnTo>
                  <a:pt x="7071" y="5760"/>
                </a:lnTo>
                <a:lnTo>
                  <a:pt x="6863" y="5690"/>
                </a:lnTo>
                <a:cubicBezTo>
                  <a:pt x="6690" y="5171"/>
                  <a:pt x="5896" y="4760"/>
                  <a:pt x="5223" y="4760"/>
                </a:cubicBezTo>
                <a:cubicBezTo>
                  <a:pt x="4817" y="4760"/>
                  <a:pt x="4455" y="4910"/>
                  <a:pt x="4298" y="5274"/>
                </a:cubicBezTo>
                <a:cubicBezTo>
                  <a:pt x="4298" y="5274"/>
                  <a:pt x="4298" y="5305"/>
                  <a:pt x="4319" y="5305"/>
                </a:cubicBezTo>
                <a:cubicBezTo>
                  <a:pt x="4329" y="5305"/>
                  <a:pt x="4344" y="5298"/>
                  <a:pt x="4368" y="5274"/>
                </a:cubicBezTo>
                <a:lnTo>
                  <a:pt x="4575" y="5205"/>
                </a:lnTo>
                <a:cubicBezTo>
                  <a:pt x="4783" y="5829"/>
                  <a:pt x="5269" y="6245"/>
                  <a:pt x="5893" y="6453"/>
                </a:cubicBezTo>
                <a:cubicBezTo>
                  <a:pt x="5985" y="6490"/>
                  <a:pt x="6078" y="6507"/>
                  <a:pt x="6170" y="6507"/>
                </a:cubicBezTo>
                <a:cubicBezTo>
                  <a:pt x="6420" y="6507"/>
                  <a:pt x="6660" y="6379"/>
                  <a:pt x="6863" y="6176"/>
                </a:cubicBezTo>
                <a:cubicBezTo>
                  <a:pt x="6932" y="6176"/>
                  <a:pt x="7002" y="6176"/>
                  <a:pt x="7071" y="6106"/>
                </a:cubicBezTo>
                <a:cubicBezTo>
                  <a:pt x="7833" y="6384"/>
                  <a:pt x="8596" y="6730"/>
                  <a:pt x="9220" y="7215"/>
                </a:cubicBezTo>
                <a:cubicBezTo>
                  <a:pt x="9220" y="7250"/>
                  <a:pt x="9237" y="7267"/>
                  <a:pt x="9254" y="7267"/>
                </a:cubicBezTo>
                <a:cubicBezTo>
                  <a:pt x="9272" y="7267"/>
                  <a:pt x="9289" y="7250"/>
                  <a:pt x="9289" y="7215"/>
                </a:cubicBezTo>
                <a:cubicBezTo>
                  <a:pt x="9774" y="8047"/>
                  <a:pt x="10190" y="8879"/>
                  <a:pt x="10537" y="9711"/>
                </a:cubicBezTo>
                <a:cubicBezTo>
                  <a:pt x="10190" y="9434"/>
                  <a:pt x="9705" y="9226"/>
                  <a:pt x="9289" y="9156"/>
                </a:cubicBezTo>
                <a:cubicBezTo>
                  <a:pt x="9289" y="9087"/>
                  <a:pt x="9289" y="9018"/>
                  <a:pt x="9220" y="9018"/>
                </a:cubicBezTo>
                <a:cubicBezTo>
                  <a:pt x="9081" y="9018"/>
                  <a:pt x="8943" y="9087"/>
                  <a:pt x="8873" y="9087"/>
                </a:cubicBezTo>
                <a:lnTo>
                  <a:pt x="8735" y="9087"/>
                </a:lnTo>
                <a:cubicBezTo>
                  <a:pt x="8873" y="8602"/>
                  <a:pt x="8665" y="8117"/>
                  <a:pt x="8249" y="7839"/>
                </a:cubicBezTo>
                <a:cubicBezTo>
                  <a:pt x="7967" y="7637"/>
                  <a:pt x="7637" y="7530"/>
                  <a:pt x="7301" y="7530"/>
                </a:cubicBezTo>
                <a:cubicBezTo>
                  <a:pt x="7061" y="7530"/>
                  <a:pt x="6817" y="7585"/>
                  <a:pt x="6586" y="7701"/>
                </a:cubicBezTo>
                <a:cubicBezTo>
                  <a:pt x="6031" y="8047"/>
                  <a:pt x="6031" y="8879"/>
                  <a:pt x="6516" y="9226"/>
                </a:cubicBezTo>
                <a:cubicBezTo>
                  <a:pt x="6537" y="9246"/>
                  <a:pt x="6557" y="9254"/>
                  <a:pt x="6576" y="9254"/>
                </a:cubicBezTo>
                <a:cubicBezTo>
                  <a:pt x="6620" y="9254"/>
                  <a:pt x="6655" y="9205"/>
                  <a:pt x="6655" y="9156"/>
                </a:cubicBezTo>
                <a:cubicBezTo>
                  <a:pt x="6655" y="9096"/>
                  <a:pt x="6655" y="9035"/>
                  <a:pt x="6609" y="8975"/>
                </a:cubicBezTo>
                <a:lnTo>
                  <a:pt x="6609" y="8975"/>
                </a:lnTo>
                <a:cubicBezTo>
                  <a:pt x="6916" y="9317"/>
                  <a:pt x="7364" y="9514"/>
                  <a:pt x="7849" y="9514"/>
                </a:cubicBezTo>
                <a:cubicBezTo>
                  <a:pt x="8026" y="9514"/>
                  <a:pt x="8207" y="9488"/>
                  <a:pt x="8388" y="9434"/>
                </a:cubicBezTo>
                <a:cubicBezTo>
                  <a:pt x="8492" y="9538"/>
                  <a:pt x="8613" y="9590"/>
                  <a:pt x="8735" y="9590"/>
                </a:cubicBezTo>
                <a:cubicBezTo>
                  <a:pt x="8856" y="9590"/>
                  <a:pt x="8977" y="9538"/>
                  <a:pt x="9081" y="9434"/>
                </a:cubicBezTo>
                <a:cubicBezTo>
                  <a:pt x="9705" y="9642"/>
                  <a:pt x="10329" y="9919"/>
                  <a:pt x="10814" y="10335"/>
                </a:cubicBezTo>
                <a:cubicBezTo>
                  <a:pt x="11230" y="11305"/>
                  <a:pt x="11715" y="12206"/>
                  <a:pt x="11993" y="13246"/>
                </a:cubicBezTo>
                <a:lnTo>
                  <a:pt x="11854" y="13107"/>
                </a:lnTo>
                <a:cubicBezTo>
                  <a:pt x="11785" y="12969"/>
                  <a:pt x="11646" y="12899"/>
                  <a:pt x="11507" y="12830"/>
                </a:cubicBezTo>
                <a:cubicBezTo>
                  <a:pt x="11467" y="12790"/>
                  <a:pt x="11426" y="12773"/>
                  <a:pt x="11389" y="12773"/>
                </a:cubicBezTo>
                <a:cubicBezTo>
                  <a:pt x="11299" y="12773"/>
                  <a:pt x="11230" y="12871"/>
                  <a:pt x="11230" y="12969"/>
                </a:cubicBezTo>
                <a:cubicBezTo>
                  <a:pt x="10953" y="12276"/>
                  <a:pt x="10329" y="11721"/>
                  <a:pt x="9497" y="11582"/>
                </a:cubicBezTo>
                <a:cubicBezTo>
                  <a:pt x="9453" y="11576"/>
                  <a:pt x="9412" y="11573"/>
                  <a:pt x="9372" y="11573"/>
                </a:cubicBezTo>
                <a:cubicBezTo>
                  <a:pt x="8533" y="11573"/>
                  <a:pt x="8612" y="12924"/>
                  <a:pt x="8943" y="13454"/>
                </a:cubicBezTo>
                <a:cubicBezTo>
                  <a:pt x="9202" y="13922"/>
                  <a:pt x="9735" y="14156"/>
                  <a:pt x="10249" y="14156"/>
                </a:cubicBezTo>
                <a:cubicBezTo>
                  <a:pt x="10420" y="14156"/>
                  <a:pt x="10589" y="14130"/>
                  <a:pt x="10745" y="14078"/>
                </a:cubicBezTo>
                <a:cubicBezTo>
                  <a:pt x="11022" y="13939"/>
                  <a:pt x="11230" y="13662"/>
                  <a:pt x="11230" y="13385"/>
                </a:cubicBezTo>
                <a:cubicBezTo>
                  <a:pt x="11230" y="13385"/>
                  <a:pt x="11230" y="13385"/>
                  <a:pt x="11230" y="13454"/>
                </a:cubicBezTo>
                <a:cubicBezTo>
                  <a:pt x="11230" y="13483"/>
                  <a:pt x="11266" y="13500"/>
                  <a:pt x="11308" y="13500"/>
                </a:cubicBezTo>
                <a:cubicBezTo>
                  <a:pt x="11367" y="13500"/>
                  <a:pt x="11438" y="13466"/>
                  <a:pt x="11438" y="13385"/>
                </a:cubicBezTo>
                <a:lnTo>
                  <a:pt x="11577" y="13454"/>
                </a:lnTo>
                <a:lnTo>
                  <a:pt x="11993" y="13731"/>
                </a:lnTo>
                <a:cubicBezTo>
                  <a:pt x="12027" y="13766"/>
                  <a:pt x="12079" y="13783"/>
                  <a:pt x="12122" y="13783"/>
                </a:cubicBezTo>
                <a:cubicBezTo>
                  <a:pt x="12166" y="13783"/>
                  <a:pt x="12200" y="13766"/>
                  <a:pt x="12200" y="13731"/>
                </a:cubicBezTo>
                <a:cubicBezTo>
                  <a:pt x="12616" y="14771"/>
                  <a:pt x="12963" y="15742"/>
                  <a:pt x="13240" y="16781"/>
                </a:cubicBezTo>
                <a:cubicBezTo>
                  <a:pt x="13102" y="16643"/>
                  <a:pt x="12894" y="16504"/>
                  <a:pt x="12755" y="16365"/>
                </a:cubicBezTo>
                <a:lnTo>
                  <a:pt x="12686" y="16365"/>
                </a:lnTo>
                <a:lnTo>
                  <a:pt x="12616" y="16296"/>
                </a:lnTo>
                <a:lnTo>
                  <a:pt x="12547" y="16157"/>
                </a:lnTo>
                <a:lnTo>
                  <a:pt x="12478" y="16157"/>
                </a:lnTo>
                <a:cubicBezTo>
                  <a:pt x="12355" y="15485"/>
                  <a:pt x="11478" y="15244"/>
                  <a:pt x="10893" y="15244"/>
                </a:cubicBezTo>
                <a:cubicBezTo>
                  <a:pt x="10814" y="15244"/>
                  <a:pt x="10741" y="15248"/>
                  <a:pt x="10675" y="15256"/>
                </a:cubicBezTo>
                <a:cubicBezTo>
                  <a:pt x="9913" y="15326"/>
                  <a:pt x="9566" y="16227"/>
                  <a:pt x="10052" y="16781"/>
                </a:cubicBezTo>
                <a:cubicBezTo>
                  <a:pt x="10432" y="17352"/>
                  <a:pt x="11046" y="17691"/>
                  <a:pt x="11678" y="17691"/>
                </a:cubicBezTo>
                <a:cubicBezTo>
                  <a:pt x="11737" y="17691"/>
                  <a:pt x="11795" y="17688"/>
                  <a:pt x="11854" y="17682"/>
                </a:cubicBezTo>
                <a:cubicBezTo>
                  <a:pt x="12339" y="17682"/>
                  <a:pt x="12686" y="17267"/>
                  <a:pt x="12686" y="16781"/>
                </a:cubicBezTo>
                <a:cubicBezTo>
                  <a:pt x="12720" y="16816"/>
                  <a:pt x="12772" y="16833"/>
                  <a:pt x="12824" y="16833"/>
                </a:cubicBezTo>
                <a:cubicBezTo>
                  <a:pt x="12876" y="16833"/>
                  <a:pt x="12928" y="16816"/>
                  <a:pt x="12963" y="16781"/>
                </a:cubicBezTo>
                <a:cubicBezTo>
                  <a:pt x="13102" y="16851"/>
                  <a:pt x="13240" y="16989"/>
                  <a:pt x="13379" y="17128"/>
                </a:cubicBezTo>
                <a:cubicBezTo>
                  <a:pt x="13656" y="18098"/>
                  <a:pt x="13933" y="19069"/>
                  <a:pt x="14211" y="20039"/>
                </a:cubicBezTo>
                <a:cubicBezTo>
                  <a:pt x="13725" y="19623"/>
                  <a:pt x="13171" y="19207"/>
                  <a:pt x="12547" y="18861"/>
                </a:cubicBezTo>
                <a:cubicBezTo>
                  <a:pt x="11577" y="18237"/>
                  <a:pt x="10537" y="17613"/>
                  <a:pt x="9566" y="16781"/>
                </a:cubicBezTo>
                <a:cubicBezTo>
                  <a:pt x="9566" y="16781"/>
                  <a:pt x="9497" y="16781"/>
                  <a:pt x="9497" y="16851"/>
                </a:cubicBezTo>
                <a:cubicBezTo>
                  <a:pt x="10260" y="17544"/>
                  <a:pt x="11091" y="18098"/>
                  <a:pt x="11923" y="18653"/>
                </a:cubicBezTo>
                <a:cubicBezTo>
                  <a:pt x="12339" y="18930"/>
                  <a:pt x="12686" y="19207"/>
                  <a:pt x="13102" y="19554"/>
                </a:cubicBezTo>
                <a:lnTo>
                  <a:pt x="12963" y="19485"/>
                </a:lnTo>
                <a:cubicBezTo>
                  <a:pt x="11577" y="18584"/>
                  <a:pt x="10329" y="17613"/>
                  <a:pt x="9012" y="16712"/>
                </a:cubicBezTo>
                <a:cubicBezTo>
                  <a:pt x="9081" y="16573"/>
                  <a:pt x="9081" y="16435"/>
                  <a:pt x="8943" y="16365"/>
                </a:cubicBezTo>
                <a:cubicBezTo>
                  <a:pt x="7972" y="15811"/>
                  <a:pt x="7695" y="14632"/>
                  <a:pt x="7348" y="13523"/>
                </a:cubicBezTo>
                <a:lnTo>
                  <a:pt x="7348" y="13523"/>
                </a:lnTo>
                <a:cubicBezTo>
                  <a:pt x="7428" y="13576"/>
                  <a:pt x="7517" y="13599"/>
                  <a:pt x="7605" y="13599"/>
                </a:cubicBezTo>
                <a:cubicBezTo>
                  <a:pt x="7748" y="13599"/>
                  <a:pt x="7886" y="13540"/>
                  <a:pt x="7972" y="13454"/>
                </a:cubicBezTo>
                <a:cubicBezTo>
                  <a:pt x="8527" y="13038"/>
                  <a:pt x="8249" y="12137"/>
                  <a:pt x="7972" y="11652"/>
                </a:cubicBezTo>
                <a:cubicBezTo>
                  <a:pt x="7835" y="11331"/>
                  <a:pt x="7454" y="11010"/>
                  <a:pt x="7072" y="11010"/>
                </a:cubicBezTo>
                <a:cubicBezTo>
                  <a:pt x="6877" y="11010"/>
                  <a:pt x="6681" y="11094"/>
                  <a:pt x="6516" y="11305"/>
                </a:cubicBezTo>
                <a:cubicBezTo>
                  <a:pt x="6031" y="11929"/>
                  <a:pt x="6586" y="12692"/>
                  <a:pt x="6794" y="13177"/>
                </a:cubicBezTo>
                <a:cubicBezTo>
                  <a:pt x="6794" y="13211"/>
                  <a:pt x="6811" y="13229"/>
                  <a:pt x="6828" y="13229"/>
                </a:cubicBezTo>
                <a:cubicBezTo>
                  <a:pt x="6846" y="13229"/>
                  <a:pt x="6863" y="13211"/>
                  <a:pt x="6863" y="13177"/>
                </a:cubicBezTo>
                <a:lnTo>
                  <a:pt x="6863" y="13107"/>
                </a:lnTo>
                <a:cubicBezTo>
                  <a:pt x="7002" y="13246"/>
                  <a:pt x="7140" y="13385"/>
                  <a:pt x="7279" y="13523"/>
                </a:cubicBezTo>
                <a:cubicBezTo>
                  <a:pt x="7348" y="14009"/>
                  <a:pt x="7556" y="14494"/>
                  <a:pt x="7695" y="14979"/>
                </a:cubicBezTo>
                <a:cubicBezTo>
                  <a:pt x="7764" y="15118"/>
                  <a:pt x="7833" y="15256"/>
                  <a:pt x="7903" y="15395"/>
                </a:cubicBezTo>
                <a:cubicBezTo>
                  <a:pt x="7625" y="15118"/>
                  <a:pt x="7279" y="14840"/>
                  <a:pt x="7071" y="14632"/>
                </a:cubicBezTo>
                <a:cubicBezTo>
                  <a:pt x="7071" y="14563"/>
                  <a:pt x="7071" y="14494"/>
                  <a:pt x="7002" y="14494"/>
                </a:cubicBezTo>
                <a:lnTo>
                  <a:pt x="6863" y="14425"/>
                </a:lnTo>
                <a:lnTo>
                  <a:pt x="6724" y="14286"/>
                </a:lnTo>
                <a:cubicBezTo>
                  <a:pt x="6447" y="13939"/>
                  <a:pt x="6170" y="13662"/>
                  <a:pt x="5823" y="13385"/>
                </a:cubicBezTo>
                <a:lnTo>
                  <a:pt x="5615" y="13246"/>
                </a:lnTo>
                <a:cubicBezTo>
                  <a:pt x="5615" y="13211"/>
                  <a:pt x="5615" y="13194"/>
                  <a:pt x="5607" y="13194"/>
                </a:cubicBezTo>
                <a:cubicBezTo>
                  <a:pt x="5598" y="13194"/>
                  <a:pt x="5581" y="13211"/>
                  <a:pt x="5546" y="13246"/>
                </a:cubicBezTo>
                <a:cubicBezTo>
                  <a:pt x="5477" y="13107"/>
                  <a:pt x="5338" y="13038"/>
                  <a:pt x="5199" y="12969"/>
                </a:cubicBezTo>
                <a:lnTo>
                  <a:pt x="5130" y="12969"/>
                </a:lnTo>
                <a:cubicBezTo>
                  <a:pt x="5199" y="12899"/>
                  <a:pt x="5269" y="12830"/>
                  <a:pt x="5199" y="12761"/>
                </a:cubicBezTo>
                <a:cubicBezTo>
                  <a:pt x="4783" y="11790"/>
                  <a:pt x="4506" y="10820"/>
                  <a:pt x="4506" y="9780"/>
                </a:cubicBezTo>
                <a:cubicBezTo>
                  <a:pt x="5199" y="8879"/>
                  <a:pt x="5615" y="7007"/>
                  <a:pt x="4090" y="6661"/>
                </a:cubicBezTo>
                <a:cubicBezTo>
                  <a:pt x="4059" y="6656"/>
                  <a:pt x="4029" y="6653"/>
                  <a:pt x="4001" y="6653"/>
                </a:cubicBezTo>
                <a:cubicBezTo>
                  <a:pt x="3644" y="6653"/>
                  <a:pt x="3461" y="7033"/>
                  <a:pt x="3397" y="7354"/>
                </a:cubicBezTo>
                <a:cubicBezTo>
                  <a:pt x="3328" y="7909"/>
                  <a:pt x="3536" y="8463"/>
                  <a:pt x="4021" y="8740"/>
                </a:cubicBezTo>
                <a:cubicBezTo>
                  <a:pt x="4021" y="9018"/>
                  <a:pt x="4090" y="9364"/>
                  <a:pt x="4160" y="9642"/>
                </a:cubicBezTo>
                <a:cubicBezTo>
                  <a:pt x="4160" y="9642"/>
                  <a:pt x="4229" y="9711"/>
                  <a:pt x="4229" y="9711"/>
                </a:cubicBezTo>
                <a:cubicBezTo>
                  <a:pt x="4229" y="10042"/>
                  <a:pt x="4179" y="10275"/>
                  <a:pt x="4036" y="10275"/>
                </a:cubicBezTo>
                <a:cubicBezTo>
                  <a:pt x="3939" y="10275"/>
                  <a:pt x="3800" y="10170"/>
                  <a:pt x="3605" y="9919"/>
                </a:cubicBezTo>
                <a:cubicBezTo>
                  <a:pt x="3189" y="9434"/>
                  <a:pt x="2843" y="8948"/>
                  <a:pt x="2496" y="8532"/>
                </a:cubicBezTo>
                <a:cubicBezTo>
                  <a:pt x="2565" y="8463"/>
                  <a:pt x="2565" y="8324"/>
                  <a:pt x="2565" y="8255"/>
                </a:cubicBezTo>
                <a:cubicBezTo>
                  <a:pt x="2843" y="7631"/>
                  <a:pt x="2635" y="6869"/>
                  <a:pt x="2080" y="6453"/>
                </a:cubicBezTo>
                <a:cubicBezTo>
                  <a:pt x="1838" y="6251"/>
                  <a:pt x="1548" y="6143"/>
                  <a:pt x="1253" y="6143"/>
                </a:cubicBezTo>
                <a:cubicBezTo>
                  <a:pt x="1041" y="6143"/>
                  <a:pt x="827" y="6198"/>
                  <a:pt x="624" y="6314"/>
                </a:cubicBezTo>
                <a:cubicBezTo>
                  <a:pt x="0" y="6661"/>
                  <a:pt x="208" y="7562"/>
                  <a:pt x="624" y="7978"/>
                </a:cubicBezTo>
                <a:cubicBezTo>
                  <a:pt x="624" y="7998"/>
                  <a:pt x="630" y="8007"/>
                  <a:pt x="639" y="8007"/>
                </a:cubicBezTo>
                <a:cubicBezTo>
                  <a:pt x="659" y="8007"/>
                  <a:pt x="694" y="7958"/>
                  <a:pt x="694" y="7909"/>
                </a:cubicBezTo>
                <a:cubicBezTo>
                  <a:pt x="624" y="7562"/>
                  <a:pt x="347" y="6869"/>
                  <a:pt x="763" y="6522"/>
                </a:cubicBezTo>
                <a:cubicBezTo>
                  <a:pt x="907" y="6465"/>
                  <a:pt x="1062" y="6431"/>
                  <a:pt x="1215" y="6431"/>
                </a:cubicBezTo>
                <a:cubicBezTo>
                  <a:pt x="1430" y="6431"/>
                  <a:pt x="1640" y="6498"/>
                  <a:pt x="1803" y="6661"/>
                </a:cubicBezTo>
                <a:cubicBezTo>
                  <a:pt x="2219" y="6869"/>
                  <a:pt x="2427" y="7354"/>
                  <a:pt x="2427" y="7770"/>
                </a:cubicBezTo>
                <a:cubicBezTo>
                  <a:pt x="2427" y="8047"/>
                  <a:pt x="2357" y="8255"/>
                  <a:pt x="2219" y="8394"/>
                </a:cubicBezTo>
                <a:cubicBezTo>
                  <a:pt x="2164" y="8475"/>
                  <a:pt x="2099" y="8504"/>
                  <a:pt x="2032" y="8504"/>
                </a:cubicBezTo>
                <a:cubicBezTo>
                  <a:pt x="1927" y="8504"/>
                  <a:pt x="1818" y="8436"/>
                  <a:pt x="1733" y="8394"/>
                </a:cubicBezTo>
                <a:cubicBezTo>
                  <a:pt x="1456" y="8255"/>
                  <a:pt x="1110" y="8047"/>
                  <a:pt x="832" y="7770"/>
                </a:cubicBezTo>
                <a:cubicBezTo>
                  <a:pt x="832" y="7770"/>
                  <a:pt x="763" y="7770"/>
                  <a:pt x="832" y="7839"/>
                </a:cubicBezTo>
                <a:cubicBezTo>
                  <a:pt x="1164" y="8171"/>
                  <a:pt x="1672" y="8811"/>
                  <a:pt x="2075" y="8811"/>
                </a:cubicBezTo>
                <a:cubicBezTo>
                  <a:pt x="2177" y="8811"/>
                  <a:pt x="2273" y="8769"/>
                  <a:pt x="2357" y="8671"/>
                </a:cubicBezTo>
                <a:cubicBezTo>
                  <a:pt x="2912" y="9434"/>
                  <a:pt x="3466" y="10196"/>
                  <a:pt x="4021" y="10889"/>
                </a:cubicBezTo>
                <a:cubicBezTo>
                  <a:pt x="4039" y="10908"/>
                  <a:pt x="4063" y="10916"/>
                  <a:pt x="4088" y="10916"/>
                </a:cubicBezTo>
                <a:cubicBezTo>
                  <a:pt x="4155" y="10916"/>
                  <a:pt x="4229" y="10852"/>
                  <a:pt x="4229" y="10751"/>
                </a:cubicBezTo>
                <a:cubicBezTo>
                  <a:pt x="4229" y="10681"/>
                  <a:pt x="4229" y="10543"/>
                  <a:pt x="4298" y="10404"/>
                </a:cubicBezTo>
                <a:cubicBezTo>
                  <a:pt x="4298" y="11097"/>
                  <a:pt x="4437" y="11790"/>
                  <a:pt x="4714" y="12345"/>
                </a:cubicBezTo>
                <a:cubicBezTo>
                  <a:pt x="4736" y="12411"/>
                  <a:pt x="4702" y="12435"/>
                  <a:pt x="4644" y="12435"/>
                </a:cubicBezTo>
                <a:cubicBezTo>
                  <a:pt x="4518" y="12435"/>
                  <a:pt x="4276" y="12323"/>
                  <a:pt x="4229" y="12276"/>
                </a:cubicBezTo>
                <a:cubicBezTo>
                  <a:pt x="3952" y="12276"/>
                  <a:pt x="3744" y="12206"/>
                  <a:pt x="3536" y="12137"/>
                </a:cubicBezTo>
                <a:cubicBezTo>
                  <a:pt x="3536" y="11790"/>
                  <a:pt x="3397" y="11444"/>
                  <a:pt x="3050" y="11236"/>
                </a:cubicBezTo>
                <a:cubicBezTo>
                  <a:pt x="2712" y="10946"/>
                  <a:pt x="2273" y="10824"/>
                  <a:pt x="1826" y="10824"/>
                </a:cubicBezTo>
                <a:cubicBezTo>
                  <a:pt x="1632" y="10824"/>
                  <a:pt x="1437" y="10847"/>
                  <a:pt x="1248" y="10889"/>
                </a:cubicBezTo>
                <a:cubicBezTo>
                  <a:pt x="694" y="11167"/>
                  <a:pt x="555" y="11790"/>
                  <a:pt x="902" y="12276"/>
                </a:cubicBezTo>
                <a:cubicBezTo>
                  <a:pt x="902" y="12276"/>
                  <a:pt x="971" y="12276"/>
                  <a:pt x="971" y="12206"/>
                </a:cubicBezTo>
                <a:cubicBezTo>
                  <a:pt x="971" y="11790"/>
                  <a:pt x="902" y="11374"/>
                  <a:pt x="1387" y="11167"/>
                </a:cubicBezTo>
                <a:cubicBezTo>
                  <a:pt x="1491" y="11149"/>
                  <a:pt x="1599" y="11141"/>
                  <a:pt x="1710" y="11141"/>
                </a:cubicBezTo>
                <a:cubicBezTo>
                  <a:pt x="2041" y="11141"/>
                  <a:pt x="2392" y="11219"/>
                  <a:pt x="2704" y="11374"/>
                </a:cubicBezTo>
                <a:cubicBezTo>
                  <a:pt x="2912" y="11444"/>
                  <a:pt x="3120" y="11721"/>
                  <a:pt x="3189" y="11929"/>
                </a:cubicBezTo>
                <a:cubicBezTo>
                  <a:pt x="3189" y="11929"/>
                  <a:pt x="3120" y="11998"/>
                  <a:pt x="3120" y="12068"/>
                </a:cubicBezTo>
                <a:cubicBezTo>
                  <a:pt x="3120" y="12137"/>
                  <a:pt x="3189" y="12206"/>
                  <a:pt x="3189" y="12206"/>
                </a:cubicBezTo>
                <a:cubicBezTo>
                  <a:pt x="3189" y="12345"/>
                  <a:pt x="3120" y="12414"/>
                  <a:pt x="3050" y="12484"/>
                </a:cubicBezTo>
                <a:cubicBezTo>
                  <a:pt x="2918" y="12616"/>
                  <a:pt x="2715" y="12671"/>
                  <a:pt x="2488" y="12671"/>
                </a:cubicBezTo>
                <a:cubicBezTo>
                  <a:pt x="2005" y="12671"/>
                  <a:pt x="1415" y="12420"/>
                  <a:pt x="1179" y="12137"/>
                </a:cubicBezTo>
                <a:cubicBezTo>
                  <a:pt x="1179" y="12137"/>
                  <a:pt x="1110" y="12137"/>
                  <a:pt x="1110" y="12206"/>
                </a:cubicBezTo>
                <a:cubicBezTo>
                  <a:pt x="1393" y="12678"/>
                  <a:pt x="1901" y="12926"/>
                  <a:pt x="2438" y="12926"/>
                </a:cubicBezTo>
                <a:cubicBezTo>
                  <a:pt x="2689" y="12926"/>
                  <a:pt x="2946" y="12871"/>
                  <a:pt x="3189" y="12761"/>
                </a:cubicBezTo>
                <a:cubicBezTo>
                  <a:pt x="3328" y="12692"/>
                  <a:pt x="3397" y="12553"/>
                  <a:pt x="3466" y="12414"/>
                </a:cubicBezTo>
                <a:cubicBezTo>
                  <a:pt x="3674" y="12553"/>
                  <a:pt x="3952" y="12622"/>
                  <a:pt x="4160" y="12692"/>
                </a:cubicBezTo>
                <a:cubicBezTo>
                  <a:pt x="4645" y="12899"/>
                  <a:pt x="5130" y="13177"/>
                  <a:pt x="5615" y="13454"/>
                </a:cubicBezTo>
                <a:cubicBezTo>
                  <a:pt x="5823" y="13731"/>
                  <a:pt x="6100" y="13939"/>
                  <a:pt x="6308" y="14217"/>
                </a:cubicBezTo>
                <a:cubicBezTo>
                  <a:pt x="6170" y="14217"/>
                  <a:pt x="6100" y="14286"/>
                  <a:pt x="6100" y="14425"/>
                </a:cubicBezTo>
                <a:lnTo>
                  <a:pt x="5893" y="14425"/>
                </a:lnTo>
                <a:cubicBezTo>
                  <a:pt x="5823" y="14425"/>
                  <a:pt x="5823" y="14494"/>
                  <a:pt x="5754" y="14563"/>
                </a:cubicBezTo>
                <a:lnTo>
                  <a:pt x="5615" y="14632"/>
                </a:lnTo>
                <a:cubicBezTo>
                  <a:pt x="5546" y="14563"/>
                  <a:pt x="5477" y="14563"/>
                  <a:pt x="5407" y="14494"/>
                </a:cubicBezTo>
                <a:cubicBezTo>
                  <a:pt x="5080" y="14302"/>
                  <a:pt x="4658" y="14211"/>
                  <a:pt x="4241" y="14211"/>
                </a:cubicBezTo>
                <a:cubicBezTo>
                  <a:pt x="3155" y="14211"/>
                  <a:pt x="2110" y="14828"/>
                  <a:pt x="2912" y="15880"/>
                </a:cubicBezTo>
                <a:cubicBezTo>
                  <a:pt x="3205" y="16238"/>
                  <a:pt x="3620" y="16367"/>
                  <a:pt x="4050" y="16367"/>
                </a:cubicBezTo>
                <a:cubicBezTo>
                  <a:pt x="4535" y="16367"/>
                  <a:pt x="5040" y="16203"/>
                  <a:pt x="5407" y="16019"/>
                </a:cubicBezTo>
                <a:cubicBezTo>
                  <a:pt x="5823" y="15811"/>
                  <a:pt x="6031" y="15256"/>
                  <a:pt x="5823" y="14840"/>
                </a:cubicBezTo>
                <a:lnTo>
                  <a:pt x="6586" y="14840"/>
                </a:lnTo>
                <a:cubicBezTo>
                  <a:pt x="6655" y="14840"/>
                  <a:pt x="6724" y="14771"/>
                  <a:pt x="6724" y="14702"/>
                </a:cubicBezTo>
                <a:cubicBezTo>
                  <a:pt x="7140" y="15118"/>
                  <a:pt x="7487" y="15464"/>
                  <a:pt x="7833" y="15880"/>
                </a:cubicBezTo>
                <a:cubicBezTo>
                  <a:pt x="7972" y="16088"/>
                  <a:pt x="8111" y="16227"/>
                  <a:pt x="8319" y="16435"/>
                </a:cubicBezTo>
                <a:lnTo>
                  <a:pt x="7418" y="16435"/>
                </a:lnTo>
                <a:cubicBezTo>
                  <a:pt x="7071" y="16435"/>
                  <a:pt x="6724" y="16504"/>
                  <a:pt x="6378" y="16573"/>
                </a:cubicBezTo>
                <a:lnTo>
                  <a:pt x="6308" y="16573"/>
                </a:lnTo>
                <a:cubicBezTo>
                  <a:pt x="6031" y="16643"/>
                  <a:pt x="5754" y="16712"/>
                  <a:pt x="5477" y="16851"/>
                </a:cubicBezTo>
                <a:cubicBezTo>
                  <a:pt x="5130" y="17059"/>
                  <a:pt x="4853" y="17267"/>
                  <a:pt x="4645" y="17613"/>
                </a:cubicBezTo>
                <a:cubicBezTo>
                  <a:pt x="4368" y="18306"/>
                  <a:pt x="5130" y="18861"/>
                  <a:pt x="5823" y="18861"/>
                </a:cubicBezTo>
                <a:cubicBezTo>
                  <a:pt x="6447" y="18792"/>
                  <a:pt x="7071" y="18445"/>
                  <a:pt x="7348" y="17821"/>
                </a:cubicBezTo>
                <a:cubicBezTo>
                  <a:pt x="7487" y="17475"/>
                  <a:pt x="7348" y="17059"/>
                  <a:pt x="6932" y="16851"/>
                </a:cubicBezTo>
                <a:lnTo>
                  <a:pt x="6932" y="16851"/>
                </a:lnTo>
                <a:cubicBezTo>
                  <a:pt x="7002" y="16885"/>
                  <a:pt x="7088" y="16903"/>
                  <a:pt x="7175" y="16903"/>
                </a:cubicBezTo>
                <a:cubicBezTo>
                  <a:pt x="7262" y="16903"/>
                  <a:pt x="7348" y="16885"/>
                  <a:pt x="7418" y="16851"/>
                </a:cubicBezTo>
                <a:cubicBezTo>
                  <a:pt x="7487" y="16851"/>
                  <a:pt x="7487" y="16781"/>
                  <a:pt x="7418" y="16781"/>
                </a:cubicBezTo>
                <a:cubicBezTo>
                  <a:pt x="7210" y="16781"/>
                  <a:pt x="6932" y="16712"/>
                  <a:pt x="6724" y="16643"/>
                </a:cubicBezTo>
                <a:cubicBezTo>
                  <a:pt x="6983" y="16614"/>
                  <a:pt x="7253" y="16597"/>
                  <a:pt x="7525" y="16597"/>
                </a:cubicBezTo>
                <a:cubicBezTo>
                  <a:pt x="7911" y="16597"/>
                  <a:pt x="8300" y="16631"/>
                  <a:pt x="8665" y="16712"/>
                </a:cubicBezTo>
                <a:cubicBezTo>
                  <a:pt x="8804" y="16851"/>
                  <a:pt x="8943" y="16920"/>
                  <a:pt x="9081" y="16989"/>
                </a:cubicBezTo>
                <a:cubicBezTo>
                  <a:pt x="9081" y="17059"/>
                  <a:pt x="9150" y="17128"/>
                  <a:pt x="9428" y="17267"/>
                </a:cubicBezTo>
                <a:lnTo>
                  <a:pt x="10537" y="18098"/>
                </a:lnTo>
                <a:lnTo>
                  <a:pt x="10814" y="18306"/>
                </a:lnTo>
                <a:cubicBezTo>
                  <a:pt x="10745" y="18306"/>
                  <a:pt x="10675" y="18237"/>
                  <a:pt x="10606" y="18168"/>
                </a:cubicBezTo>
                <a:cubicBezTo>
                  <a:pt x="10468" y="18168"/>
                  <a:pt x="10398" y="18237"/>
                  <a:pt x="10398" y="18306"/>
                </a:cubicBezTo>
                <a:cubicBezTo>
                  <a:pt x="10121" y="18306"/>
                  <a:pt x="9831" y="18293"/>
                  <a:pt x="9541" y="18293"/>
                </a:cubicBezTo>
                <a:cubicBezTo>
                  <a:pt x="8890" y="18293"/>
                  <a:pt x="8244" y="18360"/>
                  <a:pt x="7764" y="18792"/>
                </a:cubicBezTo>
                <a:cubicBezTo>
                  <a:pt x="7348" y="19207"/>
                  <a:pt x="7487" y="19901"/>
                  <a:pt x="8041" y="20109"/>
                </a:cubicBezTo>
                <a:cubicBezTo>
                  <a:pt x="8140" y="20120"/>
                  <a:pt x="8239" y="20125"/>
                  <a:pt x="8337" y="20125"/>
                </a:cubicBezTo>
                <a:cubicBezTo>
                  <a:pt x="8859" y="20125"/>
                  <a:pt x="9366" y="19962"/>
                  <a:pt x="9774" y="19554"/>
                </a:cubicBezTo>
                <a:cubicBezTo>
                  <a:pt x="10121" y="19346"/>
                  <a:pt x="10190" y="18861"/>
                  <a:pt x="9913" y="18514"/>
                </a:cubicBezTo>
                <a:lnTo>
                  <a:pt x="9913" y="18514"/>
                </a:lnTo>
                <a:lnTo>
                  <a:pt x="10606" y="18584"/>
                </a:lnTo>
                <a:lnTo>
                  <a:pt x="10814" y="18584"/>
                </a:lnTo>
                <a:cubicBezTo>
                  <a:pt x="10883" y="18584"/>
                  <a:pt x="10953" y="18514"/>
                  <a:pt x="10953" y="18445"/>
                </a:cubicBezTo>
                <a:cubicBezTo>
                  <a:pt x="11369" y="18792"/>
                  <a:pt x="11854" y="19069"/>
                  <a:pt x="12339" y="19415"/>
                </a:cubicBezTo>
                <a:lnTo>
                  <a:pt x="12963" y="19762"/>
                </a:lnTo>
                <a:cubicBezTo>
                  <a:pt x="12894" y="19831"/>
                  <a:pt x="12824" y="19901"/>
                  <a:pt x="12824" y="19970"/>
                </a:cubicBezTo>
                <a:lnTo>
                  <a:pt x="12894" y="20109"/>
                </a:lnTo>
                <a:cubicBezTo>
                  <a:pt x="12547" y="20317"/>
                  <a:pt x="12270" y="20594"/>
                  <a:pt x="12062" y="20871"/>
                </a:cubicBezTo>
                <a:lnTo>
                  <a:pt x="11854" y="20940"/>
                </a:lnTo>
                <a:cubicBezTo>
                  <a:pt x="11785" y="21010"/>
                  <a:pt x="11785" y="21148"/>
                  <a:pt x="11854" y="21218"/>
                </a:cubicBezTo>
                <a:cubicBezTo>
                  <a:pt x="11923" y="21287"/>
                  <a:pt x="11993" y="21287"/>
                  <a:pt x="11993" y="21287"/>
                </a:cubicBezTo>
                <a:lnTo>
                  <a:pt x="12200" y="21218"/>
                </a:lnTo>
                <a:cubicBezTo>
                  <a:pt x="12339" y="21218"/>
                  <a:pt x="12339" y="21079"/>
                  <a:pt x="12339" y="21010"/>
                </a:cubicBezTo>
                <a:lnTo>
                  <a:pt x="12478" y="20871"/>
                </a:lnTo>
                <a:lnTo>
                  <a:pt x="12547" y="20871"/>
                </a:lnTo>
                <a:cubicBezTo>
                  <a:pt x="12547" y="20802"/>
                  <a:pt x="12547" y="20802"/>
                  <a:pt x="12547" y="20802"/>
                </a:cubicBezTo>
                <a:cubicBezTo>
                  <a:pt x="12686" y="20594"/>
                  <a:pt x="12963" y="20386"/>
                  <a:pt x="13171" y="20247"/>
                </a:cubicBezTo>
                <a:cubicBezTo>
                  <a:pt x="13240" y="20247"/>
                  <a:pt x="13310" y="20178"/>
                  <a:pt x="13310" y="20109"/>
                </a:cubicBezTo>
                <a:cubicBezTo>
                  <a:pt x="13656" y="20386"/>
                  <a:pt x="13933" y="20663"/>
                  <a:pt x="14211" y="21079"/>
                </a:cubicBezTo>
                <a:cubicBezTo>
                  <a:pt x="14488" y="21495"/>
                  <a:pt x="14349" y="21634"/>
                  <a:pt x="14488" y="21772"/>
                </a:cubicBezTo>
                <a:cubicBezTo>
                  <a:pt x="14557" y="21980"/>
                  <a:pt x="14627" y="22119"/>
                  <a:pt x="14627" y="22327"/>
                </a:cubicBezTo>
                <a:cubicBezTo>
                  <a:pt x="14765" y="22812"/>
                  <a:pt x="14904" y="23297"/>
                  <a:pt x="15043" y="23783"/>
                </a:cubicBezTo>
                <a:cubicBezTo>
                  <a:pt x="15043" y="24268"/>
                  <a:pt x="15043" y="24753"/>
                  <a:pt x="15181" y="25238"/>
                </a:cubicBezTo>
                <a:cubicBezTo>
                  <a:pt x="15181" y="25273"/>
                  <a:pt x="15198" y="25290"/>
                  <a:pt x="15216" y="25290"/>
                </a:cubicBezTo>
                <a:cubicBezTo>
                  <a:pt x="15233" y="25290"/>
                  <a:pt x="15250" y="25273"/>
                  <a:pt x="15250" y="25238"/>
                </a:cubicBezTo>
                <a:cubicBezTo>
                  <a:pt x="15250" y="25169"/>
                  <a:pt x="15250" y="24892"/>
                  <a:pt x="15250" y="24684"/>
                </a:cubicBezTo>
                <a:cubicBezTo>
                  <a:pt x="16076" y="27984"/>
                  <a:pt x="16696" y="31352"/>
                  <a:pt x="17247" y="34654"/>
                </a:cubicBezTo>
                <a:lnTo>
                  <a:pt x="17247" y="34654"/>
                </a:lnTo>
                <a:cubicBezTo>
                  <a:pt x="17431" y="34905"/>
                  <a:pt x="17601" y="35166"/>
                  <a:pt x="17746" y="35428"/>
                </a:cubicBezTo>
                <a:cubicBezTo>
                  <a:pt x="18231" y="38131"/>
                  <a:pt x="18716" y="40835"/>
                  <a:pt x="19271" y="43469"/>
                </a:cubicBezTo>
                <a:cubicBezTo>
                  <a:pt x="19300" y="43556"/>
                  <a:pt x="19366" y="43595"/>
                  <a:pt x="19432" y="43595"/>
                </a:cubicBezTo>
                <a:cubicBezTo>
                  <a:pt x="19524" y="43595"/>
                  <a:pt x="19618" y="43521"/>
                  <a:pt x="19618" y="43400"/>
                </a:cubicBezTo>
                <a:cubicBezTo>
                  <a:pt x="19557" y="43139"/>
                  <a:pt x="19499" y="42876"/>
                  <a:pt x="19441" y="42613"/>
                </a:cubicBezTo>
                <a:lnTo>
                  <a:pt x="19441" y="42613"/>
                </a:lnTo>
                <a:cubicBezTo>
                  <a:pt x="19753" y="43853"/>
                  <a:pt x="20155" y="45058"/>
                  <a:pt x="20727" y="46172"/>
                </a:cubicBezTo>
                <a:cubicBezTo>
                  <a:pt x="20747" y="46193"/>
                  <a:pt x="20767" y="46201"/>
                  <a:pt x="20786" y="46201"/>
                </a:cubicBezTo>
                <a:cubicBezTo>
                  <a:pt x="20831" y="46201"/>
                  <a:pt x="20865" y="46152"/>
                  <a:pt x="20865" y="46103"/>
                </a:cubicBezTo>
                <a:cubicBezTo>
                  <a:pt x="19964" y="43330"/>
                  <a:pt x="19271" y="40488"/>
                  <a:pt x="18716" y="37577"/>
                </a:cubicBezTo>
                <a:cubicBezTo>
                  <a:pt x="18716" y="37438"/>
                  <a:pt x="18647" y="37230"/>
                  <a:pt x="18647" y="37092"/>
                </a:cubicBezTo>
                <a:cubicBezTo>
                  <a:pt x="18786" y="36260"/>
                  <a:pt x="19063" y="35359"/>
                  <a:pt x="19340" y="34527"/>
                </a:cubicBezTo>
                <a:lnTo>
                  <a:pt x="19618" y="34388"/>
                </a:lnTo>
                <a:lnTo>
                  <a:pt x="19687" y="34388"/>
                </a:lnTo>
                <a:cubicBezTo>
                  <a:pt x="20311" y="33903"/>
                  <a:pt x="20865" y="33418"/>
                  <a:pt x="21420" y="33002"/>
                </a:cubicBezTo>
                <a:cubicBezTo>
                  <a:pt x="22182" y="32794"/>
                  <a:pt x="22875" y="32517"/>
                  <a:pt x="23638" y="32378"/>
                </a:cubicBezTo>
                <a:lnTo>
                  <a:pt x="23777" y="32447"/>
                </a:lnTo>
                <a:cubicBezTo>
                  <a:pt x="23777" y="32655"/>
                  <a:pt x="23846" y="32863"/>
                  <a:pt x="23915" y="33002"/>
                </a:cubicBezTo>
                <a:cubicBezTo>
                  <a:pt x="24190" y="33331"/>
                  <a:pt x="24637" y="33530"/>
                  <a:pt x="25087" y="33530"/>
                </a:cubicBezTo>
                <a:cubicBezTo>
                  <a:pt x="25206" y="33530"/>
                  <a:pt x="25325" y="33516"/>
                  <a:pt x="25440" y="33487"/>
                </a:cubicBezTo>
                <a:cubicBezTo>
                  <a:pt x="25787" y="33348"/>
                  <a:pt x="26064" y="33071"/>
                  <a:pt x="26203" y="32655"/>
                </a:cubicBezTo>
                <a:cubicBezTo>
                  <a:pt x="26203" y="32170"/>
                  <a:pt x="25718" y="32031"/>
                  <a:pt x="25302" y="31962"/>
                </a:cubicBezTo>
                <a:cubicBezTo>
                  <a:pt x="25094" y="31962"/>
                  <a:pt x="24886" y="32031"/>
                  <a:pt x="24747" y="32031"/>
                </a:cubicBezTo>
                <a:cubicBezTo>
                  <a:pt x="24608" y="31962"/>
                  <a:pt x="24470" y="31927"/>
                  <a:pt x="24340" y="31927"/>
                </a:cubicBezTo>
                <a:cubicBezTo>
                  <a:pt x="24210" y="31927"/>
                  <a:pt x="24089" y="31962"/>
                  <a:pt x="23985" y="32031"/>
                </a:cubicBezTo>
                <a:lnTo>
                  <a:pt x="23430" y="31893"/>
                </a:lnTo>
                <a:cubicBezTo>
                  <a:pt x="23408" y="31885"/>
                  <a:pt x="23386" y="31882"/>
                  <a:pt x="23365" y="31882"/>
                </a:cubicBezTo>
                <a:cubicBezTo>
                  <a:pt x="23196" y="31882"/>
                  <a:pt x="23106" y="32116"/>
                  <a:pt x="23291" y="32239"/>
                </a:cubicBezTo>
                <a:cubicBezTo>
                  <a:pt x="22806" y="32378"/>
                  <a:pt x="22252" y="32517"/>
                  <a:pt x="21766" y="32725"/>
                </a:cubicBezTo>
                <a:cubicBezTo>
                  <a:pt x="22321" y="32170"/>
                  <a:pt x="22945" y="31685"/>
                  <a:pt x="23499" y="31130"/>
                </a:cubicBezTo>
                <a:cubicBezTo>
                  <a:pt x="23707" y="30922"/>
                  <a:pt x="23915" y="30645"/>
                  <a:pt x="24123" y="30368"/>
                </a:cubicBezTo>
                <a:cubicBezTo>
                  <a:pt x="24331" y="30298"/>
                  <a:pt x="24608" y="30229"/>
                  <a:pt x="24816" y="30091"/>
                </a:cubicBezTo>
                <a:cubicBezTo>
                  <a:pt x="24955" y="30091"/>
                  <a:pt x="25094" y="30021"/>
                  <a:pt x="25232" y="30021"/>
                </a:cubicBezTo>
                <a:cubicBezTo>
                  <a:pt x="25302" y="30091"/>
                  <a:pt x="25302" y="30091"/>
                  <a:pt x="25371" y="30160"/>
                </a:cubicBezTo>
                <a:cubicBezTo>
                  <a:pt x="25530" y="30372"/>
                  <a:pt x="25770" y="30462"/>
                  <a:pt x="26028" y="30462"/>
                </a:cubicBezTo>
                <a:cubicBezTo>
                  <a:pt x="26108" y="30462"/>
                  <a:pt x="26190" y="30453"/>
                  <a:pt x="26272" y="30437"/>
                </a:cubicBezTo>
                <a:cubicBezTo>
                  <a:pt x="26411" y="30437"/>
                  <a:pt x="26341" y="30229"/>
                  <a:pt x="26272" y="30160"/>
                </a:cubicBezTo>
                <a:cubicBezTo>
                  <a:pt x="26211" y="30180"/>
                  <a:pt x="26156" y="30189"/>
                  <a:pt x="26104" y="30189"/>
                </a:cubicBezTo>
                <a:cubicBezTo>
                  <a:pt x="25977" y="30189"/>
                  <a:pt x="25865" y="30140"/>
                  <a:pt x="25718" y="30091"/>
                </a:cubicBezTo>
                <a:cubicBezTo>
                  <a:pt x="25787" y="30021"/>
                  <a:pt x="25787" y="30021"/>
                  <a:pt x="25718" y="29952"/>
                </a:cubicBezTo>
                <a:cubicBezTo>
                  <a:pt x="25718" y="29883"/>
                  <a:pt x="25648" y="29813"/>
                  <a:pt x="25579" y="29813"/>
                </a:cubicBezTo>
                <a:cubicBezTo>
                  <a:pt x="25648" y="29675"/>
                  <a:pt x="25718" y="29605"/>
                  <a:pt x="25787" y="29467"/>
                </a:cubicBezTo>
                <a:cubicBezTo>
                  <a:pt x="26098" y="29094"/>
                  <a:pt x="26520" y="28832"/>
                  <a:pt x="27004" y="28832"/>
                </a:cubicBezTo>
                <a:cubicBezTo>
                  <a:pt x="27060" y="28832"/>
                  <a:pt x="27116" y="28836"/>
                  <a:pt x="27173" y="28843"/>
                </a:cubicBezTo>
                <a:cubicBezTo>
                  <a:pt x="27658" y="28843"/>
                  <a:pt x="28144" y="29120"/>
                  <a:pt x="27866" y="29605"/>
                </a:cubicBezTo>
                <a:cubicBezTo>
                  <a:pt x="27658" y="30160"/>
                  <a:pt x="27173" y="30229"/>
                  <a:pt x="26688" y="30506"/>
                </a:cubicBezTo>
                <a:cubicBezTo>
                  <a:pt x="26688" y="30506"/>
                  <a:pt x="26688" y="30576"/>
                  <a:pt x="26688" y="30576"/>
                </a:cubicBezTo>
                <a:cubicBezTo>
                  <a:pt x="27381" y="30576"/>
                  <a:pt x="27936" y="30160"/>
                  <a:pt x="28144" y="29536"/>
                </a:cubicBezTo>
                <a:cubicBezTo>
                  <a:pt x="28282" y="28843"/>
                  <a:pt x="27589" y="28565"/>
                  <a:pt x="27035" y="28496"/>
                </a:cubicBezTo>
                <a:cubicBezTo>
                  <a:pt x="26341" y="28565"/>
                  <a:pt x="25648" y="28912"/>
                  <a:pt x="25302" y="29605"/>
                </a:cubicBezTo>
                <a:cubicBezTo>
                  <a:pt x="25302" y="29605"/>
                  <a:pt x="25302" y="29605"/>
                  <a:pt x="25302" y="29675"/>
                </a:cubicBezTo>
                <a:cubicBezTo>
                  <a:pt x="25281" y="29654"/>
                  <a:pt x="25255" y="29646"/>
                  <a:pt x="25228" y="29646"/>
                </a:cubicBezTo>
                <a:cubicBezTo>
                  <a:pt x="25163" y="29646"/>
                  <a:pt x="25094" y="29695"/>
                  <a:pt x="25094" y="29744"/>
                </a:cubicBezTo>
                <a:cubicBezTo>
                  <a:pt x="24955" y="29813"/>
                  <a:pt x="24886" y="29813"/>
                  <a:pt x="24816" y="29813"/>
                </a:cubicBezTo>
                <a:cubicBezTo>
                  <a:pt x="24608" y="29883"/>
                  <a:pt x="24470" y="29952"/>
                  <a:pt x="24262" y="30021"/>
                </a:cubicBezTo>
                <a:cubicBezTo>
                  <a:pt x="24678" y="29397"/>
                  <a:pt x="24886" y="28773"/>
                  <a:pt x="25232" y="28080"/>
                </a:cubicBezTo>
                <a:cubicBezTo>
                  <a:pt x="25302" y="28080"/>
                  <a:pt x="25302" y="28011"/>
                  <a:pt x="25302" y="28011"/>
                </a:cubicBezTo>
                <a:lnTo>
                  <a:pt x="25302" y="27803"/>
                </a:lnTo>
                <a:cubicBezTo>
                  <a:pt x="25302" y="27803"/>
                  <a:pt x="25302" y="27734"/>
                  <a:pt x="25302" y="27734"/>
                </a:cubicBezTo>
                <a:cubicBezTo>
                  <a:pt x="25371" y="27664"/>
                  <a:pt x="25371" y="27526"/>
                  <a:pt x="25302" y="27456"/>
                </a:cubicBezTo>
                <a:lnTo>
                  <a:pt x="25371" y="27456"/>
                </a:lnTo>
                <a:cubicBezTo>
                  <a:pt x="25856" y="27248"/>
                  <a:pt x="26203" y="26763"/>
                  <a:pt x="26272" y="26209"/>
                </a:cubicBezTo>
                <a:cubicBezTo>
                  <a:pt x="26341" y="25654"/>
                  <a:pt x="25926" y="25169"/>
                  <a:pt x="25371" y="25169"/>
                </a:cubicBezTo>
                <a:cubicBezTo>
                  <a:pt x="25371" y="25238"/>
                  <a:pt x="25371" y="25238"/>
                  <a:pt x="25371" y="25308"/>
                </a:cubicBezTo>
                <a:cubicBezTo>
                  <a:pt x="25648" y="25585"/>
                  <a:pt x="25995" y="25654"/>
                  <a:pt x="25926" y="26139"/>
                </a:cubicBezTo>
                <a:cubicBezTo>
                  <a:pt x="25856" y="26486"/>
                  <a:pt x="25718" y="26833"/>
                  <a:pt x="25440" y="27040"/>
                </a:cubicBezTo>
                <a:cubicBezTo>
                  <a:pt x="25371" y="27040"/>
                  <a:pt x="25302" y="27110"/>
                  <a:pt x="25302" y="27110"/>
                </a:cubicBezTo>
                <a:cubicBezTo>
                  <a:pt x="25267" y="27040"/>
                  <a:pt x="25180" y="27006"/>
                  <a:pt x="25094" y="27006"/>
                </a:cubicBezTo>
                <a:cubicBezTo>
                  <a:pt x="25007" y="27006"/>
                  <a:pt x="24920" y="27040"/>
                  <a:pt x="24886" y="27110"/>
                </a:cubicBezTo>
                <a:cubicBezTo>
                  <a:pt x="24747" y="27110"/>
                  <a:pt x="24678" y="27040"/>
                  <a:pt x="24608" y="26902"/>
                </a:cubicBezTo>
                <a:cubicBezTo>
                  <a:pt x="24193" y="26486"/>
                  <a:pt x="24608" y="25377"/>
                  <a:pt x="25232" y="25377"/>
                </a:cubicBezTo>
                <a:cubicBezTo>
                  <a:pt x="25302" y="25377"/>
                  <a:pt x="25302" y="25238"/>
                  <a:pt x="25232" y="25238"/>
                </a:cubicBezTo>
                <a:cubicBezTo>
                  <a:pt x="24470" y="25238"/>
                  <a:pt x="24054" y="26070"/>
                  <a:pt x="24193" y="26763"/>
                </a:cubicBezTo>
                <a:cubicBezTo>
                  <a:pt x="24262" y="27110"/>
                  <a:pt x="24539" y="27387"/>
                  <a:pt x="24886" y="27456"/>
                </a:cubicBezTo>
                <a:cubicBezTo>
                  <a:pt x="24886" y="27664"/>
                  <a:pt x="24886" y="27803"/>
                  <a:pt x="24886" y="28011"/>
                </a:cubicBezTo>
                <a:cubicBezTo>
                  <a:pt x="24886" y="28011"/>
                  <a:pt x="24886" y="28080"/>
                  <a:pt x="24955" y="28080"/>
                </a:cubicBezTo>
                <a:cubicBezTo>
                  <a:pt x="24816" y="28219"/>
                  <a:pt x="24747" y="28358"/>
                  <a:pt x="24747" y="28496"/>
                </a:cubicBezTo>
                <a:cubicBezTo>
                  <a:pt x="24539" y="28912"/>
                  <a:pt x="24401" y="29328"/>
                  <a:pt x="24193" y="29813"/>
                </a:cubicBezTo>
                <a:cubicBezTo>
                  <a:pt x="24123" y="29952"/>
                  <a:pt x="23985" y="30021"/>
                  <a:pt x="23915" y="30160"/>
                </a:cubicBezTo>
                <a:cubicBezTo>
                  <a:pt x="23915" y="30229"/>
                  <a:pt x="23915" y="30229"/>
                  <a:pt x="23915" y="30298"/>
                </a:cubicBezTo>
                <a:cubicBezTo>
                  <a:pt x="23569" y="30784"/>
                  <a:pt x="23083" y="31269"/>
                  <a:pt x="22668" y="31754"/>
                </a:cubicBezTo>
                <a:cubicBezTo>
                  <a:pt x="22182" y="32170"/>
                  <a:pt x="21766" y="32517"/>
                  <a:pt x="21281" y="32933"/>
                </a:cubicBezTo>
                <a:cubicBezTo>
                  <a:pt x="21281" y="32933"/>
                  <a:pt x="21212" y="32933"/>
                  <a:pt x="21281" y="33002"/>
                </a:cubicBezTo>
                <a:lnTo>
                  <a:pt x="19756" y="34180"/>
                </a:lnTo>
                <a:cubicBezTo>
                  <a:pt x="19618" y="34180"/>
                  <a:pt x="19618" y="34250"/>
                  <a:pt x="19548" y="34319"/>
                </a:cubicBezTo>
                <a:lnTo>
                  <a:pt x="19410" y="34388"/>
                </a:lnTo>
                <a:cubicBezTo>
                  <a:pt x="20449" y="31754"/>
                  <a:pt x="21628" y="29120"/>
                  <a:pt x="22945" y="26555"/>
                </a:cubicBezTo>
                <a:lnTo>
                  <a:pt x="23014" y="26555"/>
                </a:lnTo>
                <a:cubicBezTo>
                  <a:pt x="23361" y="25862"/>
                  <a:pt x="23707" y="25238"/>
                  <a:pt x="24123" y="24614"/>
                </a:cubicBezTo>
                <a:cubicBezTo>
                  <a:pt x="24608" y="23921"/>
                  <a:pt x="25163" y="23228"/>
                  <a:pt x="25787" y="22673"/>
                </a:cubicBezTo>
                <a:cubicBezTo>
                  <a:pt x="25856" y="22673"/>
                  <a:pt x="25926" y="22673"/>
                  <a:pt x="25995" y="22604"/>
                </a:cubicBezTo>
                <a:lnTo>
                  <a:pt x="26064" y="22604"/>
                </a:lnTo>
                <a:cubicBezTo>
                  <a:pt x="26150" y="22775"/>
                  <a:pt x="26262" y="22894"/>
                  <a:pt x="26433" y="22894"/>
                </a:cubicBezTo>
                <a:cubicBezTo>
                  <a:pt x="26539" y="22894"/>
                  <a:pt x="26668" y="22849"/>
                  <a:pt x="26827" y="22743"/>
                </a:cubicBezTo>
                <a:cubicBezTo>
                  <a:pt x="26827" y="22743"/>
                  <a:pt x="26827" y="22673"/>
                  <a:pt x="26827" y="22673"/>
                </a:cubicBezTo>
                <a:cubicBezTo>
                  <a:pt x="26757" y="22691"/>
                  <a:pt x="26697" y="22699"/>
                  <a:pt x="26644" y="22699"/>
                </a:cubicBezTo>
                <a:cubicBezTo>
                  <a:pt x="26484" y="22699"/>
                  <a:pt x="26393" y="22621"/>
                  <a:pt x="26341" y="22465"/>
                </a:cubicBezTo>
                <a:cubicBezTo>
                  <a:pt x="26341" y="22396"/>
                  <a:pt x="26341" y="22396"/>
                  <a:pt x="26341" y="22327"/>
                </a:cubicBezTo>
                <a:cubicBezTo>
                  <a:pt x="26341" y="21980"/>
                  <a:pt x="26411" y="21703"/>
                  <a:pt x="26619" y="21426"/>
                </a:cubicBezTo>
                <a:cubicBezTo>
                  <a:pt x="26804" y="21241"/>
                  <a:pt x="27142" y="21056"/>
                  <a:pt x="27430" y="21056"/>
                </a:cubicBezTo>
                <a:cubicBezTo>
                  <a:pt x="27574" y="21056"/>
                  <a:pt x="27705" y="21102"/>
                  <a:pt x="27797" y="21218"/>
                </a:cubicBezTo>
                <a:cubicBezTo>
                  <a:pt x="28074" y="21495"/>
                  <a:pt x="28144" y="21911"/>
                  <a:pt x="28005" y="22327"/>
                </a:cubicBezTo>
                <a:cubicBezTo>
                  <a:pt x="27797" y="22812"/>
                  <a:pt x="27520" y="23228"/>
                  <a:pt x="27104" y="23505"/>
                </a:cubicBezTo>
                <a:cubicBezTo>
                  <a:pt x="27104" y="23575"/>
                  <a:pt x="27104" y="23644"/>
                  <a:pt x="27173" y="23644"/>
                </a:cubicBezTo>
                <a:cubicBezTo>
                  <a:pt x="27866" y="23367"/>
                  <a:pt x="28352" y="22743"/>
                  <a:pt x="28352" y="22050"/>
                </a:cubicBezTo>
                <a:cubicBezTo>
                  <a:pt x="28490" y="21495"/>
                  <a:pt x="28144" y="20940"/>
                  <a:pt x="27658" y="20732"/>
                </a:cubicBezTo>
                <a:cubicBezTo>
                  <a:pt x="27592" y="20720"/>
                  <a:pt x="27526" y="20715"/>
                  <a:pt x="27462" y="20715"/>
                </a:cubicBezTo>
                <a:cubicBezTo>
                  <a:pt x="26791" y="20715"/>
                  <a:pt x="26260" y="21342"/>
                  <a:pt x="26133" y="21911"/>
                </a:cubicBezTo>
                <a:cubicBezTo>
                  <a:pt x="26064" y="21980"/>
                  <a:pt x="26064" y="22050"/>
                  <a:pt x="26133" y="22119"/>
                </a:cubicBezTo>
                <a:lnTo>
                  <a:pt x="25995" y="22119"/>
                </a:lnTo>
                <a:cubicBezTo>
                  <a:pt x="25926" y="22188"/>
                  <a:pt x="25856" y="22258"/>
                  <a:pt x="25856" y="22327"/>
                </a:cubicBezTo>
                <a:cubicBezTo>
                  <a:pt x="25440" y="23020"/>
                  <a:pt x="24816" y="23644"/>
                  <a:pt x="24262" y="24268"/>
                </a:cubicBezTo>
                <a:cubicBezTo>
                  <a:pt x="24123" y="24476"/>
                  <a:pt x="24054" y="24684"/>
                  <a:pt x="23846" y="24961"/>
                </a:cubicBezTo>
                <a:cubicBezTo>
                  <a:pt x="24608" y="23228"/>
                  <a:pt x="25232" y="21495"/>
                  <a:pt x="25579" y="19693"/>
                </a:cubicBezTo>
                <a:cubicBezTo>
                  <a:pt x="25856" y="19554"/>
                  <a:pt x="26133" y="19346"/>
                  <a:pt x="26272" y="19138"/>
                </a:cubicBezTo>
                <a:cubicBezTo>
                  <a:pt x="26549" y="19069"/>
                  <a:pt x="26688" y="18930"/>
                  <a:pt x="26896" y="18792"/>
                </a:cubicBezTo>
                <a:cubicBezTo>
                  <a:pt x="26965" y="18792"/>
                  <a:pt x="26965" y="18722"/>
                  <a:pt x="26965" y="18653"/>
                </a:cubicBezTo>
                <a:cubicBezTo>
                  <a:pt x="27035" y="18792"/>
                  <a:pt x="27035" y="18930"/>
                  <a:pt x="27173" y="19000"/>
                </a:cubicBezTo>
                <a:cubicBezTo>
                  <a:pt x="27312" y="19207"/>
                  <a:pt x="27554" y="19311"/>
                  <a:pt x="27806" y="19311"/>
                </a:cubicBezTo>
                <a:cubicBezTo>
                  <a:pt x="28057" y="19311"/>
                  <a:pt x="28317" y="19207"/>
                  <a:pt x="28490" y="19000"/>
                </a:cubicBezTo>
                <a:cubicBezTo>
                  <a:pt x="28837" y="18584"/>
                  <a:pt x="29045" y="18029"/>
                  <a:pt x="28976" y="17475"/>
                </a:cubicBezTo>
                <a:cubicBezTo>
                  <a:pt x="28930" y="17021"/>
                  <a:pt x="28558" y="16745"/>
                  <a:pt x="28170" y="16745"/>
                </a:cubicBezTo>
                <a:cubicBezTo>
                  <a:pt x="27966" y="16745"/>
                  <a:pt x="27757" y="16822"/>
                  <a:pt x="27589" y="16989"/>
                </a:cubicBezTo>
                <a:cubicBezTo>
                  <a:pt x="27589" y="16989"/>
                  <a:pt x="27589" y="17059"/>
                  <a:pt x="27589" y="17128"/>
                </a:cubicBezTo>
                <a:cubicBezTo>
                  <a:pt x="27050" y="17330"/>
                  <a:pt x="26707" y="17925"/>
                  <a:pt x="26816" y="18595"/>
                </a:cubicBezTo>
                <a:lnTo>
                  <a:pt x="26816" y="18595"/>
                </a:lnTo>
                <a:cubicBezTo>
                  <a:pt x="26799" y="18555"/>
                  <a:pt x="26764" y="18538"/>
                  <a:pt x="26726" y="18538"/>
                </a:cubicBezTo>
                <a:cubicBezTo>
                  <a:pt x="26688" y="18538"/>
                  <a:pt x="26647" y="18555"/>
                  <a:pt x="26619" y="18584"/>
                </a:cubicBezTo>
                <a:cubicBezTo>
                  <a:pt x="26549" y="18584"/>
                  <a:pt x="26480" y="18653"/>
                  <a:pt x="26341" y="18722"/>
                </a:cubicBezTo>
                <a:cubicBezTo>
                  <a:pt x="26203" y="18792"/>
                  <a:pt x="26133" y="18861"/>
                  <a:pt x="25995" y="19000"/>
                </a:cubicBezTo>
                <a:cubicBezTo>
                  <a:pt x="25856" y="19138"/>
                  <a:pt x="25718" y="19277"/>
                  <a:pt x="25579" y="19415"/>
                </a:cubicBezTo>
                <a:cubicBezTo>
                  <a:pt x="25579" y="19207"/>
                  <a:pt x="25648" y="18930"/>
                  <a:pt x="25718" y="18722"/>
                </a:cubicBezTo>
                <a:cubicBezTo>
                  <a:pt x="26133" y="17890"/>
                  <a:pt x="26411" y="16989"/>
                  <a:pt x="26549" y="16088"/>
                </a:cubicBezTo>
                <a:cubicBezTo>
                  <a:pt x="26688" y="16157"/>
                  <a:pt x="26757" y="16227"/>
                  <a:pt x="26896" y="16227"/>
                </a:cubicBezTo>
                <a:cubicBezTo>
                  <a:pt x="26965" y="16227"/>
                  <a:pt x="26965" y="16157"/>
                  <a:pt x="26896" y="16157"/>
                </a:cubicBezTo>
                <a:cubicBezTo>
                  <a:pt x="26757" y="16019"/>
                  <a:pt x="26619" y="15880"/>
                  <a:pt x="26549" y="15742"/>
                </a:cubicBezTo>
                <a:lnTo>
                  <a:pt x="26549" y="15603"/>
                </a:lnTo>
                <a:cubicBezTo>
                  <a:pt x="26549" y="15603"/>
                  <a:pt x="26480" y="15534"/>
                  <a:pt x="26480" y="15534"/>
                </a:cubicBezTo>
                <a:cubicBezTo>
                  <a:pt x="26341" y="15118"/>
                  <a:pt x="26411" y="14702"/>
                  <a:pt x="26619" y="14355"/>
                </a:cubicBezTo>
                <a:cubicBezTo>
                  <a:pt x="26732" y="14073"/>
                  <a:pt x="27074" y="13745"/>
                  <a:pt x="27422" y="13745"/>
                </a:cubicBezTo>
                <a:cubicBezTo>
                  <a:pt x="27501" y="13745"/>
                  <a:pt x="27581" y="13762"/>
                  <a:pt x="27658" y="13801"/>
                </a:cubicBezTo>
                <a:cubicBezTo>
                  <a:pt x="28005" y="14078"/>
                  <a:pt x="28144" y="14425"/>
                  <a:pt x="28144" y="14840"/>
                </a:cubicBezTo>
                <a:cubicBezTo>
                  <a:pt x="28074" y="15326"/>
                  <a:pt x="27866" y="15811"/>
                  <a:pt x="27451" y="16157"/>
                </a:cubicBezTo>
                <a:cubicBezTo>
                  <a:pt x="27451" y="16157"/>
                  <a:pt x="27451" y="16296"/>
                  <a:pt x="27589" y="16296"/>
                </a:cubicBezTo>
                <a:cubicBezTo>
                  <a:pt x="28629" y="15811"/>
                  <a:pt x="28837" y="13870"/>
                  <a:pt x="27658" y="13454"/>
                </a:cubicBezTo>
                <a:cubicBezTo>
                  <a:pt x="27559" y="13421"/>
                  <a:pt x="27463" y="13406"/>
                  <a:pt x="27371" y="13406"/>
                </a:cubicBezTo>
                <a:cubicBezTo>
                  <a:pt x="26495" y="13406"/>
                  <a:pt x="25952" y="14794"/>
                  <a:pt x="26203" y="15672"/>
                </a:cubicBezTo>
                <a:lnTo>
                  <a:pt x="26203" y="16504"/>
                </a:lnTo>
                <a:cubicBezTo>
                  <a:pt x="26203" y="16573"/>
                  <a:pt x="26203" y="16573"/>
                  <a:pt x="26203" y="16573"/>
                </a:cubicBezTo>
                <a:cubicBezTo>
                  <a:pt x="26064" y="17128"/>
                  <a:pt x="25926" y="17613"/>
                  <a:pt x="25718" y="18098"/>
                </a:cubicBezTo>
                <a:cubicBezTo>
                  <a:pt x="25787" y="16851"/>
                  <a:pt x="25787" y="15603"/>
                  <a:pt x="25579" y="14425"/>
                </a:cubicBezTo>
                <a:cubicBezTo>
                  <a:pt x="25648" y="14355"/>
                  <a:pt x="25648" y="14286"/>
                  <a:pt x="25648" y="14217"/>
                </a:cubicBezTo>
                <a:lnTo>
                  <a:pt x="25648" y="14147"/>
                </a:lnTo>
                <a:cubicBezTo>
                  <a:pt x="25648" y="14078"/>
                  <a:pt x="25579" y="13939"/>
                  <a:pt x="25579" y="13870"/>
                </a:cubicBezTo>
                <a:cubicBezTo>
                  <a:pt x="25718" y="13731"/>
                  <a:pt x="25787" y="13523"/>
                  <a:pt x="25787" y="13385"/>
                </a:cubicBezTo>
                <a:cubicBezTo>
                  <a:pt x="25856" y="12761"/>
                  <a:pt x="25648" y="12206"/>
                  <a:pt x="25302" y="11721"/>
                </a:cubicBezTo>
                <a:cubicBezTo>
                  <a:pt x="25153" y="11512"/>
                  <a:pt x="24940" y="11419"/>
                  <a:pt x="24728" y="11419"/>
                </a:cubicBezTo>
                <a:cubicBezTo>
                  <a:pt x="24449" y="11419"/>
                  <a:pt x="24172" y="11583"/>
                  <a:pt x="24054" y="11860"/>
                </a:cubicBezTo>
                <a:cubicBezTo>
                  <a:pt x="24054" y="11909"/>
                  <a:pt x="24054" y="11958"/>
                  <a:pt x="24078" y="11958"/>
                </a:cubicBezTo>
                <a:cubicBezTo>
                  <a:pt x="24089" y="11958"/>
                  <a:pt x="24103" y="11949"/>
                  <a:pt x="24123" y="11929"/>
                </a:cubicBezTo>
                <a:cubicBezTo>
                  <a:pt x="24309" y="11818"/>
                  <a:pt x="24474" y="11746"/>
                  <a:pt x="24631" y="11746"/>
                </a:cubicBezTo>
                <a:cubicBezTo>
                  <a:pt x="24767" y="11746"/>
                  <a:pt x="24895" y="11800"/>
                  <a:pt x="25024" y="11929"/>
                </a:cubicBezTo>
                <a:cubicBezTo>
                  <a:pt x="25302" y="12276"/>
                  <a:pt x="25440" y="12622"/>
                  <a:pt x="25510" y="13038"/>
                </a:cubicBezTo>
                <a:cubicBezTo>
                  <a:pt x="25510" y="13107"/>
                  <a:pt x="25510" y="13315"/>
                  <a:pt x="25510" y="13454"/>
                </a:cubicBezTo>
                <a:cubicBezTo>
                  <a:pt x="25469" y="13413"/>
                  <a:pt x="25428" y="13397"/>
                  <a:pt x="25391" y="13397"/>
                </a:cubicBezTo>
                <a:cubicBezTo>
                  <a:pt x="25302" y="13397"/>
                  <a:pt x="25232" y="13495"/>
                  <a:pt x="25232" y="13593"/>
                </a:cubicBezTo>
                <a:lnTo>
                  <a:pt x="25232" y="13662"/>
                </a:lnTo>
                <a:lnTo>
                  <a:pt x="25163" y="13662"/>
                </a:lnTo>
                <a:cubicBezTo>
                  <a:pt x="24470" y="13385"/>
                  <a:pt x="24123" y="12484"/>
                  <a:pt x="24608" y="11860"/>
                </a:cubicBezTo>
                <a:cubicBezTo>
                  <a:pt x="24608" y="11811"/>
                  <a:pt x="24574" y="11762"/>
                  <a:pt x="24529" y="11762"/>
                </a:cubicBezTo>
                <a:cubicBezTo>
                  <a:pt x="24510" y="11762"/>
                  <a:pt x="24490" y="11770"/>
                  <a:pt x="24470" y="11790"/>
                </a:cubicBezTo>
                <a:cubicBezTo>
                  <a:pt x="24123" y="11998"/>
                  <a:pt x="24123" y="12553"/>
                  <a:pt x="24193" y="12969"/>
                </a:cubicBezTo>
                <a:cubicBezTo>
                  <a:pt x="24262" y="13385"/>
                  <a:pt x="24539" y="13731"/>
                  <a:pt x="24955" y="13870"/>
                </a:cubicBezTo>
                <a:cubicBezTo>
                  <a:pt x="25024" y="13939"/>
                  <a:pt x="25163" y="13939"/>
                  <a:pt x="25302" y="13939"/>
                </a:cubicBezTo>
                <a:cubicBezTo>
                  <a:pt x="25302" y="14009"/>
                  <a:pt x="25302" y="14009"/>
                  <a:pt x="25302" y="14009"/>
                </a:cubicBezTo>
                <a:lnTo>
                  <a:pt x="25302" y="14147"/>
                </a:lnTo>
                <a:lnTo>
                  <a:pt x="25302" y="14217"/>
                </a:lnTo>
                <a:cubicBezTo>
                  <a:pt x="25302" y="14286"/>
                  <a:pt x="25302" y="14355"/>
                  <a:pt x="25371" y="14355"/>
                </a:cubicBezTo>
                <a:cubicBezTo>
                  <a:pt x="25371" y="14494"/>
                  <a:pt x="25371" y="14563"/>
                  <a:pt x="25440" y="14702"/>
                </a:cubicBezTo>
                <a:cubicBezTo>
                  <a:pt x="25510" y="15326"/>
                  <a:pt x="25579" y="15950"/>
                  <a:pt x="25579" y="16573"/>
                </a:cubicBezTo>
                <a:cubicBezTo>
                  <a:pt x="25579" y="17197"/>
                  <a:pt x="25579" y="17821"/>
                  <a:pt x="25510" y="18445"/>
                </a:cubicBezTo>
                <a:lnTo>
                  <a:pt x="25371" y="18722"/>
                </a:lnTo>
                <a:cubicBezTo>
                  <a:pt x="25302" y="18029"/>
                  <a:pt x="25094" y="17405"/>
                  <a:pt x="24747" y="16851"/>
                </a:cubicBezTo>
                <a:cubicBezTo>
                  <a:pt x="24747" y="16851"/>
                  <a:pt x="24747" y="16781"/>
                  <a:pt x="24747" y="16781"/>
                </a:cubicBezTo>
                <a:cubicBezTo>
                  <a:pt x="24747" y="16781"/>
                  <a:pt x="24747" y="16712"/>
                  <a:pt x="24747" y="16712"/>
                </a:cubicBezTo>
                <a:cubicBezTo>
                  <a:pt x="24747" y="16712"/>
                  <a:pt x="24747" y="16643"/>
                  <a:pt x="24747" y="16643"/>
                </a:cubicBezTo>
                <a:lnTo>
                  <a:pt x="24747" y="16573"/>
                </a:lnTo>
                <a:cubicBezTo>
                  <a:pt x="25143" y="15717"/>
                  <a:pt x="24097" y="14484"/>
                  <a:pt x="23218" y="14484"/>
                </a:cubicBezTo>
                <a:cubicBezTo>
                  <a:pt x="23173" y="14484"/>
                  <a:pt x="23128" y="14487"/>
                  <a:pt x="23083" y="14494"/>
                </a:cubicBezTo>
                <a:cubicBezTo>
                  <a:pt x="23014" y="14494"/>
                  <a:pt x="23014" y="14632"/>
                  <a:pt x="23083" y="14632"/>
                </a:cubicBezTo>
                <a:cubicBezTo>
                  <a:pt x="23777" y="14840"/>
                  <a:pt x="24678" y="15603"/>
                  <a:pt x="24470" y="16365"/>
                </a:cubicBezTo>
                <a:cubicBezTo>
                  <a:pt x="24470" y="16573"/>
                  <a:pt x="24262" y="16573"/>
                  <a:pt x="24054" y="16643"/>
                </a:cubicBezTo>
                <a:cubicBezTo>
                  <a:pt x="23846" y="16643"/>
                  <a:pt x="23638" y="16296"/>
                  <a:pt x="23499" y="16088"/>
                </a:cubicBezTo>
                <a:cubicBezTo>
                  <a:pt x="23291" y="15742"/>
                  <a:pt x="23083" y="15326"/>
                  <a:pt x="23014" y="14910"/>
                </a:cubicBezTo>
                <a:cubicBezTo>
                  <a:pt x="23014" y="14875"/>
                  <a:pt x="22997" y="14858"/>
                  <a:pt x="22979" y="14858"/>
                </a:cubicBezTo>
                <a:cubicBezTo>
                  <a:pt x="22962" y="14858"/>
                  <a:pt x="22945" y="14875"/>
                  <a:pt x="22945" y="14910"/>
                </a:cubicBezTo>
                <a:cubicBezTo>
                  <a:pt x="22945" y="15534"/>
                  <a:pt x="23153" y="16088"/>
                  <a:pt x="23499" y="16573"/>
                </a:cubicBezTo>
                <a:cubicBezTo>
                  <a:pt x="23652" y="16776"/>
                  <a:pt x="23915" y="16905"/>
                  <a:pt x="24182" y="16905"/>
                </a:cubicBezTo>
                <a:cubicBezTo>
                  <a:pt x="24279" y="16905"/>
                  <a:pt x="24377" y="16888"/>
                  <a:pt x="24470" y="16851"/>
                </a:cubicBezTo>
                <a:lnTo>
                  <a:pt x="24470" y="16920"/>
                </a:lnTo>
                <a:cubicBezTo>
                  <a:pt x="24470" y="16989"/>
                  <a:pt x="24539" y="17128"/>
                  <a:pt x="24539" y="17197"/>
                </a:cubicBezTo>
                <a:cubicBezTo>
                  <a:pt x="24539" y="17246"/>
                  <a:pt x="24608" y="17295"/>
                  <a:pt x="24698" y="17295"/>
                </a:cubicBezTo>
                <a:cubicBezTo>
                  <a:pt x="24735" y="17295"/>
                  <a:pt x="24776" y="17287"/>
                  <a:pt x="24816" y="17267"/>
                </a:cubicBezTo>
                <a:cubicBezTo>
                  <a:pt x="25024" y="17821"/>
                  <a:pt x="25232" y="18445"/>
                  <a:pt x="25232" y="19069"/>
                </a:cubicBezTo>
                <a:cubicBezTo>
                  <a:pt x="25232" y="19138"/>
                  <a:pt x="25232" y="19207"/>
                  <a:pt x="25232" y="19207"/>
                </a:cubicBezTo>
                <a:cubicBezTo>
                  <a:pt x="25232" y="19277"/>
                  <a:pt x="25232" y="19346"/>
                  <a:pt x="25232" y="19415"/>
                </a:cubicBezTo>
                <a:cubicBezTo>
                  <a:pt x="25163" y="19415"/>
                  <a:pt x="25163" y="19623"/>
                  <a:pt x="25232" y="19623"/>
                </a:cubicBezTo>
                <a:cubicBezTo>
                  <a:pt x="25232" y="19762"/>
                  <a:pt x="25232" y="19901"/>
                  <a:pt x="25163" y="20039"/>
                </a:cubicBezTo>
                <a:cubicBezTo>
                  <a:pt x="24886" y="21287"/>
                  <a:pt x="24470" y="22535"/>
                  <a:pt x="23985" y="23644"/>
                </a:cubicBezTo>
                <a:cubicBezTo>
                  <a:pt x="23985" y="23575"/>
                  <a:pt x="24054" y="23436"/>
                  <a:pt x="24054" y="23367"/>
                </a:cubicBezTo>
                <a:cubicBezTo>
                  <a:pt x="24054" y="23297"/>
                  <a:pt x="24054" y="23297"/>
                  <a:pt x="24054" y="23297"/>
                </a:cubicBezTo>
                <a:lnTo>
                  <a:pt x="24054" y="23159"/>
                </a:lnTo>
                <a:cubicBezTo>
                  <a:pt x="24123" y="22951"/>
                  <a:pt x="24193" y="22743"/>
                  <a:pt x="24262" y="22535"/>
                </a:cubicBezTo>
                <a:cubicBezTo>
                  <a:pt x="24262" y="22535"/>
                  <a:pt x="24231" y="22504"/>
                  <a:pt x="24211" y="22504"/>
                </a:cubicBezTo>
                <a:cubicBezTo>
                  <a:pt x="24200" y="22504"/>
                  <a:pt x="24193" y="22512"/>
                  <a:pt x="24193" y="22535"/>
                </a:cubicBezTo>
                <a:lnTo>
                  <a:pt x="24123" y="22743"/>
                </a:lnTo>
                <a:cubicBezTo>
                  <a:pt x="24123" y="22188"/>
                  <a:pt x="24123" y="21634"/>
                  <a:pt x="24123" y="21079"/>
                </a:cubicBezTo>
                <a:lnTo>
                  <a:pt x="24123" y="21010"/>
                </a:lnTo>
                <a:cubicBezTo>
                  <a:pt x="24054" y="20802"/>
                  <a:pt x="24054" y="20594"/>
                  <a:pt x="23985" y="20455"/>
                </a:cubicBezTo>
                <a:cubicBezTo>
                  <a:pt x="24054" y="20317"/>
                  <a:pt x="24193" y="20178"/>
                  <a:pt x="24262" y="20039"/>
                </a:cubicBezTo>
                <a:cubicBezTo>
                  <a:pt x="24470" y="19693"/>
                  <a:pt x="24539" y="19277"/>
                  <a:pt x="24470" y="18861"/>
                </a:cubicBezTo>
                <a:cubicBezTo>
                  <a:pt x="24341" y="18283"/>
                  <a:pt x="23796" y="17883"/>
                  <a:pt x="23220" y="17883"/>
                </a:cubicBezTo>
                <a:cubicBezTo>
                  <a:pt x="23174" y="17883"/>
                  <a:pt x="23129" y="17885"/>
                  <a:pt x="23083" y="17890"/>
                </a:cubicBezTo>
                <a:cubicBezTo>
                  <a:pt x="22806" y="17890"/>
                  <a:pt x="22598" y="18029"/>
                  <a:pt x="22390" y="18237"/>
                </a:cubicBezTo>
                <a:cubicBezTo>
                  <a:pt x="22252" y="18584"/>
                  <a:pt x="22252" y="18930"/>
                  <a:pt x="22390" y="19207"/>
                </a:cubicBezTo>
                <a:cubicBezTo>
                  <a:pt x="22390" y="19242"/>
                  <a:pt x="22425" y="19259"/>
                  <a:pt x="22460" y="19259"/>
                </a:cubicBezTo>
                <a:cubicBezTo>
                  <a:pt x="22494" y="19259"/>
                  <a:pt x="22529" y="19242"/>
                  <a:pt x="22529" y="19207"/>
                </a:cubicBezTo>
                <a:cubicBezTo>
                  <a:pt x="22529" y="19207"/>
                  <a:pt x="22529" y="19138"/>
                  <a:pt x="22529" y="19069"/>
                </a:cubicBezTo>
                <a:cubicBezTo>
                  <a:pt x="22598" y="19623"/>
                  <a:pt x="22806" y="20594"/>
                  <a:pt x="23430" y="20732"/>
                </a:cubicBezTo>
                <a:cubicBezTo>
                  <a:pt x="23499" y="20732"/>
                  <a:pt x="23638" y="20732"/>
                  <a:pt x="23707" y="20663"/>
                </a:cubicBezTo>
                <a:lnTo>
                  <a:pt x="23707" y="20732"/>
                </a:lnTo>
                <a:cubicBezTo>
                  <a:pt x="23707" y="20732"/>
                  <a:pt x="23777" y="20802"/>
                  <a:pt x="23777" y="20802"/>
                </a:cubicBezTo>
                <a:cubicBezTo>
                  <a:pt x="23846" y="21634"/>
                  <a:pt x="23777" y="22465"/>
                  <a:pt x="23777" y="23297"/>
                </a:cubicBezTo>
                <a:cubicBezTo>
                  <a:pt x="23569" y="23921"/>
                  <a:pt x="23361" y="24545"/>
                  <a:pt x="23153" y="25169"/>
                </a:cubicBezTo>
                <a:cubicBezTo>
                  <a:pt x="22945" y="25654"/>
                  <a:pt x="22668" y="26139"/>
                  <a:pt x="22460" y="26625"/>
                </a:cubicBezTo>
                <a:cubicBezTo>
                  <a:pt x="22390" y="26694"/>
                  <a:pt x="22390" y="26763"/>
                  <a:pt x="22321" y="26833"/>
                </a:cubicBezTo>
                <a:cubicBezTo>
                  <a:pt x="21905" y="27595"/>
                  <a:pt x="21350" y="28288"/>
                  <a:pt x="20935" y="28981"/>
                </a:cubicBezTo>
                <a:cubicBezTo>
                  <a:pt x="20889" y="29027"/>
                  <a:pt x="20843" y="29073"/>
                  <a:pt x="20818" y="29138"/>
                </a:cubicBezTo>
                <a:lnTo>
                  <a:pt x="20818" y="29138"/>
                </a:lnTo>
                <a:cubicBezTo>
                  <a:pt x="20866" y="28832"/>
                  <a:pt x="20873" y="28525"/>
                  <a:pt x="20935" y="28219"/>
                </a:cubicBezTo>
                <a:cubicBezTo>
                  <a:pt x="20935" y="27248"/>
                  <a:pt x="20796" y="26278"/>
                  <a:pt x="20519" y="25308"/>
                </a:cubicBezTo>
                <a:cubicBezTo>
                  <a:pt x="20548" y="25044"/>
                  <a:pt x="20590" y="24780"/>
                  <a:pt x="20644" y="24516"/>
                </a:cubicBezTo>
                <a:lnTo>
                  <a:pt x="20644" y="24516"/>
                </a:lnTo>
                <a:cubicBezTo>
                  <a:pt x="20624" y="24313"/>
                  <a:pt x="20588" y="24100"/>
                  <a:pt x="20588" y="23852"/>
                </a:cubicBezTo>
                <a:cubicBezTo>
                  <a:pt x="20588" y="23852"/>
                  <a:pt x="20657" y="23852"/>
                  <a:pt x="20657" y="23783"/>
                </a:cubicBezTo>
                <a:cubicBezTo>
                  <a:pt x="20588" y="23575"/>
                  <a:pt x="20588" y="23367"/>
                  <a:pt x="20519" y="23159"/>
                </a:cubicBezTo>
                <a:cubicBezTo>
                  <a:pt x="20519" y="22743"/>
                  <a:pt x="20449" y="22396"/>
                  <a:pt x="20449" y="21980"/>
                </a:cubicBezTo>
                <a:cubicBezTo>
                  <a:pt x="20380" y="21495"/>
                  <a:pt x="20380" y="21010"/>
                  <a:pt x="20449" y="20525"/>
                </a:cubicBezTo>
                <a:cubicBezTo>
                  <a:pt x="20449" y="20525"/>
                  <a:pt x="20519" y="20039"/>
                  <a:pt x="20588" y="19623"/>
                </a:cubicBezTo>
                <a:lnTo>
                  <a:pt x="20588" y="19831"/>
                </a:lnTo>
                <a:cubicBezTo>
                  <a:pt x="20588" y="19866"/>
                  <a:pt x="20640" y="19883"/>
                  <a:pt x="20692" y="19883"/>
                </a:cubicBezTo>
                <a:cubicBezTo>
                  <a:pt x="20744" y="19883"/>
                  <a:pt x="20796" y="19866"/>
                  <a:pt x="20796" y="19831"/>
                </a:cubicBezTo>
                <a:cubicBezTo>
                  <a:pt x="20796" y="19693"/>
                  <a:pt x="20865" y="19554"/>
                  <a:pt x="20865" y="19415"/>
                </a:cubicBezTo>
                <a:lnTo>
                  <a:pt x="21004" y="19415"/>
                </a:lnTo>
                <a:cubicBezTo>
                  <a:pt x="21036" y="19419"/>
                  <a:pt x="21067" y="19421"/>
                  <a:pt x="21098" y="19421"/>
                </a:cubicBezTo>
                <a:cubicBezTo>
                  <a:pt x="21606" y="19421"/>
                  <a:pt x="21986" y="18902"/>
                  <a:pt x="22182" y="18445"/>
                </a:cubicBezTo>
                <a:cubicBezTo>
                  <a:pt x="22390" y="17960"/>
                  <a:pt x="22182" y="16989"/>
                  <a:pt x="21489" y="16851"/>
                </a:cubicBezTo>
                <a:cubicBezTo>
                  <a:pt x="21489" y="16851"/>
                  <a:pt x="21420" y="16851"/>
                  <a:pt x="21420" y="16920"/>
                </a:cubicBezTo>
                <a:cubicBezTo>
                  <a:pt x="21386" y="16887"/>
                  <a:pt x="21349" y="16873"/>
                  <a:pt x="21311" y="16873"/>
                </a:cubicBezTo>
                <a:cubicBezTo>
                  <a:pt x="21189" y="16873"/>
                  <a:pt x="21057" y="17006"/>
                  <a:pt x="21004" y="17059"/>
                </a:cubicBezTo>
                <a:cubicBezTo>
                  <a:pt x="20727" y="17336"/>
                  <a:pt x="20449" y="17682"/>
                  <a:pt x="20311" y="18029"/>
                </a:cubicBezTo>
                <a:cubicBezTo>
                  <a:pt x="20172" y="18445"/>
                  <a:pt x="20241" y="18861"/>
                  <a:pt x="20519" y="19207"/>
                </a:cubicBezTo>
                <a:cubicBezTo>
                  <a:pt x="20172" y="20178"/>
                  <a:pt x="20033" y="21218"/>
                  <a:pt x="20172" y="22258"/>
                </a:cubicBezTo>
                <a:cubicBezTo>
                  <a:pt x="20033" y="21911"/>
                  <a:pt x="19825" y="21495"/>
                  <a:pt x="19687" y="21148"/>
                </a:cubicBezTo>
                <a:cubicBezTo>
                  <a:pt x="19964" y="20594"/>
                  <a:pt x="19895" y="19831"/>
                  <a:pt x="19479" y="19346"/>
                </a:cubicBezTo>
                <a:cubicBezTo>
                  <a:pt x="19214" y="18976"/>
                  <a:pt x="18707" y="18605"/>
                  <a:pt x="18204" y="18605"/>
                </a:cubicBezTo>
                <a:cubicBezTo>
                  <a:pt x="18048" y="18605"/>
                  <a:pt x="17893" y="18640"/>
                  <a:pt x="17746" y="18722"/>
                </a:cubicBezTo>
                <a:cubicBezTo>
                  <a:pt x="17053" y="19069"/>
                  <a:pt x="17261" y="20247"/>
                  <a:pt x="17607" y="20802"/>
                </a:cubicBezTo>
                <a:cubicBezTo>
                  <a:pt x="17861" y="21140"/>
                  <a:pt x="18268" y="21426"/>
                  <a:pt x="18626" y="21426"/>
                </a:cubicBezTo>
                <a:cubicBezTo>
                  <a:pt x="18856" y="21426"/>
                  <a:pt x="19066" y="21308"/>
                  <a:pt x="19202" y="21010"/>
                </a:cubicBezTo>
                <a:lnTo>
                  <a:pt x="19202" y="21010"/>
                </a:lnTo>
                <a:cubicBezTo>
                  <a:pt x="19061" y="21231"/>
                  <a:pt x="18902" y="21318"/>
                  <a:pt x="18741" y="21318"/>
                </a:cubicBezTo>
                <a:cubicBezTo>
                  <a:pt x="18349" y="21318"/>
                  <a:pt x="17943" y="20799"/>
                  <a:pt x="17746" y="20455"/>
                </a:cubicBezTo>
                <a:cubicBezTo>
                  <a:pt x="17469" y="19970"/>
                  <a:pt x="17538" y="19138"/>
                  <a:pt x="18162" y="19000"/>
                </a:cubicBezTo>
                <a:cubicBezTo>
                  <a:pt x="18189" y="18995"/>
                  <a:pt x="18216" y="18993"/>
                  <a:pt x="18244" y="18993"/>
                </a:cubicBezTo>
                <a:cubicBezTo>
                  <a:pt x="18640" y="18993"/>
                  <a:pt x="19081" y="19438"/>
                  <a:pt x="19340" y="19762"/>
                </a:cubicBezTo>
                <a:cubicBezTo>
                  <a:pt x="19548" y="20109"/>
                  <a:pt x="19618" y="20525"/>
                  <a:pt x="19548" y="20871"/>
                </a:cubicBezTo>
                <a:lnTo>
                  <a:pt x="19479" y="20871"/>
                </a:lnTo>
                <a:cubicBezTo>
                  <a:pt x="19450" y="20784"/>
                  <a:pt x="19397" y="20746"/>
                  <a:pt x="19344" y="20746"/>
                </a:cubicBezTo>
                <a:cubicBezTo>
                  <a:pt x="19272" y="20746"/>
                  <a:pt x="19202" y="20820"/>
                  <a:pt x="19202" y="20940"/>
                </a:cubicBezTo>
                <a:cubicBezTo>
                  <a:pt x="19202" y="20940"/>
                  <a:pt x="19202" y="21010"/>
                  <a:pt x="19202" y="21010"/>
                </a:cubicBezTo>
                <a:cubicBezTo>
                  <a:pt x="19271" y="21148"/>
                  <a:pt x="19271" y="21218"/>
                  <a:pt x="19340" y="21287"/>
                </a:cubicBezTo>
                <a:cubicBezTo>
                  <a:pt x="19340" y="21356"/>
                  <a:pt x="19340" y="21356"/>
                  <a:pt x="19340" y="21426"/>
                </a:cubicBezTo>
                <a:cubicBezTo>
                  <a:pt x="19479" y="21564"/>
                  <a:pt x="19548" y="21703"/>
                  <a:pt x="19687" y="21842"/>
                </a:cubicBezTo>
                <a:cubicBezTo>
                  <a:pt x="19895" y="22188"/>
                  <a:pt x="20033" y="22673"/>
                  <a:pt x="20172" y="23089"/>
                </a:cubicBezTo>
                <a:cubicBezTo>
                  <a:pt x="20311" y="23436"/>
                  <a:pt x="20241" y="23644"/>
                  <a:pt x="20311" y="23921"/>
                </a:cubicBezTo>
                <a:cubicBezTo>
                  <a:pt x="20311" y="24406"/>
                  <a:pt x="20380" y="24892"/>
                  <a:pt x="20519" y="25377"/>
                </a:cubicBezTo>
                <a:lnTo>
                  <a:pt x="20519" y="25446"/>
                </a:lnTo>
                <a:cubicBezTo>
                  <a:pt x="20449" y="25515"/>
                  <a:pt x="20519" y="25515"/>
                  <a:pt x="20519" y="25585"/>
                </a:cubicBezTo>
                <a:cubicBezTo>
                  <a:pt x="20519" y="25862"/>
                  <a:pt x="20657" y="26139"/>
                  <a:pt x="20657" y="26417"/>
                </a:cubicBezTo>
                <a:cubicBezTo>
                  <a:pt x="20449" y="26070"/>
                  <a:pt x="20241" y="25654"/>
                  <a:pt x="20103" y="25308"/>
                </a:cubicBezTo>
                <a:cubicBezTo>
                  <a:pt x="20033" y="25100"/>
                  <a:pt x="19895" y="24892"/>
                  <a:pt x="19756" y="24684"/>
                </a:cubicBezTo>
                <a:cubicBezTo>
                  <a:pt x="19618" y="24545"/>
                  <a:pt x="19479" y="24476"/>
                  <a:pt x="19340" y="24337"/>
                </a:cubicBezTo>
                <a:cubicBezTo>
                  <a:pt x="19687" y="23713"/>
                  <a:pt x="19479" y="22951"/>
                  <a:pt x="18855" y="22604"/>
                </a:cubicBezTo>
                <a:cubicBezTo>
                  <a:pt x="18672" y="22513"/>
                  <a:pt x="18484" y="22469"/>
                  <a:pt x="18304" y="22469"/>
                </a:cubicBezTo>
                <a:cubicBezTo>
                  <a:pt x="17803" y="22469"/>
                  <a:pt x="17363" y="22805"/>
                  <a:pt x="17261" y="23367"/>
                </a:cubicBezTo>
                <a:cubicBezTo>
                  <a:pt x="17191" y="23921"/>
                  <a:pt x="17469" y="24545"/>
                  <a:pt x="18023" y="24892"/>
                </a:cubicBezTo>
                <a:cubicBezTo>
                  <a:pt x="18162" y="25003"/>
                  <a:pt x="18334" y="25058"/>
                  <a:pt x="18508" y="25058"/>
                </a:cubicBezTo>
                <a:cubicBezTo>
                  <a:pt x="18769" y="25058"/>
                  <a:pt x="19035" y="24933"/>
                  <a:pt x="19202" y="24684"/>
                </a:cubicBezTo>
                <a:lnTo>
                  <a:pt x="19340" y="24822"/>
                </a:lnTo>
                <a:cubicBezTo>
                  <a:pt x="19359" y="24841"/>
                  <a:pt x="19377" y="24849"/>
                  <a:pt x="19395" y="24849"/>
                </a:cubicBezTo>
                <a:cubicBezTo>
                  <a:pt x="19442" y="24849"/>
                  <a:pt x="19479" y="24785"/>
                  <a:pt x="19479" y="24684"/>
                </a:cubicBezTo>
                <a:cubicBezTo>
                  <a:pt x="19687" y="24961"/>
                  <a:pt x="19895" y="25238"/>
                  <a:pt x="19964" y="25515"/>
                </a:cubicBezTo>
                <a:cubicBezTo>
                  <a:pt x="20172" y="26001"/>
                  <a:pt x="20380" y="26417"/>
                  <a:pt x="20727" y="26763"/>
                </a:cubicBezTo>
                <a:cubicBezTo>
                  <a:pt x="20727" y="26833"/>
                  <a:pt x="20727" y="26902"/>
                  <a:pt x="20727" y="26971"/>
                </a:cubicBezTo>
                <a:cubicBezTo>
                  <a:pt x="20865" y="27595"/>
                  <a:pt x="20865" y="28288"/>
                  <a:pt x="20727" y="28981"/>
                </a:cubicBezTo>
                <a:cubicBezTo>
                  <a:pt x="20588" y="28427"/>
                  <a:pt x="20241" y="27942"/>
                  <a:pt x="19825" y="27595"/>
                </a:cubicBezTo>
                <a:cubicBezTo>
                  <a:pt x="19756" y="27526"/>
                  <a:pt x="19687" y="27456"/>
                  <a:pt x="19548" y="27387"/>
                </a:cubicBezTo>
                <a:cubicBezTo>
                  <a:pt x="19690" y="26726"/>
                  <a:pt x="18866" y="26000"/>
                  <a:pt x="18216" y="26000"/>
                </a:cubicBezTo>
                <a:cubicBezTo>
                  <a:pt x="17913" y="26000"/>
                  <a:pt x="17648" y="26158"/>
                  <a:pt x="17538" y="26555"/>
                </a:cubicBezTo>
                <a:cubicBezTo>
                  <a:pt x="17469" y="27110"/>
                  <a:pt x="17677" y="27664"/>
                  <a:pt x="18093" y="28011"/>
                </a:cubicBezTo>
                <a:cubicBezTo>
                  <a:pt x="18272" y="28235"/>
                  <a:pt x="18624" y="28458"/>
                  <a:pt x="18944" y="28458"/>
                </a:cubicBezTo>
                <a:cubicBezTo>
                  <a:pt x="19120" y="28458"/>
                  <a:pt x="19287" y="28391"/>
                  <a:pt x="19410" y="28219"/>
                </a:cubicBezTo>
                <a:cubicBezTo>
                  <a:pt x="19410" y="28219"/>
                  <a:pt x="19410" y="28150"/>
                  <a:pt x="19340" y="28150"/>
                </a:cubicBezTo>
                <a:cubicBezTo>
                  <a:pt x="19254" y="28167"/>
                  <a:pt x="19171" y="28176"/>
                  <a:pt x="19092" y="28176"/>
                </a:cubicBezTo>
                <a:cubicBezTo>
                  <a:pt x="18855" y="28176"/>
                  <a:pt x="18647" y="28098"/>
                  <a:pt x="18439" y="27942"/>
                </a:cubicBezTo>
                <a:cubicBezTo>
                  <a:pt x="18093" y="27664"/>
                  <a:pt x="17885" y="27318"/>
                  <a:pt x="17815" y="26971"/>
                </a:cubicBezTo>
                <a:cubicBezTo>
                  <a:pt x="17698" y="26619"/>
                  <a:pt x="17978" y="26316"/>
                  <a:pt x="18320" y="26316"/>
                </a:cubicBezTo>
                <a:cubicBezTo>
                  <a:pt x="18381" y="26316"/>
                  <a:pt x="18445" y="26326"/>
                  <a:pt x="18508" y="26347"/>
                </a:cubicBezTo>
                <a:cubicBezTo>
                  <a:pt x="18924" y="26486"/>
                  <a:pt x="19202" y="26833"/>
                  <a:pt x="19340" y="27318"/>
                </a:cubicBezTo>
                <a:cubicBezTo>
                  <a:pt x="19340" y="27318"/>
                  <a:pt x="19271" y="27387"/>
                  <a:pt x="19271" y="27387"/>
                </a:cubicBezTo>
                <a:cubicBezTo>
                  <a:pt x="19271" y="27456"/>
                  <a:pt x="19271" y="27456"/>
                  <a:pt x="19271" y="27526"/>
                </a:cubicBezTo>
                <a:cubicBezTo>
                  <a:pt x="19271" y="27526"/>
                  <a:pt x="19271" y="27526"/>
                  <a:pt x="19271" y="27595"/>
                </a:cubicBezTo>
                <a:cubicBezTo>
                  <a:pt x="19271" y="27595"/>
                  <a:pt x="19271" y="27664"/>
                  <a:pt x="19340" y="27664"/>
                </a:cubicBezTo>
                <a:cubicBezTo>
                  <a:pt x="19375" y="27699"/>
                  <a:pt x="19392" y="27716"/>
                  <a:pt x="19410" y="27716"/>
                </a:cubicBezTo>
                <a:cubicBezTo>
                  <a:pt x="19427" y="27716"/>
                  <a:pt x="19444" y="27699"/>
                  <a:pt x="19479" y="27664"/>
                </a:cubicBezTo>
                <a:lnTo>
                  <a:pt x="19548" y="27664"/>
                </a:lnTo>
                <a:cubicBezTo>
                  <a:pt x="19548" y="27734"/>
                  <a:pt x="19618" y="27734"/>
                  <a:pt x="19687" y="27803"/>
                </a:cubicBezTo>
                <a:cubicBezTo>
                  <a:pt x="20172" y="28219"/>
                  <a:pt x="20519" y="28704"/>
                  <a:pt x="20657" y="29328"/>
                </a:cubicBezTo>
                <a:lnTo>
                  <a:pt x="20588" y="29883"/>
                </a:lnTo>
                <a:cubicBezTo>
                  <a:pt x="19548" y="31546"/>
                  <a:pt x="18786" y="33418"/>
                  <a:pt x="18370" y="35359"/>
                </a:cubicBezTo>
                <a:cubicBezTo>
                  <a:pt x="18370" y="35440"/>
                  <a:pt x="18441" y="35474"/>
                  <a:pt x="18500" y="35474"/>
                </a:cubicBezTo>
                <a:cubicBezTo>
                  <a:pt x="18542" y="35474"/>
                  <a:pt x="18578" y="35457"/>
                  <a:pt x="18578" y="35428"/>
                </a:cubicBezTo>
                <a:cubicBezTo>
                  <a:pt x="19202" y="33834"/>
                  <a:pt x="19687" y="32239"/>
                  <a:pt x="20380" y="30784"/>
                </a:cubicBezTo>
                <a:lnTo>
                  <a:pt x="20380" y="30784"/>
                </a:lnTo>
                <a:cubicBezTo>
                  <a:pt x="20380" y="30922"/>
                  <a:pt x="20311" y="31130"/>
                  <a:pt x="20311" y="31338"/>
                </a:cubicBezTo>
                <a:cubicBezTo>
                  <a:pt x="19548" y="33002"/>
                  <a:pt x="18924" y="34735"/>
                  <a:pt x="18508" y="36537"/>
                </a:cubicBezTo>
                <a:cubicBezTo>
                  <a:pt x="18162" y="33972"/>
                  <a:pt x="17677" y="31477"/>
                  <a:pt x="17053" y="28981"/>
                </a:cubicBezTo>
                <a:cubicBezTo>
                  <a:pt x="17053" y="28947"/>
                  <a:pt x="17035" y="28929"/>
                  <a:pt x="17009" y="28929"/>
                </a:cubicBezTo>
                <a:cubicBezTo>
                  <a:pt x="16983" y="28929"/>
                  <a:pt x="16949" y="28947"/>
                  <a:pt x="16914" y="28981"/>
                </a:cubicBezTo>
                <a:cubicBezTo>
                  <a:pt x="17538" y="31685"/>
                  <a:pt x="17885" y="34388"/>
                  <a:pt x="18370" y="37092"/>
                </a:cubicBezTo>
                <a:cubicBezTo>
                  <a:pt x="18370" y="37161"/>
                  <a:pt x="18300" y="37230"/>
                  <a:pt x="18300" y="37300"/>
                </a:cubicBezTo>
                <a:cubicBezTo>
                  <a:pt x="17885" y="34873"/>
                  <a:pt x="17469" y="32517"/>
                  <a:pt x="16983" y="30091"/>
                </a:cubicBezTo>
                <a:cubicBezTo>
                  <a:pt x="16775" y="27803"/>
                  <a:pt x="16360" y="25515"/>
                  <a:pt x="15736" y="23297"/>
                </a:cubicBezTo>
                <a:cubicBezTo>
                  <a:pt x="15736" y="22465"/>
                  <a:pt x="15805" y="21703"/>
                  <a:pt x="15944" y="20940"/>
                </a:cubicBezTo>
                <a:cubicBezTo>
                  <a:pt x="16290" y="20247"/>
                  <a:pt x="16775" y="19693"/>
                  <a:pt x="17191" y="19069"/>
                </a:cubicBezTo>
                <a:cubicBezTo>
                  <a:pt x="17538" y="18653"/>
                  <a:pt x="17746" y="18168"/>
                  <a:pt x="17954" y="17682"/>
                </a:cubicBezTo>
                <a:cubicBezTo>
                  <a:pt x="18023" y="17682"/>
                  <a:pt x="18023" y="17682"/>
                  <a:pt x="18093" y="17752"/>
                </a:cubicBezTo>
                <a:cubicBezTo>
                  <a:pt x="18106" y="17765"/>
                  <a:pt x="18119" y="17771"/>
                  <a:pt x="18132" y="17771"/>
                </a:cubicBezTo>
                <a:cubicBezTo>
                  <a:pt x="18186" y="17771"/>
                  <a:pt x="18231" y="17669"/>
                  <a:pt x="18231" y="17613"/>
                </a:cubicBezTo>
                <a:cubicBezTo>
                  <a:pt x="18162" y="17544"/>
                  <a:pt x="18162" y="17475"/>
                  <a:pt x="18093" y="17405"/>
                </a:cubicBezTo>
                <a:cubicBezTo>
                  <a:pt x="18093" y="17336"/>
                  <a:pt x="18093" y="17336"/>
                  <a:pt x="18093" y="17267"/>
                </a:cubicBezTo>
                <a:cubicBezTo>
                  <a:pt x="18162" y="17197"/>
                  <a:pt x="18093" y="17128"/>
                  <a:pt x="18023" y="17059"/>
                </a:cubicBezTo>
                <a:cubicBezTo>
                  <a:pt x="18023" y="16573"/>
                  <a:pt x="18300" y="16157"/>
                  <a:pt x="18647" y="15950"/>
                </a:cubicBezTo>
                <a:cubicBezTo>
                  <a:pt x="18779" y="15850"/>
                  <a:pt x="19069" y="15767"/>
                  <a:pt x="19336" y="15767"/>
                </a:cubicBezTo>
                <a:cubicBezTo>
                  <a:pt x="19629" y="15767"/>
                  <a:pt x="19895" y="15867"/>
                  <a:pt x="19895" y="16157"/>
                </a:cubicBezTo>
                <a:cubicBezTo>
                  <a:pt x="19895" y="16573"/>
                  <a:pt x="19410" y="16989"/>
                  <a:pt x="19132" y="17197"/>
                </a:cubicBezTo>
                <a:cubicBezTo>
                  <a:pt x="18786" y="17475"/>
                  <a:pt x="18439" y="17752"/>
                  <a:pt x="18023" y="17890"/>
                </a:cubicBezTo>
                <a:cubicBezTo>
                  <a:pt x="17954" y="17960"/>
                  <a:pt x="17954" y="18029"/>
                  <a:pt x="18023" y="18098"/>
                </a:cubicBezTo>
                <a:cubicBezTo>
                  <a:pt x="18647" y="17960"/>
                  <a:pt x="19271" y="17613"/>
                  <a:pt x="19687" y="17059"/>
                </a:cubicBezTo>
                <a:cubicBezTo>
                  <a:pt x="19964" y="16712"/>
                  <a:pt x="20380" y="16157"/>
                  <a:pt x="20033" y="15742"/>
                </a:cubicBezTo>
                <a:cubicBezTo>
                  <a:pt x="19862" y="15570"/>
                  <a:pt x="19644" y="15446"/>
                  <a:pt x="19418" y="15446"/>
                </a:cubicBezTo>
                <a:cubicBezTo>
                  <a:pt x="19369" y="15446"/>
                  <a:pt x="19320" y="15452"/>
                  <a:pt x="19271" y="15464"/>
                </a:cubicBezTo>
                <a:cubicBezTo>
                  <a:pt x="19216" y="15455"/>
                  <a:pt x="19163" y="15451"/>
                  <a:pt x="19110" y="15451"/>
                </a:cubicBezTo>
                <a:cubicBezTo>
                  <a:pt x="18765" y="15451"/>
                  <a:pt x="18472" y="15639"/>
                  <a:pt x="18231" y="15880"/>
                </a:cubicBezTo>
                <a:cubicBezTo>
                  <a:pt x="17885" y="16157"/>
                  <a:pt x="17746" y="16573"/>
                  <a:pt x="17677" y="16989"/>
                </a:cubicBezTo>
                <a:cubicBezTo>
                  <a:pt x="17607" y="16989"/>
                  <a:pt x="17607" y="17059"/>
                  <a:pt x="17607" y="17128"/>
                </a:cubicBezTo>
                <a:cubicBezTo>
                  <a:pt x="17746" y="18445"/>
                  <a:pt x="16637" y="19415"/>
                  <a:pt x="15944" y="20525"/>
                </a:cubicBezTo>
                <a:cubicBezTo>
                  <a:pt x="16082" y="19485"/>
                  <a:pt x="16290" y="18514"/>
                  <a:pt x="16498" y="17475"/>
                </a:cubicBezTo>
                <a:cubicBezTo>
                  <a:pt x="16775" y="16435"/>
                  <a:pt x="17399" y="15464"/>
                  <a:pt x="18162" y="14702"/>
                </a:cubicBezTo>
                <a:cubicBezTo>
                  <a:pt x="18202" y="14742"/>
                  <a:pt x="18249" y="14759"/>
                  <a:pt x="18293" y="14759"/>
                </a:cubicBezTo>
                <a:cubicBezTo>
                  <a:pt x="18399" y="14759"/>
                  <a:pt x="18488" y="14661"/>
                  <a:pt x="18439" y="14563"/>
                </a:cubicBezTo>
                <a:lnTo>
                  <a:pt x="18439" y="14425"/>
                </a:lnTo>
                <a:lnTo>
                  <a:pt x="18439" y="14355"/>
                </a:lnTo>
                <a:cubicBezTo>
                  <a:pt x="18601" y="14788"/>
                  <a:pt x="18891" y="15137"/>
                  <a:pt x="19307" y="15137"/>
                </a:cubicBezTo>
                <a:cubicBezTo>
                  <a:pt x="19423" y="15137"/>
                  <a:pt x="19550" y="15109"/>
                  <a:pt x="19687" y="15048"/>
                </a:cubicBezTo>
                <a:cubicBezTo>
                  <a:pt x="20172" y="14840"/>
                  <a:pt x="20588" y="14355"/>
                  <a:pt x="20657" y="13801"/>
                </a:cubicBezTo>
                <a:cubicBezTo>
                  <a:pt x="20790" y="13335"/>
                  <a:pt x="20604" y="12549"/>
                  <a:pt x="20036" y="12549"/>
                </a:cubicBezTo>
                <a:cubicBezTo>
                  <a:pt x="20013" y="12549"/>
                  <a:pt x="19989" y="12550"/>
                  <a:pt x="19964" y="12553"/>
                </a:cubicBezTo>
                <a:cubicBezTo>
                  <a:pt x="19895" y="12553"/>
                  <a:pt x="19895" y="12622"/>
                  <a:pt x="19895" y="12692"/>
                </a:cubicBezTo>
                <a:cubicBezTo>
                  <a:pt x="20172" y="12969"/>
                  <a:pt x="20449" y="13177"/>
                  <a:pt x="20380" y="13662"/>
                </a:cubicBezTo>
                <a:cubicBezTo>
                  <a:pt x="20311" y="14009"/>
                  <a:pt x="20033" y="14425"/>
                  <a:pt x="19756" y="14632"/>
                </a:cubicBezTo>
                <a:cubicBezTo>
                  <a:pt x="19640" y="14748"/>
                  <a:pt x="19488" y="14804"/>
                  <a:pt x="19341" y="14804"/>
                </a:cubicBezTo>
                <a:cubicBezTo>
                  <a:pt x="19134" y="14804"/>
                  <a:pt x="18936" y="14696"/>
                  <a:pt x="18855" y="14494"/>
                </a:cubicBezTo>
                <a:cubicBezTo>
                  <a:pt x="18578" y="13939"/>
                  <a:pt x="18716" y="12761"/>
                  <a:pt x="19479" y="12761"/>
                </a:cubicBezTo>
                <a:cubicBezTo>
                  <a:pt x="19548" y="12761"/>
                  <a:pt x="19548" y="12622"/>
                  <a:pt x="19479" y="12622"/>
                </a:cubicBezTo>
                <a:cubicBezTo>
                  <a:pt x="19403" y="12602"/>
                  <a:pt x="19331" y="12592"/>
                  <a:pt x="19263" y="12592"/>
                </a:cubicBezTo>
                <a:cubicBezTo>
                  <a:pt x="18651" y="12592"/>
                  <a:pt x="18370" y="13384"/>
                  <a:pt x="18370" y="14009"/>
                </a:cubicBezTo>
                <a:cubicBezTo>
                  <a:pt x="18343" y="13956"/>
                  <a:pt x="18297" y="13933"/>
                  <a:pt x="18249" y="13933"/>
                </a:cubicBezTo>
                <a:cubicBezTo>
                  <a:pt x="18172" y="13933"/>
                  <a:pt x="18093" y="13992"/>
                  <a:pt x="18093" y="14078"/>
                </a:cubicBezTo>
                <a:lnTo>
                  <a:pt x="18093" y="14425"/>
                </a:lnTo>
                <a:cubicBezTo>
                  <a:pt x="18023" y="14425"/>
                  <a:pt x="18023" y="14494"/>
                  <a:pt x="18093" y="14494"/>
                </a:cubicBezTo>
                <a:lnTo>
                  <a:pt x="18093" y="14563"/>
                </a:lnTo>
                <a:cubicBezTo>
                  <a:pt x="17607" y="15118"/>
                  <a:pt x="17122" y="15742"/>
                  <a:pt x="16775" y="16435"/>
                </a:cubicBezTo>
                <a:cubicBezTo>
                  <a:pt x="16983" y="15534"/>
                  <a:pt x="17122" y="14702"/>
                  <a:pt x="17330" y="13731"/>
                </a:cubicBezTo>
                <a:cubicBezTo>
                  <a:pt x="17538" y="13177"/>
                  <a:pt x="17815" y="12622"/>
                  <a:pt x="18093" y="12068"/>
                </a:cubicBezTo>
                <a:cubicBezTo>
                  <a:pt x="18162" y="11929"/>
                  <a:pt x="18231" y="11721"/>
                  <a:pt x="18300" y="11513"/>
                </a:cubicBezTo>
                <a:cubicBezTo>
                  <a:pt x="18439" y="11721"/>
                  <a:pt x="18647" y="11790"/>
                  <a:pt x="18855" y="11790"/>
                </a:cubicBezTo>
                <a:cubicBezTo>
                  <a:pt x="19340" y="11721"/>
                  <a:pt x="19548" y="11097"/>
                  <a:pt x="19618" y="10681"/>
                </a:cubicBezTo>
                <a:cubicBezTo>
                  <a:pt x="19687" y="10265"/>
                  <a:pt x="19756" y="9156"/>
                  <a:pt x="19202" y="8879"/>
                </a:cubicBezTo>
                <a:cubicBezTo>
                  <a:pt x="19132" y="8879"/>
                  <a:pt x="19063" y="8879"/>
                  <a:pt x="19063" y="8948"/>
                </a:cubicBezTo>
                <a:cubicBezTo>
                  <a:pt x="19132" y="9156"/>
                  <a:pt x="19132" y="9295"/>
                  <a:pt x="19202" y="9503"/>
                </a:cubicBezTo>
                <a:cubicBezTo>
                  <a:pt x="19271" y="9711"/>
                  <a:pt x="19340" y="9988"/>
                  <a:pt x="19340" y="10265"/>
                </a:cubicBezTo>
                <a:cubicBezTo>
                  <a:pt x="19340" y="10681"/>
                  <a:pt x="19202" y="11028"/>
                  <a:pt x="18924" y="11374"/>
                </a:cubicBezTo>
                <a:cubicBezTo>
                  <a:pt x="18874" y="11437"/>
                  <a:pt x="18822" y="11464"/>
                  <a:pt x="18769" y="11464"/>
                </a:cubicBezTo>
                <a:cubicBezTo>
                  <a:pt x="18531" y="11464"/>
                  <a:pt x="18288" y="10921"/>
                  <a:pt x="18231" y="10751"/>
                </a:cubicBezTo>
                <a:cubicBezTo>
                  <a:pt x="18023" y="10127"/>
                  <a:pt x="18231" y="9434"/>
                  <a:pt x="18647" y="9018"/>
                </a:cubicBezTo>
                <a:cubicBezTo>
                  <a:pt x="18716" y="8948"/>
                  <a:pt x="18716" y="8879"/>
                  <a:pt x="18578" y="8879"/>
                </a:cubicBezTo>
                <a:cubicBezTo>
                  <a:pt x="17954" y="9156"/>
                  <a:pt x="17885" y="9988"/>
                  <a:pt x="17954" y="10612"/>
                </a:cubicBezTo>
                <a:cubicBezTo>
                  <a:pt x="17954" y="10820"/>
                  <a:pt x="18023" y="10959"/>
                  <a:pt x="18093" y="11167"/>
                </a:cubicBezTo>
                <a:cubicBezTo>
                  <a:pt x="18023" y="11721"/>
                  <a:pt x="17746" y="12276"/>
                  <a:pt x="17399" y="12761"/>
                </a:cubicBezTo>
                <a:cubicBezTo>
                  <a:pt x="17399" y="11860"/>
                  <a:pt x="17261" y="10889"/>
                  <a:pt x="16983" y="10057"/>
                </a:cubicBezTo>
                <a:lnTo>
                  <a:pt x="16983" y="9988"/>
                </a:lnTo>
                <a:lnTo>
                  <a:pt x="16983" y="9919"/>
                </a:lnTo>
                <a:cubicBezTo>
                  <a:pt x="16983" y="9849"/>
                  <a:pt x="17053" y="9849"/>
                  <a:pt x="17053" y="9849"/>
                </a:cubicBezTo>
                <a:cubicBezTo>
                  <a:pt x="17677" y="9572"/>
                  <a:pt x="17885" y="8740"/>
                  <a:pt x="17399" y="8255"/>
                </a:cubicBezTo>
                <a:cubicBezTo>
                  <a:pt x="17053" y="7701"/>
                  <a:pt x="16429" y="7423"/>
                  <a:pt x="15805" y="7354"/>
                </a:cubicBezTo>
                <a:cubicBezTo>
                  <a:pt x="15112" y="7354"/>
                  <a:pt x="15112" y="7978"/>
                  <a:pt x="15320" y="8394"/>
                </a:cubicBezTo>
                <a:cubicBezTo>
                  <a:pt x="15458" y="9018"/>
                  <a:pt x="15874" y="9919"/>
                  <a:pt x="16498" y="9919"/>
                </a:cubicBezTo>
                <a:cubicBezTo>
                  <a:pt x="16568" y="10057"/>
                  <a:pt x="16637" y="10196"/>
                  <a:pt x="16775" y="10265"/>
                </a:cubicBezTo>
                <a:cubicBezTo>
                  <a:pt x="17053" y="11374"/>
                  <a:pt x="17191" y="12484"/>
                  <a:pt x="17122" y="13662"/>
                </a:cubicBezTo>
                <a:lnTo>
                  <a:pt x="17122" y="13801"/>
                </a:lnTo>
                <a:cubicBezTo>
                  <a:pt x="17053" y="14217"/>
                  <a:pt x="16983" y="14563"/>
                  <a:pt x="16914" y="14979"/>
                </a:cubicBezTo>
                <a:cubicBezTo>
                  <a:pt x="16775" y="14009"/>
                  <a:pt x="16498" y="13038"/>
                  <a:pt x="16152" y="12068"/>
                </a:cubicBezTo>
                <a:lnTo>
                  <a:pt x="16152" y="11998"/>
                </a:lnTo>
                <a:cubicBezTo>
                  <a:pt x="16152" y="11998"/>
                  <a:pt x="16152" y="11998"/>
                  <a:pt x="16152" y="11929"/>
                </a:cubicBezTo>
                <a:lnTo>
                  <a:pt x="16013" y="11860"/>
                </a:lnTo>
                <a:cubicBezTo>
                  <a:pt x="16152" y="11236"/>
                  <a:pt x="16013" y="10612"/>
                  <a:pt x="15666" y="10127"/>
                </a:cubicBezTo>
                <a:cubicBezTo>
                  <a:pt x="15458" y="9849"/>
                  <a:pt x="15164" y="9711"/>
                  <a:pt x="14869" y="9711"/>
                </a:cubicBezTo>
                <a:cubicBezTo>
                  <a:pt x="14575" y="9711"/>
                  <a:pt x="14280" y="9849"/>
                  <a:pt x="14072" y="10127"/>
                </a:cubicBezTo>
                <a:cubicBezTo>
                  <a:pt x="13864" y="10681"/>
                  <a:pt x="14003" y="11374"/>
                  <a:pt x="14349" y="11860"/>
                </a:cubicBezTo>
                <a:cubicBezTo>
                  <a:pt x="14566" y="12185"/>
                  <a:pt x="15039" y="12681"/>
                  <a:pt x="15500" y="12681"/>
                </a:cubicBezTo>
                <a:cubicBezTo>
                  <a:pt x="15627" y="12681"/>
                  <a:pt x="15754" y="12643"/>
                  <a:pt x="15874" y="12553"/>
                </a:cubicBezTo>
                <a:cubicBezTo>
                  <a:pt x="15909" y="12588"/>
                  <a:pt x="15961" y="12605"/>
                  <a:pt x="16013" y="12605"/>
                </a:cubicBezTo>
                <a:cubicBezTo>
                  <a:pt x="16065" y="12605"/>
                  <a:pt x="16117" y="12588"/>
                  <a:pt x="16152" y="12553"/>
                </a:cubicBezTo>
                <a:cubicBezTo>
                  <a:pt x="16498" y="13315"/>
                  <a:pt x="16429" y="14286"/>
                  <a:pt x="16775" y="14979"/>
                </a:cubicBezTo>
                <a:cubicBezTo>
                  <a:pt x="16568" y="15880"/>
                  <a:pt x="16429" y="16643"/>
                  <a:pt x="16221" y="17475"/>
                </a:cubicBezTo>
                <a:cubicBezTo>
                  <a:pt x="16221" y="17336"/>
                  <a:pt x="16221" y="17197"/>
                  <a:pt x="16152" y="17059"/>
                </a:cubicBezTo>
                <a:cubicBezTo>
                  <a:pt x="16152" y="16712"/>
                  <a:pt x="16082" y="16365"/>
                  <a:pt x="16013" y="16019"/>
                </a:cubicBezTo>
                <a:cubicBezTo>
                  <a:pt x="16013" y="15880"/>
                  <a:pt x="15944" y="15672"/>
                  <a:pt x="15874" y="15464"/>
                </a:cubicBezTo>
                <a:lnTo>
                  <a:pt x="15874" y="15464"/>
                </a:lnTo>
                <a:cubicBezTo>
                  <a:pt x="15894" y="15474"/>
                  <a:pt x="15913" y="15478"/>
                  <a:pt x="15932" y="15478"/>
                </a:cubicBezTo>
                <a:cubicBezTo>
                  <a:pt x="16046" y="15478"/>
                  <a:pt x="16132" y="15316"/>
                  <a:pt x="16013" y="15256"/>
                </a:cubicBezTo>
                <a:lnTo>
                  <a:pt x="15874" y="15118"/>
                </a:lnTo>
                <a:cubicBezTo>
                  <a:pt x="15874" y="15048"/>
                  <a:pt x="15874" y="14910"/>
                  <a:pt x="15874" y="14840"/>
                </a:cubicBezTo>
                <a:cubicBezTo>
                  <a:pt x="15874" y="14771"/>
                  <a:pt x="15805" y="14771"/>
                  <a:pt x="15805" y="14702"/>
                </a:cubicBezTo>
                <a:cubicBezTo>
                  <a:pt x="15874" y="14217"/>
                  <a:pt x="15736" y="13731"/>
                  <a:pt x="15458" y="13385"/>
                </a:cubicBezTo>
                <a:cubicBezTo>
                  <a:pt x="15274" y="13090"/>
                  <a:pt x="14973" y="12933"/>
                  <a:pt x="14668" y="12933"/>
                </a:cubicBezTo>
                <a:cubicBezTo>
                  <a:pt x="14400" y="12933"/>
                  <a:pt x="14128" y="13055"/>
                  <a:pt x="13933" y="13315"/>
                </a:cubicBezTo>
                <a:cubicBezTo>
                  <a:pt x="13412" y="14126"/>
                  <a:pt x="14294" y="15421"/>
                  <a:pt x="15043" y="15421"/>
                </a:cubicBezTo>
                <a:cubicBezTo>
                  <a:pt x="15191" y="15421"/>
                  <a:pt x="15333" y="15370"/>
                  <a:pt x="15458" y="15256"/>
                </a:cubicBezTo>
                <a:cubicBezTo>
                  <a:pt x="15458" y="15326"/>
                  <a:pt x="15528" y="15326"/>
                  <a:pt x="15597" y="15326"/>
                </a:cubicBezTo>
                <a:cubicBezTo>
                  <a:pt x="15597" y="15395"/>
                  <a:pt x="15666" y="15395"/>
                  <a:pt x="15805" y="15464"/>
                </a:cubicBezTo>
                <a:cubicBezTo>
                  <a:pt x="15874" y="15742"/>
                  <a:pt x="15944" y="16088"/>
                  <a:pt x="15944" y="16435"/>
                </a:cubicBezTo>
                <a:cubicBezTo>
                  <a:pt x="16082" y="16989"/>
                  <a:pt x="16082" y="17544"/>
                  <a:pt x="16221" y="18168"/>
                </a:cubicBezTo>
                <a:cubicBezTo>
                  <a:pt x="16082" y="18930"/>
                  <a:pt x="15944" y="19693"/>
                  <a:pt x="15805" y="20455"/>
                </a:cubicBezTo>
                <a:cubicBezTo>
                  <a:pt x="15736" y="21079"/>
                  <a:pt x="15597" y="21703"/>
                  <a:pt x="15458" y="22258"/>
                </a:cubicBezTo>
                <a:cubicBezTo>
                  <a:pt x="14765" y="19693"/>
                  <a:pt x="13933" y="17059"/>
                  <a:pt x="13240" y="14494"/>
                </a:cubicBezTo>
                <a:cubicBezTo>
                  <a:pt x="13240" y="14471"/>
                  <a:pt x="13233" y="14463"/>
                  <a:pt x="13222" y="14463"/>
                </a:cubicBezTo>
                <a:cubicBezTo>
                  <a:pt x="13202" y="14463"/>
                  <a:pt x="13171" y="14494"/>
                  <a:pt x="13171" y="14494"/>
                </a:cubicBezTo>
                <a:cubicBezTo>
                  <a:pt x="13310" y="15256"/>
                  <a:pt x="13448" y="16019"/>
                  <a:pt x="13656" y="16712"/>
                </a:cubicBezTo>
                <a:cubicBezTo>
                  <a:pt x="13102" y="15187"/>
                  <a:pt x="12547" y="13593"/>
                  <a:pt x="11923" y="12068"/>
                </a:cubicBezTo>
                <a:cubicBezTo>
                  <a:pt x="11923" y="11790"/>
                  <a:pt x="11993" y="11444"/>
                  <a:pt x="11993" y="11167"/>
                </a:cubicBezTo>
                <a:cubicBezTo>
                  <a:pt x="11993" y="10751"/>
                  <a:pt x="12062" y="10335"/>
                  <a:pt x="12131" y="9919"/>
                </a:cubicBezTo>
                <a:cubicBezTo>
                  <a:pt x="12200" y="9849"/>
                  <a:pt x="12200" y="9849"/>
                  <a:pt x="12270" y="9780"/>
                </a:cubicBezTo>
                <a:lnTo>
                  <a:pt x="12270" y="9642"/>
                </a:lnTo>
                <a:cubicBezTo>
                  <a:pt x="12270" y="9572"/>
                  <a:pt x="12270" y="9503"/>
                  <a:pt x="12200" y="9434"/>
                </a:cubicBezTo>
                <a:cubicBezTo>
                  <a:pt x="12200" y="9364"/>
                  <a:pt x="12200" y="9364"/>
                  <a:pt x="12200" y="9364"/>
                </a:cubicBezTo>
                <a:cubicBezTo>
                  <a:pt x="12352" y="9427"/>
                  <a:pt x="12494" y="9456"/>
                  <a:pt x="12626" y="9456"/>
                </a:cubicBezTo>
                <a:cubicBezTo>
                  <a:pt x="13218" y="9456"/>
                  <a:pt x="13599" y="8879"/>
                  <a:pt x="13656" y="8255"/>
                </a:cubicBezTo>
                <a:cubicBezTo>
                  <a:pt x="13725" y="7493"/>
                  <a:pt x="13448" y="6799"/>
                  <a:pt x="12894" y="6314"/>
                </a:cubicBezTo>
                <a:cubicBezTo>
                  <a:pt x="12759" y="6225"/>
                  <a:pt x="12632" y="6186"/>
                  <a:pt x="12512" y="6186"/>
                </a:cubicBezTo>
                <a:cubicBezTo>
                  <a:pt x="12261" y="6186"/>
                  <a:pt x="12042" y="6357"/>
                  <a:pt x="11854" y="6592"/>
                </a:cubicBezTo>
                <a:lnTo>
                  <a:pt x="11854" y="6522"/>
                </a:lnTo>
                <a:cubicBezTo>
                  <a:pt x="11854" y="6522"/>
                  <a:pt x="11854" y="6491"/>
                  <a:pt x="11833" y="6491"/>
                </a:cubicBezTo>
                <a:cubicBezTo>
                  <a:pt x="11823" y="6491"/>
                  <a:pt x="11808" y="6499"/>
                  <a:pt x="11785" y="6522"/>
                </a:cubicBezTo>
                <a:cubicBezTo>
                  <a:pt x="11715" y="6799"/>
                  <a:pt x="11646" y="7077"/>
                  <a:pt x="11577" y="7354"/>
                </a:cubicBezTo>
                <a:cubicBezTo>
                  <a:pt x="11577" y="7493"/>
                  <a:pt x="11507" y="7562"/>
                  <a:pt x="11438" y="7701"/>
                </a:cubicBezTo>
                <a:cubicBezTo>
                  <a:pt x="11438" y="7724"/>
                  <a:pt x="11438" y="7731"/>
                  <a:pt x="11441" y="7731"/>
                </a:cubicBezTo>
                <a:cubicBezTo>
                  <a:pt x="11446" y="7731"/>
                  <a:pt x="11461" y="7701"/>
                  <a:pt x="11507" y="7701"/>
                </a:cubicBezTo>
                <a:cubicBezTo>
                  <a:pt x="11438" y="8255"/>
                  <a:pt x="11577" y="8740"/>
                  <a:pt x="11854" y="9156"/>
                </a:cubicBezTo>
                <a:cubicBezTo>
                  <a:pt x="11785" y="9156"/>
                  <a:pt x="11715" y="9226"/>
                  <a:pt x="11715" y="9295"/>
                </a:cubicBezTo>
                <a:lnTo>
                  <a:pt x="11715" y="9642"/>
                </a:lnTo>
                <a:cubicBezTo>
                  <a:pt x="11715" y="9642"/>
                  <a:pt x="11715" y="9711"/>
                  <a:pt x="11715" y="9711"/>
                </a:cubicBezTo>
                <a:lnTo>
                  <a:pt x="11715" y="9780"/>
                </a:lnTo>
                <a:lnTo>
                  <a:pt x="11715" y="9849"/>
                </a:lnTo>
                <a:lnTo>
                  <a:pt x="11715" y="9919"/>
                </a:lnTo>
                <a:cubicBezTo>
                  <a:pt x="11785" y="10335"/>
                  <a:pt x="11715" y="10681"/>
                  <a:pt x="11646" y="11028"/>
                </a:cubicBezTo>
                <a:cubicBezTo>
                  <a:pt x="11646" y="11305"/>
                  <a:pt x="11646" y="11513"/>
                  <a:pt x="11577" y="11790"/>
                </a:cubicBezTo>
                <a:cubicBezTo>
                  <a:pt x="11577" y="11721"/>
                  <a:pt x="11577" y="11721"/>
                  <a:pt x="11577" y="11652"/>
                </a:cubicBezTo>
                <a:cubicBezTo>
                  <a:pt x="11438" y="11374"/>
                  <a:pt x="11369" y="11028"/>
                  <a:pt x="11230" y="10681"/>
                </a:cubicBezTo>
                <a:lnTo>
                  <a:pt x="11299" y="10681"/>
                </a:lnTo>
                <a:cubicBezTo>
                  <a:pt x="10953" y="9642"/>
                  <a:pt x="10537" y="8671"/>
                  <a:pt x="9982" y="7701"/>
                </a:cubicBezTo>
                <a:cubicBezTo>
                  <a:pt x="9982" y="7493"/>
                  <a:pt x="10052" y="7215"/>
                  <a:pt x="10052" y="7007"/>
                </a:cubicBezTo>
                <a:lnTo>
                  <a:pt x="10190" y="6106"/>
                </a:lnTo>
                <a:cubicBezTo>
                  <a:pt x="10260" y="6106"/>
                  <a:pt x="10260" y="6037"/>
                  <a:pt x="10260" y="5968"/>
                </a:cubicBezTo>
                <a:cubicBezTo>
                  <a:pt x="10260" y="5898"/>
                  <a:pt x="10260" y="5829"/>
                  <a:pt x="10260" y="5760"/>
                </a:cubicBezTo>
                <a:lnTo>
                  <a:pt x="10398" y="5760"/>
                </a:lnTo>
                <a:cubicBezTo>
                  <a:pt x="10486" y="5784"/>
                  <a:pt x="10569" y="5795"/>
                  <a:pt x="10649" y="5795"/>
                </a:cubicBezTo>
                <a:cubicBezTo>
                  <a:pt x="11266" y="5795"/>
                  <a:pt x="11646" y="5134"/>
                  <a:pt x="11646" y="4581"/>
                </a:cubicBezTo>
                <a:cubicBezTo>
                  <a:pt x="11715" y="3957"/>
                  <a:pt x="11369" y="3334"/>
                  <a:pt x="10814" y="2987"/>
                </a:cubicBezTo>
                <a:cubicBezTo>
                  <a:pt x="10702" y="2931"/>
                  <a:pt x="10598" y="2906"/>
                  <a:pt x="10504" y="2906"/>
                </a:cubicBezTo>
                <a:cubicBezTo>
                  <a:pt x="10131" y="2906"/>
                  <a:pt x="9899" y="3293"/>
                  <a:pt x="9844" y="3680"/>
                </a:cubicBezTo>
                <a:cubicBezTo>
                  <a:pt x="9566" y="4165"/>
                  <a:pt x="9566" y="4789"/>
                  <a:pt x="9844" y="5274"/>
                </a:cubicBezTo>
                <a:cubicBezTo>
                  <a:pt x="9774" y="5344"/>
                  <a:pt x="9774" y="5413"/>
                  <a:pt x="9774" y="5413"/>
                </a:cubicBezTo>
                <a:cubicBezTo>
                  <a:pt x="9774" y="5621"/>
                  <a:pt x="9774" y="5760"/>
                  <a:pt x="9774" y="5968"/>
                </a:cubicBezTo>
                <a:cubicBezTo>
                  <a:pt x="9844" y="5968"/>
                  <a:pt x="9844" y="6037"/>
                  <a:pt x="9913" y="6037"/>
                </a:cubicBezTo>
                <a:cubicBezTo>
                  <a:pt x="9913" y="6453"/>
                  <a:pt x="9844" y="6869"/>
                  <a:pt x="9774" y="7285"/>
                </a:cubicBezTo>
                <a:cubicBezTo>
                  <a:pt x="9497" y="6799"/>
                  <a:pt x="9289" y="6384"/>
                  <a:pt x="9012" y="5968"/>
                </a:cubicBezTo>
                <a:cubicBezTo>
                  <a:pt x="9012" y="5945"/>
                  <a:pt x="9004" y="5937"/>
                  <a:pt x="8994" y="5937"/>
                </a:cubicBezTo>
                <a:cubicBezTo>
                  <a:pt x="8973" y="5937"/>
                  <a:pt x="8943" y="5968"/>
                  <a:pt x="8943" y="5968"/>
                </a:cubicBezTo>
                <a:lnTo>
                  <a:pt x="9150" y="6453"/>
                </a:lnTo>
                <a:lnTo>
                  <a:pt x="8804" y="5898"/>
                </a:lnTo>
                <a:cubicBezTo>
                  <a:pt x="8804" y="5621"/>
                  <a:pt x="8804" y="5344"/>
                  <a:pt x="8735" y="5136"/>
                </a:cubicBezTo>
                <a:cubicBezTo>
                  <a:pt x="8596" y="4512"/>
                  <a:pt x="8388" y="3888"/>
                  <a:pt x="8249" y="3264"/>
                </a:cubicBezTo>
                <a:lnTo>
                  <a:pt x="8319" y="3195"/>
                </a:lnTo>
                <a:cubicBezTo>
                  <a:pt x="8388" y="3195"/>
                  <a:pt x="8388" y="3195"/>
                  <a:pt x="8388" y="3264"/>
                </a:cubicBezTo>
                <a:cubicBezTo>
                  <a:pt x="8448" y="3286"/>
                  <a:pt x="8507" y="3296"/>
                  <a:pt x="8563" y="3296"/>
                </a:cubicBezTo>
                <a:cubicBezTo>
                  <a:pt x="9214" y="3296"/>
                  <a:pt x="9572" y="1914"/>
                  <a:pt x="9636" y="1531"/>
                </a:cubicBezTo>
                <a:cubicBezTo>
                  <a:pt x="9636" y="769"/>
                  <a:pt x="9220" y="145"/>
                  <a:pt x="8527" y="6"/>
                </a:cubicBezTo>
                <a:cubicBezTo>
                  <a:pt x="8488" y="3"/>
                  <a:pt x="8449" y="1"/>
                  <a:pt x="841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99" name="Google Shape;399;p36"/>
          <p:cNvSpPr/>
          <p:nvPr/>
        </p:nvSpPr>
        <p:spPr>
          <a:xfrm rot="362143">
            <a:off x="10473636" y="502227"/>
            <a:ext cx="2055091" cy="3820404"/>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2" name="TextBox 11">
            <a:extLst>
              <a:ext uri="{FF2B5EF4-FFF2-40B4-BE49-F238E27FC236}">
                <a16:creationId xmlns:a16="http://schemas.microsoft.com/office/drawing/2014/main" id="{A2B87086-8DE2-EB44-93FA-3DCDB044B746}"/>
              </a:ext>
            </a:extLst>
          </p:cNvPr>
          <p:cNvSpPr txBox="1"/>
          <p:nvPr/>
        </p:nvSpPr>
        <p:spPr>
          <a:xfrm>
            <a:off x="1040522" y="663434"/>
            <a:ext cx="8902700" cy="523220"/>
          </a:xfrm>
          <a:prstGeom prst="rect">
            <a:avLst/>
          </a:prstGeom>
          <a:noFill/>
        </p:spPr>
        <p:txBody>
          <a:bodyPr wrap="square" rtlCol="0">
            <a:spAutoFit/>
          </a:bodyPr>
          <a:lstStyle/>
          <a:p>
            <a:pPr algn="just"/>
            <a:r>
              <a:rPr lang="vi-VN" sz="2800" b="1" dirty="0">
                <a:latin typeface="+mj-lt"/>
              </a:rPr>
              <a:t>Mở rộng trạng ngữ, chủ ngữ và vị ngữ trong câu sau:</a:t>
            </a:r>
          </a:p>
        </p:txBody>
      </p:sp>
      <p:sp>
        <p:nvSpPr>
          <p:cNvPr id="13" name="TextBox 12">
            <a:extLst>
              <a:ext uri="{FF2B5EF4-FFF2-40B4-BE49-F238E27FC236}">
                <a16:creationId xmlns:a16="http://schemas.microsoft.com/office/drawing/2014/main" id="{C3CA948A-2212-4844-B900-45438409EDD0}"/>
              </a:ext>
            </a:extLst>
          </p:cNvPr>
          <p:cNvSpPr txBox="1"/>
          <p:nvPr/>
        </p:nvSpPr>
        <p:spPr>
          <a:xfrm>
            <a:off x="421341" y="2997980"/>
            <a:ext cx="9354191" cy="707886"/>
          </a:xfrm>
          <a:prstGeom prst="rect">
            <a:avLst/>
          </a:prstGeom>
          <a:noFill/>
        </p:spPr>
        <p:txBody>
          <a:bodyPr wrap="square" rtlCol="0">
            <a:spAutoFit/>
          </a:bodyPr>
          <a:lstStyle/>
          <a:p>
            <a:pPr algn="just"/>
            <a:r>
              <a:rPr lang="vi-VN" sz="4000" b="1" i="1" dirty="0">
                <a:latin typeface="+mj-lt"/>
              </a:rPr>
              <a:t>Dưới ánh nắng, những cánh hoa khoe sắc.</a:t>
            </a:r>
          </a:p>
        </p:txBody>
      </p:sp>
    </p:spTree>
    <p:extLst>
      <p:ext uri="{BB962C8B-B14F-4D97-AF65-F5344CB8AC3E}">
        <p14:creationId xmlns:p14="http://schemas.microsoft.com/office/powerpoint/2010/main" val="415007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36"/>
          <p:cNvPicPr preferRelativeResize="0"/>
          <p:nvPr/>
        </p:nvPicPr>
        <p:blipFill>
          <a:blip r:embed="rId3">
            <a:alphaModFix/>
          </a:blip>
          <a:stretch>
            <a:fillRect/>
          </a:stretch>
        </p:blipFill>
        <p:spPr>
          <a:xfrm rot="-4499999" flipH="1">
            <a:off x="6317185" y="1405526"/>
            <a:ext cx="9247727" cy="5603957"/>
          </a:xfrm>
          <a:prstGeom prst="rect">
            <a:avLst/>
          </a:prstGeom>
          <a:noFill/>
          <a:ln>
            <a:noFill/>
          </a:ln>
        </p:spPr>
      </p:pic>
      <p:sp>
        <p:nvSpPr>
          <p:cNvPr id="398" name="Google Shape;398;p36"/>
          <p:cNvSpPr/>
          <p:nvPr/>
        </p:nvSpPr>
        <p:spPr>
          <a:xfrm>
            <a:off x="9607967" y="2834099"/>
            <a:ext cx="3150221" cy="5011069"/>
          </a:xfrm>
          <a:custGeom>
            <a:avLst/>
            <a:gdLst/>
            <a:ahLst/>
            <a:cxnLst/>
            <a:rect l="l" t="t" r="r" b="b"/>
            <a:pathLst>
              <a:path w="29045" h="46202" extrusionOk="0">
                <a:moveTo>
                  <a:pt x="5712" y="1445"/>
                </a:moveTo>
                <a:cubicBezTo>
                  <a:pt x="6114" y="1445"/>
                  <a:pt x="6492" y="1599"/>
                  <a:pt x="6724" y="1947"/>
                </a:cubicBezTo>
                <a:cubicBezTo>
                  <a:pt x="6932" y="2086"/>
                  <a:pt x="7071" y="2363"/>
                  <a:pt x="7071" y="2640"/>
                </a:cubicBezTo>
                <a:cubicBezTo>
                  <a:pt x="7071" y="2918"/>
                  <a:pt x="7002" y="3472"/>
                  <a:pt x="6655" y="3541"/>
                </a:cubicBezTo>
                <a:lnTo>
                  <a:pt x="6724" y="3541"/>
                </a:lnTo>
                <a:cubicBezTo>
                  <a:pt x="6694" y="3548"/>
                  <a:pt x="6662" y="3551"/>
                  <a:pt x="6629" y="3551"/>
                </a:cubicBezTo>
                <a:cubicBezTo>
                  <a:pt x="6294" y="3551"/>
                  <a:pt x="5874" y="3246"/>
                  <a:pt x="5685" y="3056"/>
                </a:cubicBezTo>
                <a:cubicBezTo>
                  <a:pt x="5477" y="2848"/>
                  <a:pt x="5407" y="2779"/>
                  <a:pt x="5338" y="2640"/>
                </a:cubicBezTo>
                <a:cubicBezTo>
                  <a:pt x="5199" y="2294"/>
                  <a:pt x="4922" y="1601"/>
                  <a:pt x="5477" y="1462"/>
                </a:cubicBezTo>
                <a:cubicBezTo>
                  <a:pt x="5555" y="1451"/>
                  <a:pt x="5634" y="1445"/>
                  <a:pt x="5712" y="1445"/>
                </a:cubicBezTo>
                <a:close/>
                <a:moveTo>
                  <a:pt x="10673" y="3098"/>
                </a:moveTo>
                <a:cubicBezTo>
                  <a:pt x="10717" y="3098"/>
                  <a:pt x="10764" y="3107"/>
                  <a:pt x="10814" y="3126"/>
                </a:cubicBezTo>
                <a:cubicBezTo>
                  <a:pt x="11230" y="3403"/>
                  <a:pt x="11507" y="3819"/>
                  <a:pt x="11507" y="4304"/>
                </a:cubicBezTo>
                <a:cubicBezTo>
                  <a:pt x="11646" y="4789"/>
                  <a:pt x="11369" y="5344"/>
                  <a:pt x="10814" y="5482"/>
                </a:cubicBezTo>
                <a:cubicBezTo>
                  <a:pt x="10745" y="5517"/>
                  <a:pt x="10675" y="5534"/>
                  <a:pt x="10606" y="5534"/>
                </a:cubicBezTo>
                <a:cubicBezTo>
                  <a:pt x="10537" y="5534"/>
                  <a:pt x="10468" y="5517"/>
                  <a:pt x="10398" y="5482"/>
                </a:cubicBezTo>
                <a:cubicBezTo>
                  <a:pt x="10398" y="5413"/>
                  <a:pt x="10329" y="5344"/>
                  <a:pt x="10260" y="5344"/>
                </a:cubicBezTo>
                <a:cubicBezTo>
                  <a:pt x="10260" y="5274"/>
                  <a:pt x="10190" y="5205"/>
                  <a:pt x="10121" y="5205"/>
                </a:cubicBezTo>
                <a:cubicBezTo>
                  <a:pt x="9982" y="4928"/>
                  <a:pt x="9913" y="4581"/>
                  <a:pt x="9913" y="4235"/>
                </a:cubicBezTo>
                <a:cubicBezTo>
                  <a:pt x="10039" y="3982"/>
                  <a:pt x="10223" y="3098"/>
                  <a:pt x="10673" y="3098"/>
                </a:cubicBezTo>
                <a:close/>
                <a:moveTo>
                  <a:pt x="5407" y="5039"/>
                </a:moveTo>
                <a:cubicBezTo>
                  <a:pt x="5499" y="5039"/>
                  <a:pt x="5592" y="5048"/>
                  <a:pt x="5685" y="5067"/>
                </a:cubicBezTo>
                <a:cubicBezTo>
                  <a:pt x="6031" y="5136"/>
                  <a:pt x="6378" y="5344"/>
                  <a:pt x="6586" y="5621"/>
                </a:cubicBezTo>
                <a:cubicBezTo>
                  <a:pt x="6447" y="5621"/>
                  <a:pt x="6308" y="5760"/>
                  <a:pt x="6447" y="5898"/>
                </a:cubicBezTo>
                <a:lnTo>
                  <a:pt x="6516" y="5968"/>
                </a:lnTo>
                <a:cubicBezTo>
                  <a:pt x="6516" y="5968"/>
                  <a:pt x="6516" y="6037"/>
                  <a:pt x="6516" y="6037"/>
                </a:cubicBezTo>
                <a:lnTo>
                  <a:pt x="6516" y="6106"/>
                </a:lnTo>
                <a:cubicBezTo>
                  <a:pt x="6435" y="6188"/>
                  <a:pt x="6343" y="6216"/>
                  <a:pt x="6248" y="6216"/>
                </a:cubicBezTo>
                <a:cubicBezTo>
                  <a:pt x="6102" y="6216"/>
                  <a:pt x="5950" y="6148"/>
                  <a:pt x="5823" y="6106"/>
                </a:cubicBezTo>
                <a:cubicBezTo>
                  <a:pt x="5338" y="5898"/>
                  <a:pt x="4991" y="5552"/>
                  <a:pt x="4714" y="5205"/>
                </a:cubicBezTo>
                <a:cubicBezTo>
                  <a:pt x="4917" y="5104"/>
                  <a:pt x="5157" y="5039"/>
                  <a:pt x="5407" y="5039"/>
                </a:cubicBezTo>
                <a:close/>
                <a:moveTo>
                  <a:pt x="3974" y="6800"/>
                </a:moveTo>
                <a:cubicBezTo>
                  <a:pt x="4042" y="6800"/>
                  <a:pt x="4126" y="6821"/>
                  <a:pt x="4229" y="6869"/>
                </a:cubicBezTo>
                <a:lnTo>
                  <a:pt x="4298" y="6869"/>
                </a:lnTo>
                <a:cubicBezTo>
                  <a:pt x="4991" y="7146"/>
                  <a:pt x="4853" y="8117"/>
                  <a:pt x="4575" y="8740"/>
                </a:cubicBezTo>
                <a:cubicBezTo>
                  <a:pt x="4575" y="8602"/>
                  <a:pt x="4575" y="8463"/>
                  <a:pt x="4506" y="8324"/>
                </a:cubicBezTo>
                <a:cubicBezTo>
                  <a:pt x="4506" y="8255"/>
                  <a:pt x="4420" y="8220"/>
                  <a:pt x="4333" y="8220"/>
                </a:cubicBezTo>
                <a:cubicBezTo>
                  <a:pt x="4246" y="8220"/>
                  <a:pt x="4160" y="8255"/>
                  <a:pt x="4160" y="8324"/>
                </a:cubicBezTo>
                <a:cubicBezTo>
                  <a:pt x="3914" y="8079"/>
                  <a:pt x="3451" y="6800"/>
                  <a:pt x="3974" y="6800"/>
                </a:cubicBezTo>
                <a:close/>
                <a:moveTo>
                  <a:pt x="12591" y="6502"/>
                </a:moveTo>
                <a:cubicBezTo>
                  <a:pt x="12668" y="6502"/>
                  <a:pt x="12746" y="6529"/>
                  <a:pt x="12824" y="6592"/>
                </a:cubicBezTo>
                <a:cubicBezTo>
                  <a:pt x="13171" y="6938"/>
                  <a:pt x="13379" y="7493"/>
                  <a:pt x="13379" y="7978"/>
                </a:cubicBezTo>
                <a:cubicBezTo>
                  <a:pt x="13379" y="8532"/>
                  <a:pt x="13171" y="9087"/>
                  <a:pt x="12616" y="9087"/>
                </a:cubicBezTo>
                <a:cubicBezTo>
                  <a:pt x="12593" y="9089"/>
                  <a:pt x="12570" y="9090"/>
                  <a:pt x="12548" y="9090"/>
                </a:cubicBezTo>
                <a:cubicBezTo>
                  <a:pt x="11785" y="9090"/>
                  <a:pt x="11787" y="7954"/>
                  <a:pt x="11854" y="7146"/>
                </a:cubicBezTo>
                <a:cubicBezTo>
                  <a:pt x="12069" y="6824"/>
                  <a:pt x="12325" y="6502"/>
                  <a:pt x="12591" y="6502"/>
                </a:cubicBezTo>
                <a:close/>
                <a:moveTo>
                  <a:pt x="7348" y="7753"/>
                </a:moveTo>
                <a:cubicBezTo>
                  <a:pt x="7556" y="7753"/>
                  <a:pt x="7764" y="7805"/>
                  <a:pt x="7972" y="7909"/>
                </a:cubicBezTo>
                <a:cubicBezTo>
                  <a:pt x="8388" y="8047"/>
                  <a:pt x="8665" y="8463"/>
                  <a:pt x="8527" y="8879"/>
                </a:cubicBezTo>
                <a:lnTo>
                  <a:pt x="8457" y="8879"/>
                </a:lnTo>
                <a:cubicBezTo>
                  <a:pt x="8418" y="8853"/>
                  <a:pt x="8378" y="8841"/>
                  <a:pt x="8341" y="8841"/>
                </a:cubicBezTo>
                <a:cubicBezTo>
                  <a:pt x="8185" y="8841"/>
                  <a:pt x="8081" y="9044"/>
                  <a:pt x="8249" y="9156"/>
                </a:cubicBezTo>
                <a:cubicBezTo>
                  <a:pt x="8180" y="9156"/>
                  <a:pt x="8180" y="9226"/>
                  <a:pt x="8249" y="9226"/>
                </a:cubicBezTo>
                <a:cubicBezTo>
                  <a:pt x="8175" y="9258"/>
                  <a:pt x="8091" y="9271"/>
                  <a:pt x="8000" y="9271"/>
                </a:cubicBezTo>
                <a:cubicBezTo>
                  <a:pt x="7501" y="9271"/>
                  <a:pt x="6810" y="8847"/>
                  <a:pt x="6516" y="8671"/>
                </a:cubicBezTo>
                <a:cubicBezTo>
                  <a:pt x="6447" y="8324"/>
                  <a:pt x="6447" y="8047"/>
                  <a:pt x="6724" y="7909"/>
                </a:cubicBezTo>
                <a:cubicBezTo>
                  <a:pt x="6932" y="7805"/>
                  <a:pt x="7140" y="7753"/>
                  <a:pt x="7348" y="7753"/>
                </a:cubicBezTo>
                <a:close/>
                <a:moveTo>
                  <a:pt x="15944" y="7770"/>
                </a:moveTo>
                <a:cubicBezTo>
                  <a:pt x="16360" y="7839"/>
                  <a:pt x="16775" y="8047"/>
                  <a:pt x="17122" y="8394"/>
                </a:cubicBezTo>
                <a:cubicBezTo>
                  <a:pt x="17469" y="8671"/>
                  <a:pt x="17469" y="9156"/>
                  <a:pt x="17122" y="9434"/>
                </a:cubicBezTo>
                <a:cubicBezTo>
                  <a:pt x="17053" y="9503"/>
                  <a:pt x="16914" y="9572"/>
                  <a:pt x="16775" y="9572"/>
                </a:cubicBezTo>
                <a:lnTo>
                  <a:pt x="16706" y="9572"/>
                </a:lnTo>
                <a:cubicBezTo>
                  <a:pt x="16682" y="9575"/>
                  <a:pt x="16657" y="9576"/>
                  <a:pt x="16633" y="9576"/>
                </a:cubicBezTo>
                <a:cubicBezTo>
                  <a:pt x="16045" y="9576"/>
                  <a:pt x="15594" y="8788"/>
                  <a:pt x="15528" y="8255"/>
                </a:cubicBezTo>
                <a:cubicBezTo>
                  <a:pt x="15528" y="7978"/>
                  <a:pt x="15528" y="7770"/>
                  <a:pt x="15944" y="7770"/>
                </a:cubicBezTo>
                <a:close/>
                <a:moveTo>
                  <a:pt x="14765" y="9988"/>
                </a:moveTo>
                <a:cubicBezTo>
                  <a:pt x="15112" y="9988"/>
                  <a:pt x="15458" y="10196"/>
                  <a:pt x="15597" y="10543"/>
                </a:cubicBezTo>
                <a:cubicBezTo>
                  <a:pt x="15736" y="10889"/>
                  <a:pt x="15805" y="11236"/>
                  <a:pt x="15805" y="11582"/>
                </a:cubicBezTo>
                <a:cubicBezTo>
                  <a:pt x="15666" y="11582"/>
                  <a:pt x="15597" y="11721"/>
                  <a:pt x="15597" y="11860"/>
                </a:cubicBezTo>
                <a:cubicBezTo>
                  <a:pt x="15666" y="12068"/>
                  <a:pt x="15736" y="12206"/>
                  <a:pt x="15805" y="12414"/>
                </a:cubicBezTo>
                <a:cubicBezTo>
                  <a:pt x="15389" y="12345"/>
                  <a:pt x="14973" y="12137"/>
                  <a:pt x="14696" y="11790"/>
                </a:cubicBezTo>
                <a:cubicBezTo>
                  <a:pt x="14419" y="11374"/>
                  <a:pt x="14280" y="10889"/>
                  <a:pt x="14280" y="10404"/>
                </a:cubicBezTo>
                <a:cubicBezTo>
                  <a:pt x="14349" y="10196"/>
                  <a:pt x="14557" y="9988"/>
                  <a:pt x="14765" y="9988"/>
                </a:cubicBezTo>
                <a:close/>
                <a:moveTo>
                  <a:pt x="7160" y="11225"/>
                </a:moveTo>
                <a:cubicBezTo>
                  <a:pt x="7406" y="11225"/>
                  <a:pt x="7640" y="11466"/>
                  <a:pt x="7764" y="11652"/>
                </a:cubicBezTo>
                <a:cubicBezTo>
                  <a:pt x="8041" y="12068"/>
                  <a:pt x="8180" y="12553"/>
                  <a:pt x="8041" y="13038"/>
                </a:cubicBezTo>
                <a:cubicBezTo>
                  <a:pt x="7977" y="13167"/>
                  <a:pt x="7883" y="13221"/>
                  <a:pt x="7772" y="13221"/>
                </a:cubicBezTo>
                <a:cubicBezTo>
                  <a:pt x="7645" y="13221"/>
                  <a:pt x="7497" y="13149"/>
                  <a:pt x="7348" y="13038"/>
                </a:cubicBezTo>
                <a:lnTo>
                  <a:pt x="7348" y="12969"/>
                </a:lnTo>
                <a:lnTo>
                  <a:pt x="7279" y="12969"/>
                </a:lnTo>
                <a:cubicBezTo>
                  <a:pt x="7210" y="12899"/>
                  <a:pt x="7140" y="12830"/>
                  <a:pt x="7071" y="12830"/>
                </a:cubicBezTo>
                <a:cubicBezTo>
                  <a:pt x="7140" y="12761"/>
                  <a:pt x="7140" y="12761"/>
                  <a:pt x="7071" y="12692"/>
                </a:cubicBezTo>
                <a:cubicBezTo>
                  <a:pt x="7071" y="12622"/>
                  <a:pt x="7071" y="12553"/>
                  <a:pt x="7071" y="12484"/>
                </a:cubicBezTo>
                <a:cubicBezTo>
                  <a:pt x="7036" y="12414"/>
                  <a:pt x="6984" y="12380"/>
                  <a:pt x="6941" y="12380"/>
                </a:cubicBezTo>
                <a:cubicBezTo>
                  <a:pt x="6898" y="12380"/>
                  <a:pt x="6863" y="12414"/>
                  <a:pt x="6863" y="12484"/>
                </a:cubicBezTo>
                <a:lnTo>
                  <a:pt x="6863" y="12553"/>
                </a:lnTo>
                <a:cubicBezTo>
                  <a:pt x="6794" y="12345"/>
                  <a:pt x="6794" y="12068"/>
                  <a:pt x="6794" y="11860"/>
                </a:cubicBezTo>
                <a:cubicBezTo>
                  <a:pt x="6794" y="11652"/>
                  <a:pt x="6794" y="11374"/>
                  <a:pt x="7071" y="11236"/>
                </a:cubicBezTo>
                <a:cubicBezTo>
                  <a:pt x="7101" y="11228"/>
                  <a:pt x="7130" y="11225"/>
                  <a:pt x="7160" y="11225"/>
                </a:cubicBezTo>
                <a:close/>
                <a:moveTo>
                  <a:pt x="9535" y="11751"/>
                </a:moveTo>
                <a:cubicBezTo>
                  <a:pt x="9606" y="11751"/>
                  <a:pt x="9686" y="11763"/>
                  <a:pt x="9774" y="11790"/>
                </a:cubicBezTo>
                <a:cubicBezTo>
                  <a:pt x="10162" y="11920"/>
                  <a:pt x="10490" y="12169"/>
                  <a:pt x="10813" y="12484"/>
                </a:cubicBezTo>
                <a:lnTo>
                  <a:pt x="10813" y="12484"/>
                </a:lnTo>
                <a:cubicBezTo>
                  <a:pt x="10744" y="12484"/>
                  <a:pt x="10675" y="12553"/>
                  <a:pt x="10675" y="12553"/>
                </a:cubicBezTo>
                <a:cubicBezTo>
                  <a:pt x="10814" y="12969"/>
                  <a:pt x="11161" y="13385"/>
                  <a:pt x="10675" y="13662"/>
                </a:cubicBezTo>
                <a:cubicBezTo>
                  <a:pt x="10509" y="13724"/>
                  <a:pt x="10343" y="13756"/>
                  <a:pt x="10184" y="13756"/>
                </a:cubicBezTo>
                <a:cubicBezTo>
                  <a:pt x="9813" y="13756"/>
                  <a:pt x="9483" y="13586"/>
                  <a:pt x="9289" y="13246"/>
                </a:cubicBezTo>
                <a:cubicBezTo>
                  <a:pt x="8914" y="12808"/>
                  <a:pt x="8877" y="11751"/>
                  <a:pt x="9535" y="11751"/>
                </a:cubicBezTo>
                <a:close/>
                <a:moveTo>
                  <a:pt x="14638" y="13256"/>
                </a:moveTo>
                <a:cubicBezTo>
                  <a:pt x="14892" y="13256"/>
                  <a:pt x="15162" y="13425"/>
                  <a:pt x="15320" y="13662"/>
                </a:cubicBezTo>
                <a:cubicBezTo>
                  <a:pt x="15458" y="13939"/>
                  <a:pt x="15597" y="14217"/>
                  <a:pt x="15597" y="14563"/>
                </a:cubicBezTo>
                <a:cubicBezTo>
                  <a:pt x="15560" y="14545"/>
                  <a:pt x="15528" y="14536"/>
                  <a:pt x="15499" y="14536"/>
                </a:cubicBezTo>
                <a:cubicBezTo>
                  <a:pt x="15421" y="14536"/>
                  <a:pt x="15371" y="14600"/>
                  <a:pt x="15320" y="14702"/>
                </a:cubicBezTo>
                <a:cubicBezTo>
                  <a:pt x="15320" y="14771"/>
                  <a:pt x="15320" y="14840"/>
                  <a:pt x="15320" y="14910"/>
                </a:cubicBezTo>
                <a:cubicBezTo>
                  <a:pt x="15320" y="14910"/>
                  <a:pt x="15320" y="14979"/>
                  <a:pt x="15320" y="14979"/>
                </a:cubicBezTo>
                <a:cubicBezTo>
                  <a:pt x="15210" y="15061"/>
                  <a:pt x="15079" y="15100"/>
                  <a:pt x="14948" y="15100"/>
                </a:cubicBezTo>
                <a:cubicBezTo>
                  <a:pt x="14747" y="15100"/>
                  <a:pt x="14545" y="15008"/>
                  <a:pt x="14419" y="14840"/>
                </a:cubicBezTo>
                <a:cubicBezTo>
                  <a:pt x="14072" y="14494"/>
                  <a:pt x="14003" y="14009"/>
                  <a:pt x="14141" y="13593"/>
                </a:cubicBezTo>
                <a:cubicBezTo>
                  <a:pt x="14261" y="13354"/>
                  <a:pt x="14445" y="13256"/>
                  <a:pt x="14638" y="13256"/>
                </a:cubicBezTo>
                <a:close/>
                <a:moveTo>
                  <a:pt x="4257" y="14231"/>
                </a:moveTo>
                <a:cubicBezTo>
                  <a:pt x="4660" y="14231"/>
                  <a:pt x="5052" y="14360"/>
                  <a:pt x="5407" y="14563"/>
                </a:cubicBezTo>
                <a:cubicBezTo>
                  <a:pt x="5615" y="15048"/>
                  <a:pt x="5615" y="15395"/>
                  <a:pt x="4991" y="15672"/>
                </a:cubicBezTo>
                <a:lnTo>
                  <a:pt x="5061" y="15672"/>
                </a:lnTo>
                <a:cubicBezTo>
                  <a:pt x="4791" y="15822"/>
                  <a:pt x="4495" y="15894"/>
                  <a:pt x="4202" y="15894"/>
                </a:cubicBezTo>
                <a:cubicBezTo>
                  <a:pt x="3817" y="15894"/>
                  <a:pt x="3435" y="15770"/>
                  <a:pt x="3120" y="15534"/>
                </a:cubicBezTo>
                <a:cubicBezTo>
                  <a:pt x="2496" y="14910"/>
                  <a:pt x="3189" y="14425"/>
                  <a:pt x="3813" y="14286"/>
                </a:cubicBezTo>
                <a:cubicBezTo>
                  <a:pt x="3962" y="14249"/>
                  <a:pt x="4110" y="14231"/>
                  <a:pt x="4257" y="14231"/>
                </a:cubicBezTo>
                <a:close/>
                <a:moveTo>
                  <a:pt x="11109" y="15429"/>
                </a:moveTo>
                <a:cubicBezTo>
                  <a:pt x="11578" y="15429"/>
                  <a:pt x="12053" y="15687"/>
                  <a:pt x="12339" y="16088"/>
                </a:cubicBezTo>
                <a:cubicBezTo>
                  <a:pt x="12270" y="16227"/>
                  <a:pt x="12339" y="16365"/>
                  <a:pt x="12478" y="16435"/>
                </a:cubicBezTo>
                <a:cubicBezTo>
                  <a:pt x="12408" y="16851"/>
                  <a:pt x="12270" y="17197"/>
                  <a:pt x="11785" y="17267"/>
                </a:cubicBezTo>
                <a:cubicBezTo>
                  <a:pt x="11299" y="17267"/>
                  <a:pt x="10814" y="17059"/>
                  <a:pt x="10468" y="16712"/>
                </a:cubicBezTo>
                <a:cubicBezTo>
                  <a:pt x="9982" y="16296"/>
                  <a:pt x="10190" y="15534"/>
                  <a:pt x="10814" y="15464"/>
                </a:cubicBezTo>
                <a:cubicBezTo>
                  <a:pt x="10911" y="15440"/>
                  <a:pt x="11009" y="15429"/>
                  <a:pt x="11109" y="15429"/>
                </a:cubicBezTo>
                <a:close/>
                <a:moveTo>
                  <a:pt x="16845" y="15118"/>
                </a:moveTo>
                <a:cubicBezTo>
                  <a:pt x="16845" y="15187"/>
                  <a:pt x="16914" y="15187"/>
                  <a:pt x="16914" y="15256"/>
                </a:cubicBezTo>
                <a:cubicBezTo>
                  <a:pt x="16775" y="15950"/>
                  <a:pt x="16637" y="16712"/>
                  <a:pt x="16429" y="17405"/>
                </a:cubicBezTo>
                <a:cubicBezTo>
                  <a:pt x="16568" y="16643"/>
                  <a:pt x="16706" y="15880"/>
                  <a:pt x="16845" y="15118"/>
                </a:cubicBezTo>
                <a:close/>
                <a:moveTo>
                  <a:pt x="6447" y="16781"/>
                </a:moveTo>
                <a:cubicBezTo>
                  <a:pt x="6794" y="16920"/>
                  <a:pt x="7348" y="17128"/>
                  <a:pt x="7071" y="17682"/>
                </a:cubicBezTo>
                <a:lnTo>
                  <a:pt x="7140" y="17682"/>
                </a:lnTo>
                <a:cubicBezTo>
                  <a:pt x="6863" y="18098"/>
                  <a:pt x="6378" y="18376"/>
                  <a:pt x="5893" y="18445"/>
                </a:cubicBezTo>
                <a:cubicBezTo>
                  <a:pt x="5338" y="18445"/>
                  <a:pt x="4714" y="17960"/>
                  <a:pt x="5199" y="17405"/>
                </a:cubicBezTo>
                <a:cubicBezTo>
                  <a:pt x="5407" y="17197"/>
                  <a:pt x="5615" y="17059"/>
                  <a:pt x="5893" y="16920"/>
                </a:cubicBezTo>
                <a:cubicBezTo>
                  <a:pt x="6031" y="16851"/>
                  <a:pt x="6239" y="16851"/>
                  <a:pt x="6447" y="16781"/>
                </a:cubicBezTo>
                <a:close/>
                <a:moveTo>
                  <a:pt x="27728" y="17059"/>
                </a:moveTo>
                <a:cubicBezTo>
                  <a:pt x="28074" y="17059"/>
                  <a:pt x="28421" y="17059"/>
                  <a:pt x="28490" y="17544"/>
                </a:cubicBezTo>
                <a:cubicBezTo>
                  <a:pt x="28560" y="17890"/>
                  <a:pt x="28421" y="18237"/>
                  <a:pt x="28213" y="18584"/>
                </a:cubicBezTo>
                <a:lnTo>
                  <a:pt x="28213" y="18514"/>
                </a:lnTo>
                <a:cubicBezTo>
                  <a:pt x="28108" y="18724"/>
                  <a:pt x="27885" y="18934"/>
                  <a:pt x="27632" y="18934"/>
                </a:cubicBezTo>
                <a:cubicBezTo>
                  <a:pt x="27550" y="18934"/>
                  <a:pt x="27466" y="18912"/>
                  <a:pt x="27381" y="18861"/>
                </a:cubicBezTo>
                <a:cubicBezTo>
                  <a:pt x="26757" y="18514"/>
                  <a:pt x="27173" y="17405"/>
                  <a:pt x="27728" y="17128"/>
                </a:cubicBezTo>
                <a:cubicBezTo>
                  <a:pt x="27728" y="17128"/>
                  <a:pt x="27728" y="17128"/>
                  <a:pt x="27728" y="17059"/>
                </a:cubicBezTo>
                <a:close/>
                <a:moveTo>
                  <a:pt x="21403" y="17121"/>
                </a:moveTo>
                <a:cubicBezTo>
                  <a:pt x="21409" y="17121"/>
                  <a:pt x="21415" y="17123"/>
                  <a:pt x="21420" y="17128"/>
                </a:cubicBezTo>
                <a:cubicBezTo>
                  <a:pt x="21628" y="17336"/>
                  <a:pt x="21697" y="17475"/>
                  <a:pt x="21836" y="17682"/>
                </a:cubicBezTo>
                <a:cubicBezTo>
                  <a:pt x="21905" y="17960"/>
                  <a:pt x="21905" y="18168"/>
                  <a:pt x="21836" y="18376"/>
                </a:cubicBezTo>
                <a:cubicBezTo>
                  <a:pt x="21766" y="18792"/>
                  <a:pt x="21489" y="19138"/>
                  <a:pt x="21073" y="19277"/>
                </a:cubicBezTo>
                <a:lnTo>
                  <a:pt x="20865" y="19277"/>
                </a:lnTo>
                <a:lnTo>
                  <a:pt x="20865" y="19138"/>
                </a:lnTo>
                <a:cubicBezTo>
                  <a:pt x="20865" y="19052"/>
                  <a:pt x="20812" y="18993"/>
                  <a:pt x="20755" y="18993"/>
                </a:cubicBezTo>
                <a:cubicBezTo>
                  <a:pt x="20720" y="18993"/>
                  <a:pt x="20684" y="19016"/>
                  <a:pt x="20657" y="19069"/>
                </a:cubicBezTo>
                <a:cubicBezTo>
                  <a:pt x="20519" y="18792"/>
                  <a:pt x="20519" y="18584"/>
                  <a:pt x="20588" y="18306"/>
                </a:cubicBezTo>
                <a:lnTo>
                  <a:pt x="20588" y="18306"/>
                </a:lnTo>
                <a:lnTo>
                  <a:pt x="20588" y="18376"/>
                </a:lnTo>
                <a:cubicBezTo>
                  <a:pt x="20727" y="18098"/>
                  <a:pt x="20796" y="17821"/>
                  <a:pt x="21004" y="17613"/>
                </a:cubicBezTo>
                <a:cubicBezTo>
                  <a:pt x="21004" y="17548"/>
                  <a:pt x="21306" y="17121"/>
                  <a:pt x="21403" y="17121"/>
                </a:cubicBezTo>
                <a:close/>
                <a:moveTo>
                  <a:pt x="9774" y="18376"/>
                </a:moveTo>
                <a:cubicBezTo>
                  <a:pt x="10052" y="18792"/>
                  <a:pt x="10052" y="19069"/>
                  <a:pt x="9566" y="19415"/>
                </a:cubicBezTo>
                <a:lnTo>
                  <a:pt x="9636" y="19415"/>
                </a:lnTo>
                <a:cubicBezTo>
                  <a:pt x="9289" y="19623"/>
                  <a:pt x="8804" y="19762"/>
                  <a:pt x="8388" y="19762"/>
                </a:cubicBezTo>
                <a:cubicBezTo>
                  <a:pt x="8180" y="19762"/>
                  <a:pt x="7972" y="19623"/>
                  <a:pt x="7903" y="19415"/>
                </a:cubicBezTo>
                <a:cubicBezTo>
                  <a:pt x="7833" y="18930"/>
                  <a:pt x="8319" y="18653"/>
                  <a:pt x="8735" y="18514"/>
                </a:cubicBezTo>
                <a:cubicBezTo>
                  <a:pt x="9081" y="18445"/>
                  <a:pt x="9428" y="18376"/>
                  <a:pt x="9774" y="18376"/>
                </a:cubicBezTo>
                <a:close/>
                <a:moveTo>
                  <a:pt x="23361" y="18306"/>
                </a:moveTo>
                <a:cubicBezTo>
                  <a:pt x="23777" y="18306"/>
                  <a:pt x="24193" y="18584"/>
                  <a:pt x="24331" y="19069"/>
                </a:cubicBezTo>
                <a:cubicBezTo>
                  <a:pt x="24401" y="19346"/>
                  <a:pt x="24401" y="19693"/>
                  <a:pt x="24193" y="19901"/>
                </a:cubicBezTo>
                <a:cubicBezTo>
                  <a:pt x="24193" y="20039"/>
                  <a:pt x="24123" y="20109"/>
                  <a:pt x="24054" y="20178"/>
                </a:cubicBezTo>
                <a:cubicBezTo>
                  <a:pt x="24054" y="20109"/>
                  <a:pt x="24019" y="20074"/>
                  <a:pt x="23985" y="20074"/>
                </a:cubicBezTo>
                <a:cubicBezTo>
                  <a:pt x="23950" y="20074"/>
                  <a:pt x="23915" y="20109"/>
                  <a:pt x="23915" y="20178"/>
                </a:cubicBezTo>
                <a:cubicBezTo>
                  <a:pt x="23915" y="20247"/>
                  <a:pt x="23915" y="20317"/>
                  <a:pt x="23915" y="20386"/>
                </a:cubicBezTo>
                <a:cubicBezTo>
                  <a:pt x="23846" y="20386"/>
                  <a:pt x="23846" y="20455"/>
                  <a:pt x="23846" y="20455"/>
                </a:cubicBezTo>
                <a:cubicBezTo>
                  <a:pt x="23777" y="20525"/>
                  <a:pt x="23638" y="20525"/>
                  <a:pt x="23569" y="20525"/>
                </a:cubicBezTo>
                <a:cubicBezTo>
                  <a:pt x="23361" y="20386"/>
                  <a:pt x="23222" y="20109"/>
                  <a:pt x="23153" y="19901"/>
                </a:cubicBezTo>
                <a:cubicBezTo>
                  <a:pt x="23014" y="19623"/>
                  <a:pt x="22875" y="19346"/>
                  <a:pt x="22806" y="19069"/>
                </a:cubicBezTo>
                <a:lnTo>
                  <a:pt x="22737" y="19069"/>
                </a:lnTo>
                <a:cubicBezTo>
                  <a:pt x="22737" y="18722"/>
                  <a:pt x="22875" y="18376"/>
                  <a:pt x="23361" y="18306"/>
                </a:cubicBezTo>
                <a:close/>
                <a:moveTo>
                  <a:pt x="14141" y="20178"/>
                </a:moveTo>
                <a:cubicBezTo>
                  <a:pt x="14211" y="20247"/>
                  <a:pt x="14349" y="20317"/>
                  <a:pt x="14419" y="20386"/>
                </a:cubicBezTo>
                <a:cubicBezTo>
                  <a:pt x="14557" y="20455"/>
                  <a:pt x="14488" y="20663"/>
                  <a:pt x="14557" y="20802"/>
                </a:cubicBezTo>
                <a:cubicBezTo>
                  <a:pt x="14419" y="20594"/>
                  <a:pt x="14349" y="20455"/>
                  <a:pt x="14211" y="20247"/>
                </a:cubicBezTo>
                <a:lnTo>
                  <a:pt x="14141" y="20178"/>
                </a:lnTo>
                <a:close/>
                <a:moveTo>
                  <a:pt x="6378" y="22604"/>
                </a:moveTo>
                <a:cubicBezTo>
                  <a:pt x="6375" y="22607"/>
                  <a:pt x="6373" y="22611"/>
                  <a:pt x="6370" y="22614"/>
                </a:cubicBezTo>
                <a:lnTo>
                  <a:pt x="6370" y="22614"/>
                </a:lnTo>
                <a:cubicBezTo>
                  <a:pt x="6383" y="22621"/>
                  <a:pt x="6396" y="22627"/>
                  <a:pt x="6408" y="22634"/>
                </a:cubicBezTo>
                <a:lnTo>
                  <a:pt x="6408" y="22634"/>
                </a:lnTo>
                <a:cubicBezTo>
                  <a:pt x="6398" y="22624"/>
                  <a:pt x="6388" y="22614"/>
                  <a:pt x="6378" y="22604"/>
                </a:cubicBezTo>
                <a:close/>
                <a:moveTo>
                  <a:pt x="6408" y="22634"/>
                </a:moveTo>
                <a:cubicBezTo>
                  <a:pt x="6469" y="22697"/>
                  <a:pt x="6528" y="22760"/>
                  <a:pt x="6586" y="22825"/>
                </a:cubicBezTo>
                <a:lnTo>
                  <a:pt x="6586" y="22825"/>
                </a:lnTo>
                <a:cubicBezTo>
                  <a:pt x="6586" y="22817"/>
                  <a:pt x="6586" y="22812"/>
                  <a:pt x="6586" y="22812"/>
                </a:cubicBezTo>
                <a:cubicBezTo>
                  <a:pt x="6547" y="22736"/>
                  <a:pt x="6488" y="22680"/>
                  <a:pt x="6408" y="22634"/>
                </a:cubicBezTo>
                <a:close/>
                <a:moveTo>
                  <a:pt x="4965" y="20188"/>
                </a:moveTo>
                <a:cubicBezTo>
                  <a:pt x="4560" y="20188"/>
                  <a:pt x="4184" y="20451"/>
                  <a:pt x="4090" y="20871"/>
                </a:cubicBezTo>
                <a:cubicBezTo>
                  <a:pt x="4090" y="21010"/>
                  <a:pt x="4160" y="21010"/>
                  <a:pt x="4229" y="21010"/>
                </a:cubicBezTo>
                <a:cubicBezTo>
                  <a:pt x="4476" y="20762"/>
                  <a:pt x="4689" y="20550"/>
                  <a:pt x="4967" y="20550"/>
                </a:cubicBezTo>
                <a:cubicBezTo>
                  <a:pt x="5078" y="20550"/>
                  <a:pt x="5199" y="20584"/>
                  <a:pt x="5338" y="20663"/>
                </a:cubicBezTo>
                <a:cubicBezTo>
                  <a:pt x="5685" y="20940"/>
                  <a:pt x="5962" y="21356"/>
                  <a:pt x="6031" y="21772"/>
                </a:cubicBezTo>
                <a:cubicBezTo>
                  <a:pt x="6100" y="21911"/>
                  <a:pt x="6100" y="22050"/>
                  <a:pt x="6031" y="22258"/>
                </a:cubicBezTo>
                <a:cubicBezTo>
                  <a:pt x="6031" y="22223"/>
                  <a:pt x="6014" y="22206"/>
                  <a:pt x="5996" y="22206"/>
                </a:cubicBezTo>
                <a:cubicBezTo>
                  <a:pt x="5979" y="22206"/>
                  <a:pt x="5962" y="22223"/>
                  <a:pt x="5962" y="22258"/>
                </a:cubicBezTo>
                <a:lnTo>
                  <a:pt x="5893" y="22258"/>
                </a:lnTo>
                <a:cubicBezTo>
                  <a:pt x="5893" y="22258"/>
                  <a:pt x="5893" y="22327"/>
                  <a:pt x="5893" y="22396"/>
                </a:cubicBezTo>
                <a:cubicBezTo>
                  <a:pt x="5842" y="22498"/>
                  <a:pt x="5717" y="22562"/>
                  <a:pt x="5572" y="22562"/>
                </a:cubicBezTo>
                <a:cubicBezTo>
                  <a:pt x="5519" y="22562"/>
                  <a:pt x="5463" y="22553"/>
                  <a:pt x="5407" y="22535"/>
                </a:cubicBezTo>
                <a:cubicBezTo>
                  <a:pt x="4853" y="22396"/>
                  <a:pt x="4575" y="21356"/>
                  <a:pt x="4575" y="20871"/>
                </a:cubicBezTo>
                <a:cubicBezTo>
                  <a:pt x="4575" y="20836"/>
                  <a:pt x="4541" y="20819"/>
                  <a:pt x="4506" y="20819"/>
                </a:cubicBezTo>
                <a:cubicBezTo>
                  <a:pt x="4471" y="20819"/>
                  <a:pt x="4437" y="20836"/>
                  <a:pt x="4437" y="20871"/>
                </a:cubicBezTo>
                <a:cubicBezTo>
                  <a:pt x="4437" y="21703"/>
                  <a:pt x="4853" y="22465"/>
                  <a:pt x="5615" y="22812"/>
                </a:cubicBezTo>
                <a:cubicBezTo>
                  <a:pt x="5708" y="22858"/>
                  <a:pt x="5800" y="22881"/>
                  <a:pt x="5890" y="22881"/>
                </a:cubicBezTo>
                <a:cubicBezTo>
                  <a:pt x="6066" y="22881"/>
                  <a:pt x="6233" y="22792"/>
                  <a:pt x="6370" y="22614"/>
                </a:cubicBezTo>
                <a:lnTo>
                  <a:pt x="6370" y="22614"/>
                </a:lnTo>
                <a:cubicBezTo>
                  <a:pt x="6313" y="22585"/>
                  <a:pt x="6246" y="22560"/>
                  <a:pt x="6170" y="22535"/>
                </a:cubicBezTo>
                <a:cubicBezTo>
                  <a:pt x="6308" y="22396"/>
                  <a:pt x="6378" y="22188"/>
                  <a:pt x="6378" y="21980"/>
                </a:cubicBezTo>
                <a:cubicBezTo>
                  <a:pt x="6378" y="21356"/>
                  <a:pt x="6031" y="20732"/>
                  <a:pt x="5546" y="20386"/>
                </a:cubicBezTo>
                <a:cubicBezTo>
                  <a:pt x="5365" y="20250"/>
                  <a:pt x="5161" y="20188"/>
                  <a:pt x="4965" y="20188"/>
                </a:cubicBezTo>
                <a:close/>
                <a:moveTo>
                  <a:pt x="21983" y="20768"/>
                </a:moveTo>
                <a:cubicBezTo>
                  <a:pt x="21828" y="20768"/>
                  <a:pt x="21677" y="20822"/>
                  <a:pt x="21558" y="20940"/>
                </a:cubicBezTo>
                <a:cubicBezTo>
                  <a:pt x="21446" y="20997"/>
                  <a:pt x="21470" y="21098"/>
                  <a:pt x="21557" y="21098"/>
                </a:cubicBezTo>
                <a:cubicBezTo>
                  <a:pt x="21577" y="21098"/>
                  <a:pt x="21601" y="21092"/>
                  <a:pt x="21628" y="21079"/>
                </a:cubicBezTo>
                <a:cubicBezTo>
                  <a:pt x="21727" y="21079"/>
                  <a:pt x="21820" y="21073"/>
                  <a:pt x="21906" y="21073"/>
                </a:cubicBezTo>
                <a:cubicBezTo>
                  <a:pt x="22121" y="21073"/>
                  <a:pt x="22291" y="21109"/>
                  <a:pt x="22390" y="21356"/>
                </a:cubicBezTo>
                <a:cubicBezTo>
                  <a:pt x="22529" y="21703"/>
                  <a:pt x="22529" y="22050"/>
                  <a:pt x="22390" y="22396"/>
                </a:cubicBezTo>
                <a:cubicBezTo>
                  <a:pt x="22327" y="22649"/>
                  <a:pt x="22148" y="22960"/>
                  <a:pt x="21855" y="22960"/>
                </a:cubicBezTo>
                <a:cubicBezTo>
                  <a:pt x="21826" y="22960"/>
                  <a:pt x="21797" y="22957"/>
                  <a:pt x="21766" y="22951"/>
                </a:cubicBezTo>
                <a:cubicBezTo>
                  <a:pt x="21004" y="22812"/>
                  <a:pt x="21143" y="21703"/>
                  <a:pt x="21628" y="21287"/>
                </a:cubicBezTo>
                <a:cubicBezTo>
                  <a:pt x="21677" y="21238"/>
                  <a:pt x="21656" y="21189"/>
                  <a:pt x="21616" y="21189"/>
                </a:cubicBezTo>
                <a:cubicBezTo>
                  <a:pt x="21599" y="21189"/>
                  <a:pt x="21579" y="21197"/>
                  <a:pt x="21558" y="21218"/>
                </a:cubicBezTo>
                <a:cubicBezTo>
                  <a:pt x="21073" y="21564"/>
                  <a:pt x="20865" y="22188"/>
                  <a:pt x="21073" y="22812"/>
                </a:cubicBezTo>
                <a:cubicBezTo>
                  <a:pt x="21004" y="22812"/>
                  <a:pt x="20935" y="22881"/>
                  <a:pt x="20935" y="22951"/>
                </a:cubicBezTo>
                <a:lnTo>
                  <a:pt x="21004" y="23159"/>
                </a:lnTo>
                <a:cubicBezTo>
                  <a:pt x="20848" y="23522"/>
                  <a:pt x="20731" y="23925"/>
                  <a:pt x="20682" y="24338"/>
                </a:cubicBezTo>
                <a:lnTo>
                  <a:pt x="20682" y="24338"/>
                </a:lnTo>
                <a:cubicBezTo>
                  <a:pt x="20750" y="24037"/>
                  <a:pt x="20834" y="23736"/>
                  <a:pt x="20935" y="23436"/>
                </a:cubicBezTo>
                <a:lnTo>
                  <a:pt x="21212" y="23436"/>
                </a:lnTo>
                <a:cubicBezTo>
                  <a:pt x="21281" y="23436"/>
                  <a:pt x="21350" y="23297"/>
                  <a:pt x="21350" y="23228"/>
                </a:cubicBezTo>
                <a:lnTo>
                  <a:pt x="21350" y="23089"/>
                </a:lnTo>
                <a:lnTo>
                  <a:pt x="21420" y="23159"/>
                </a:lnTo>
                <a:cubicBezTo>
                  <a:pt x="21565" y="23221"/>
                  <a:pt x="21711" y="23252"/>
                  <a:pt x="21849" y="23252"/>
                </a:cubicBezTo>
                <a:cubicBezTo>
                  <a:pt x="22171" y="23252"/>
                  <a:pt x="22453" y="23082"/>
                  <a:pt x="22598" y="22743"/>
                </a:cubicBezTo>
                <a:cubicBezTo>
                  <a:pt x="22875" y="22327"/>
                  <a:pt x="22875" y="21772"/>
                  <a:pt x="22737" y="21287"/>
                </a:cubicBezTo>
                <a:cubicBezTo>
                  <a:pt x="22600" y="20968"/>
                  <a:pt x="22283" y="20768"/>
                  <a:pt x="21983" y="20768"/>
                </a:cubicBezTo>
                <a:close/>
                <a:moveTo>
                  <a:pt x="8008" y="20510"/>
                </a:moveTo>
                <a:cubicBezTo>
                  <a:pt x="7797" y="20510"/>
                  <a:pt x="7601" y="20615"/>
                  <a:pt x="7487" y="20871"/>
                </a:cubicBezTo>
                <a:cubicBezTo>
                  <a:pt x="7438" y="20920"/>
                  <a:pt x="7458" y="20969"/>
                  <a:pt x="7499" y="20969"/>
                </a:cubicBezTo>
                <a:cubicBezTo>
                  <a:pt x="7516" y="20969"/>
                  <a:pt x="7536" y="20961"/>
                  <a:pt x="7556" y="20940"/>
                </a:cubicBezTo>
                <a:cubicBezTo>
                  <a:pt x="7749" y="20908"/>
                  <a:pt x="7911" y="20862"/>
                  <a:pt x="8051" y="20862"/>
                </a:cubicBezTo>
                <a:cubicBezTo>
                  <a:pt x="8214" y="20862"/>
                  <a:pt x="8346" y="20925"/>
                  <a:pt x="8457" y="21148"/>
                </a:cubicBezTo>
                <a:cubicBezTo>
                  <a:pt x="8735" y="21564"/>
                  <a:pt x="8804" y="22050"/>
                  <a:pt x="8735" y="22465"/>
                </a:cubicBezTo>
                <a:cubicBezTo>
                  <a:pt x="8681" y="22784"/>
                  <a:pt x="8425" y="23021"/>
                  <a:pt x="8121" y="23021"/>
                </a:cubicBezTo>
                <a:cubicBezTo>
                  <a:pt x="8028" y="23021"/>
                  <a:pt x="7931" y="22999"/>
                  <a:pt x="7833" y="22951"/>
                </a:cubicBezTo>
                <a:lnTo>
                  <a:pt x="7833" y="22881"/>
                </a:lnTo>
                <a:cubicBezTo>
                  <a:pt x="7833" y="22780"/>
                  <a:pt x="7759" y="22716"/>
                  <a:pt x="7665" y="22716"/>
                </a:cubicBezTo>
                <a:cubicBezTo>
                  <a:pt x="7630" y="22716"/>
                  <a:pt x="7593" y="22724"/>
                  <a:pt x="7556" y="22743"/>
                </a:cubicBezTo>
                <a:cubicBezTo>
                  <a:pt x="7210" y="22327"/>
                  <a:pt x="6863" y="21426"/>
                  <a:pt x="7279" y="21148"/>
                </a:cubicBezTo>
                <a:cubicBezTo>
                  <a:pt x="7348" y="21148"/>
                  <a:pt x="7279" y="21079"/>
                  <a:pt x="7279" y="21079"/>
                </a:cubicBezTo>
                <a:lnTo>
                  <a:pt x="7279" y="21079"/>
                </a:lnTo>
                <a:cubicBezTo>
                  <a:pt x="6516" y="21218"/>
                  <a:pt x="7140" y="22673"/>
                  <a:pt x="7418" y="23020"/>
                </a:cubicBezTo>
                <a:lnTo>
                  <a:pt x="7487" y="23089"/>
                </a:lnTo>
                <a:cubicBezTo>
                  <a:pt x="7487" y="23436"/>
                  <a:pt x="7556" y="23713"/>
                  <a:pt x="7625" y="24060"/>
                </a:cubicBezTo>
                <a:cubicBezTo>
                  <a:pt x="7625" y="24114"/>
                  <a:pt x="7625" y="24168"/>
                  <a:pt x="7625" y="24189"/>
                </a:cubicBezTo>
                <a:lnTo>
                  <a:pt x="7625" y="24189"/>
                </a:lnTo>
                <a:cubicBezTo>
                  <a:pt x="7285" y="23742"/>
                  <a:pt x="6973" y="23260"/>
                  <a:pt x="6586" y="22825"/>
                </a:cubicBezTo>
                <a:lnTo>
                  <a:pt x="6586" y="22825"/>
                </a:lnTo>
                <a:cubicBezTo>
                  <a:pt x="6586" y="22845"/>
                  <a:pt x="6586" y="22881"/>
                  <a:pt x="6586" y="22881"/>
                </a:cubicBezTo>
                <a:cubicBezTo>
                  <a:pt x="6863" y="23228"/>
                  <a:pt x="7140" y="23713"/>
                  <a:pt x="7279" y="23921"/>
                </a:cubicBezTo>
                <a:cubicBezTo>
                  <a:pt x="7418" y="24129"/>
                  <a:pt x="7556" y="24198"/>
                  <a:pt x="7625" y="24198"/>
                </a:cubicBezTo>
                <a:cubicBezTo>
                  <a:pt x="7625" y="24198"/>
                  <a:pt x="7625" y="24195"/>
                  <a:pt x="7625" y="24189"/>
                </a:cubicBezTo>
                <a:lnTo>
                  <a:pt x="7625" y="24189"/>
                </a:lnTo>
                <a:cubicBezTo>
                  <a:pt x="7705" y="24294"/>
                  <a:pt x="7786" y="24396"/>
                  <a:pt x="7870" y="24496"/>
                </a:cubicBezTo>
                <a:lnTo>
                  <a:pt x="7870" y="24496"/>
                </a:lnTo>
                <a:cubicBezTo>
                  <a:pt x="7899" y="24281"/>
                  <a:pt x="7887" y="24067"/>
                  <a:pt x="7833" y="23852"/>
                </a:cubicBezTo>
                <a:cubicBezTo>
                  <a:pt x="7903" y="23783"/>
                  <a:pt x="7972" y="23644"/>
                  <a:pt x="7903" y="23505"/>
                </a:cubicBezTo>
                <a:cubicBezTo>
                  <a:pt x="7972" y="23505"/>
                  <a:pt x="8041" y="23436"/>
                  <a:pt x="7972" y="23367"/>
                </a:cubicBezTo>
                <a:lnTo>
                  <a:pt x="7972" y="23367"/>
                </a:lnTo>
                <a:cubicBezTo>
                  <a:pt x="8026" y="23376"/>
                  <a:pt x="8078" y="23380"/>
                  <a:pt x="8130" y="23380"/>
                </a:cubicBezTo>
                <a:cubicBezTo>
                  <a:pt x="8475" y="23380"/>
                  <a:pt x="8761" y="23183"/>
                  <a:pt x="8943" y="22881"/>
                </a:cubicBezTo>
                <a:cubicBezTo>
                  <a:pt x="9220" y="22258"/>
                  <a:pt x="9150" y="21564"/>
                  <a:pt x="8804" y="21010"/>
                </a:cubicBezTo>
                <a:cubicBezTo>
                  <a:pt x="8641" y="20724"/>
                  <a:pt x="8309" y="20510"/>
                  <a:pt x="8008" y="20510"/>
                </a:cubicBezTo>
                <a:close/>
                <a:moveTo>
                  <a:pt x="20682" y="24338"/>
                </a:moveTo>
                <a:lnTo>
                  <a:pt x="20682" y="24338"/>
                </a:lnTo>
                <a:cubicBezTo>
                  <a:pt x="20669" y="24397"/>
                  <a:pt x="20656" y="24457"/>
                  <a:pt x="20644" y="24516"/>
                </a:cubicBezTo>
                <a:lnTo>
                  <a:pt x="20644" y="24516"/>
                </a:lnTo>
                <a:cubicBezTo>
                  <a:pt x="20652" y="24596"/>
                  <a:pt x="20657" y="24675"/>
                  <a:pt x="20657" y="24753"/>
                </a:cubicBezTo>
                <a:cubicBezTo>
                  <a:pt x="20657" y="24614"/>
                  <a:pt x="20666" y="24475"/>
                  <a:pt x="20682" y="24338"/>
                </a:cubicBezTo>
                <a:close/>
                <a:moveTo>
                  <a:pt x="18362" y="22940"/>
                </a:moveTo>
                <a:cubicBezTo>
                  <a:pt x="18410" y="22940"/>
                  <a:pt x="18459" y="22944"/>
                  <a:pt x="18508" y="22951"/>
                </a:cubicBezTo>
                <a:cubicBezTo>
                  <a:pt x="19063" y="23089"/>
                  <a:pt x="19410" y="23644"/>
                  <a:pt x="19202" y="24198"/>
                </a:cubicBezTo>
                <a:lnTo>
                  <a:pt x="19202" y="24268"/>
                </a:lnTo>
                <a:cubicBezTo>
                  <a:pt x="19173" y="24239"/>
                  <a:pt x="19132" y="24222"/>
                  <a:pt x="19100" y="24222"/>
                </a:cubicBezTo>
                <a:cubicBezTo>
                  <a:pt x="19053" y="24222"/>
                  <a:pt x="19022" y="24256"/>
                  <a:pt x="19063" y="24337"/>
                </a:cubicBezTo>
                <a:cubicBezTo>
                  <a:pt x="19063" y="24406"/>
                  <a:pt x="19063" y="24476"/>
                  <a:pt x="19132" y="24545"/>
                </a:cubicBezTo>
                <a:cubicBezTo>
                  <a:pt x="18947" y="24730"/>
                  <a:pt x="18763" y="24853"/>
                  <a:pt x="18557" y="24853"/>
                </a:cubicBezTo>
                <a:cubicBezTo>
                  <a:pt x="18455" y="24853"/>
                  <a:pt x="18347" y="24822"/>
                  <a:pt x="18231" y="24753"/>
                </a:cubicBezTo>
                <a:cubicBezTo>
                  <a:pt x="17885" y="24476"/>
                  <a:pt x="17677" y="24129"/>
                  <a:pt x="17607" y="23713"/>
                </a:cubicBezTo>
                <a:cubicBezTo>
                  <a:pt x="17545" y="23215"/>
                  <a:pt x="17931" y="22940"/>
                  <a:pt x="18362" y="22940"/>
                </a:cubicBezTo>
                <a:close/>
                <a:moveTo>
                  <a:pt x="7870" y="24496"/>
                </a:moveTo>
                <a:cubicBezTo>
                  <a:pt x="7861" y="24559"/>
                  <a:pt x="7849" y="24621"/>
                  <a:pt x="7833" y="24684"/>
                </a:cubicBezTo>
                <a:cubicBezTo>
                  <a:pt x="7833" y="24753"/>
                  <a:pt x="7833" y="24753"/>
                  <a:pt x="7833" y="24822"/>
                </a:cubicBezTo>
                <a:cubicBezTo>
                  <a:pt x="7829" y="24831"/>
                  <a:pt x="7825" y="24840"/>
                  <a:pt x="7821" y="24849"/>
                </a:cubicBezTo>
                <a:lnTo>
                  <a:pt x="7821" y="24849"/>
                </a:lnTo>
                <a:cubicBezTo>
                  <a:pt x="7828" y="24859"/>
                  <a:pt x="7833" y="24873"/>
                  <a:pt x="7833" y="24892"/>
                </a:cubicBezTo>
                <a:cubicBezTo>
                  <a:pt x="7852" y="24929"/>
                  <a:pt x="7871" y="24946"/>
                  <a:pt x="7888" y="24946"/>
                </a:cubicBezTo>
                <a:cubicBezTo>
                  <a:pt x="7935" y="24946"/>
                  <a:pt x="7972" y="24817"/>
                  <a:pt x="7972" y="24614"/>
                </a:cubicBezTo>
                <a:cubicBezTo>
                  <a:pt x="7937" y="24575"/>
                  <a:pt x="7903" y="24536"/>
                  <a:pt x="7870" y="24496"/>
                </a:cubicBezTo>
                <a:close/>
                <a:moveTo>
                  <a:pt x="7678" y="24765"/>
                </a:moveTo>
                <a:cubicBezTo>
                  <a:pt x="7597" y="24765"/>
                  <a:pt x="7507" y="24863"/>
                  <a:pt x="7556" y="24961"/>
                </a:cubicBezTo>
                <a:cubicBezTo>
                  <a:pt x="7625" y="25030"/>
                  <a:pt x="7625" y="25100"/>
                  <a:pt x="7625" y="25169"/>
                </a:cubicBezTo>
                <a:lnTo>
                  <a:pt x="7625" y="25238"/>
                </a:lnTo>
                <a:lnTo>
                  <a:pt x="7695" y="25308"/>
                </a:lnTo>
                <a:cubicBezTo>
                  <a:pt x="7760" y="25178"/>
                  <a:pt x="7764" y="24987"/>
                  <a:pt x="7821" y="24849"/>
                </a:cubicBezTo>
                <a:lnTo>
                  <a:pt x="7821" y="24849"/>
                </a:lnTo>
                <a:cubicBezTo>
                  <a:pt x="7801" y="24822"/>
                  <a:pt x="7764" y="24822"/>
                  <a:pt x="7764" y="24822"/>
                </a:cubicBezTo>
                <a:cubicBezTo>
                  <a:pt x="7744" y="24782"/>
                  <a:pt x="7712" y="24765"/>
                  <a:pt x="7678" y="24765"/>
                </a:cubicBezTo>
                <a:close/>
                <a:moveTo>
                  <a:pt x="7695" y="25308"/>
                </a:moveTo>
                <a:cubicBezTo>
                  <a:pt x="7695" y="25308"/>
                  <a:pt x="7625" y="25377"/>
                  <a:pt x="7625" y="25377"/>
                </a:cubicBezTo>
                <a:cubicBezTo>
                  <a:pt x="7824" y="25675"/>
                  <a:pt x="8023" y="26008"/>
                  <a:pt x="8247" y="26301"/>
                </a:cubicBezTo>
                <a:lnTo>
                  <a:pt x="8247" y="26301"/>
                </a:lnTo>
                <a:cubicBezTo>
                  <a:pt x="8279" y="26311"/>
                  <a:pt x="8310" y="26322"/>
                  <a:pt x="8342" y="26332"/>
                </a:cubicBezTo>
                <a:lnTo>
                  <a:pt x="8342" y="26332"/>
                </a:lnTo>
                <a:cubicBezTo>
                  <a:pt x="8223" y="26175"/>
                  <a:pt x="8103" y="26019"/>
                  <a:pt x="7972" y="25862"/>
                </a:cubicBezTo>
                <a:cubicBezTo>
                  <a:pt x="7972" y="25820"/>
                  <a:pt x="7998" y="25803"/>
                  <a:pt x="8018" y="25797"/>
                </a:cubicBezTo>
                <a:lnTo>
                  <a:pt x="8018" y="25797"/>
                </a:lnTo>
                <a:cubicBezTo>
                  <a:pt x="8181" y="26001"/>
                  <a:pt x="8453" y="26352"/>
                  <a:pt x="8402" y="26352"/>
                </a:cubicBezTo>
                <a:cubicBezTo>
                  <a:pt x="8399" y="26352"/>
                  <a:pt x="8394" y="26350"/>
                  <a:pt x="8388" y="26347"/>
                </a:cubicBezTo>
                <a:cubicBezTo>
                  <a:pt x="8373" y="26342"/>
                  <a:pt x="8357" y="26337"/>
                  <a:pt x="8342" y="26332"/>
                </a:cubicBezTo>
                <a:lnTo>
                  <a:pt x="8342" y="26332"/>
                </a:lnTo>
                <a:cubicBezTo>
                  <a:pt x="8445" y="26469"/>
                  <a:pt x="8547" y="26606"/>
                  <a:pt x="8651" y="26743"/>
                </a:cubicBezTo>
                <a:lnTo>
                  <a:pt x="8651" y="26743"/>
                </a:lnTo>
                <a:cubicBezTo>
                  <a:pt x="8747" y="26780"/>
                  <a:pt x="8844" y="26818"/>
                  <a:pt x="8940" y="26858"/>
                </a:cubicBezTo>
                <a:lnTo>
                  <a:pt x="8940" y="26858"/>
                </a:lnTo>
                <a:cubicBezTo>
                  <a:pt x="8640" y="26500"/>
                  <a:pt x="8341" y="26142"/>
                  <a:pt x="8041" y="25793"/>
                </a:cubicBezTo>
                <a:cubicBezTo>
                  <a:pt x="8041" y="25793"/>
                  <a:pt x="8031" y="25793"/>
                  <a:pt x="8018" y="25797"/>
                </a:cubicBezTo>
                <a:lnTo>
                  <a:pt x="8018" y="25797"/>
                </a:lnTo>
                <a:cubicBezTo>
                  <a:pt x="7951" y="25713"/>
                  <a:pt x="7903" y="25654"/>
                  <a:pt x="7903" y="25654"/>
                </a:cubicBezTo>
                <a:cubicBezTo>
                  <a:pt x="7833" y="25585"/>
                  <a:pt x="7764" y="25446"/>
                  <a:pt x="7695" y="25308"/>
                </a:cubicBezTo>
                <a:close/>
                <a:moveTo>
                  <a:pt x="9334" y="27029"/>
                </a:moveTo>
                <a:cubicBezTo>
                  <a:pt x="9342" y="27033"/>
                  <a:pt x="9350" y="27037"/>
                  <a:pt x="9358" y="27040"/>
                </a:cubicBezTo>
                <a:cubicBezTo>
                  <a:pt x="9350" y="27036"/>
                  <a:pt x="9342" y="27033"/>
                  <a:pt x="9334" y="27029"/>
                </a:cubicBezTo>
                <a:close/>
                <a:moveTo>
                  <a:pt x="8555" y="26707"/>
                </a:moveTo>
                <a:cubicBezTo>
                  <a:pt x="8551" y="26769"/>
                  <a:pt x="8504" y="26833"/>
                  <a:pt x="8457" y="26833"/>
                </a:cubicBezTo>
                <a:cubicBezTo>
                  <a:pt x="8665" y="26902"/>
                  <a:pt x="8804" y="26971"/>
                  <a:pt x="8943" y="27110"/>
                </a:cubicBezTo>
                <a:cubicBezTo>
                  <a:pt x="8841" y="26988"/>
                  <a:pt x="8745" y="26865"/>
                  <a:pt x="8651" y="26743"/>
                </a:cubicBezTo>
                <a:lnTo>
                  <a:pt x="8651" y="26743"/>
                </a:lnTo>
                <a:cubicBezTo>
                  <a:pt x="8619" y="26731"/>
                  <a:pt x="8587" y="26719"/>
                  <a:pt x="8555" y="26707"/>
                </a:cubicBezTo>
                <a:close/>
                <a:moveTo>
                  <a:pt x="5376" y="24527"/>
                </a:moveTo>
                <a:cubicBezTo>
                  <a:pt x="4833" y="24527"/>
                  <a:pt x="4338" y="24901"/>
                  <a:pt x="4229" y="25446"/>
                </a:cubicBezTo>
                <a:cubicBezTo>
                  <a:pt x="4133" y="26306"/>
                  <a:pt x="5157" y="27133"/>
                  <a:pt x="6007" y="27133"/>
                </a:cubicBezTo>
                <a:cubicBezTo>
                  <a:pt x="6390" y="27133"/>
                  <a:pt x="6738" y="26965"/>
                  <a:pt x="6932" y="26555"/>
                </a:cubicBezTo>
                <a:cubicBezTo>
                  <a:pt x="6983" y="26454"/>
                  <a:pt x="6922" y="26389"/>
                  <a:pt x="6859" y="26389"/>
                </a:cubicBezTo>
                <a:cubicBezTo>
                  <a:pt x="6836" y="26389"/>
                  <a:pt x="6812" y="26398"/>
                  <a:pt x="6794" y="26417"/>
                </a:cubicBezTo>
                <a:cubicBezTo>
                  <a:pt x="6558" y="26652"/>
                  <a:pt x="6259" y="26792"/>
                  <a:pt x="5960" y="26792"/>
                </a:cubicBezTo>
                <a:cubicBezTo>
                  <a:pt x="5820" y="26792"/>
                  <a:pt x="5679" y="26761"/>
                  <a:pt x="5546" y="26694"/>
                </a:cubicBezTo>
                <a:cubicBezTo>
                  <a:pt x="5061" y="26555"/>
                  <a:pt x="4783" y="26209"/>
                  <a:pt x="4575" y="25793"/>
                </a:cubicBezTo>
                <a:cubicBezTo>
                  <a:pt x="4368" y="25169"/>
                  <a:pt x="4922" y="24892"/>
                  <a:pt x="5477" y="24892"/>
                </a:cubicBezTo>
                <a:cubicBezTo>
                  <a:pt x="5823" y="24961"/>
                  <a:pt x="6170" y="25100"/>
                  <a:pt x="6447" y="25377"/>
                </a:cubicBezTo>
                <a:cubicBezTo>
                  <a:pt x="6655" y="25654"/>
                  <a:pt x="6794" y="26001"/>
                  <a:pt x="6724" y="26347"/>
                </a:cubicBezTo>
                <a:cubicBezTo>
                  <a:pt x="6724" y="26382"/>
                  <a:pt x="6742" y="26399"/>
                  <a:pt x="6759" y="26399"/>
                </a:cubicBezTo>
                <a:cubicBezTo>
                  <a:pt x="6776" y="26399"/>
                  <a:pt x="6794" y="26382"/>
                  <a:pt x="6794" y="26347"/>
                </a:cubicBezTo>
                <a:cubicBezTo>
                  <a:pt x="6863" y="26347"/>
                  <a:pt x="6932" y="26278"/>
                  <a:pt x="6932" y="26209"/>
                </a:cubicBezTo>
                <a:cubicBezTo>
                  <a:pt x="6932" y="26278"/>
                  <a:pt x="7002" y="26347"/>
                  <a:pt x="7071" y="26347"/>
                </a:cubicBezTo>
                <a:cubicBezTo>
                  <a:pt x="7566" y="26392"/>
                  <a:pt x="8060" y="26525"/>
                  <a:pt x="8555" y="26707"/>
                </a:cubicBezTo>
                <a:lnTo>
                  <a:pt x="8555" y="26707"/>
                </a:lnTo>
                <a:cubicBezTo>
                  <a:pt x="8557" y="26677"/>
                  <a:pt x="8549" y="26647"/>
                  <a:pt x="8527" y="26625"/>
                </a:cubicBezTo>
                <a:cubicBezTo>
                  <a:pt x="8428" y="26526"/>
                  <a:pt x="8336" y="26417"/>
                  <a:pt x="8247" y="26301"/>
                </a:cubicBezTo>
                <a:lnTo>
                  <a:pt x="8247" y="26301"/>
                </a:lnTo>
                <a:cubicBezTo>
                  <a:pt x="7866" y="26177"/>
                  <a:pt x="7448" y="26047"/>
                  <a:pt x="7140" y="25862"/>
                </a:cubicBezTo>
                <a:lnTo>
                  <a:pt x="7071" y="25862"/>
                </a:lnTo>
                <a:cubicBezTo>
                  <a:pt x="7071" y="25308"/>
                  <a:pt x="6239" y="24753"/>
                  <a:pt x="5823" y="24614"/>
                </a:cubicBezTo>
                <a:cubicBezTo>
                  <a:pt x="5675" y="24555"/>
                  <a:pt x="5524" y="24527"/>
                  <a:pt x="5376" y="24527"/>
                </a:cubicBezTo>
                <a:close/>
                <a:moveTo>
                  <a:pt x="8940" y="26858"/>
                </a:moveTo>
                <a:cubicBezTo>
                  <a:pt x="9051" y="26991"/>
                  <a:pt x="9162" y="27124"/>
                  <a:pt x="9274" y="27256"/>
                </a:cubicBezTo>
                <a:lnTo>
                  <a:pt x="9274" y="27256"/>
                </a:lnTo>
                <a:cubicBezTo>
                  <a:pt x="9256" y="27230"/>
                  <a:pt x="9238" y="27205"/>
                  <a:pt x="9220" y="27179"/>
                </a:cubicBezTo>
                <a:cubicBezTo>
                  <a:pt x="9169" y="27078"/>
                  <a:pt x="9193" y="27013"/>
                  <a:pt x="9263" y="27013"/>
                </a:cubicBezTo>
                <a:cubicBezTo>
                  <a:pt x="9283" y="27013"/>
                  <a:pt x="9307" y="27018"/>
                  <a:pt x="9334" y="27029"/>
                </a:cubicBezTo>
                <a:lnTo>
                  <a:pt x="9334" y="27029"/>
                </a:lnTo>
                <a:cubicBezTo>
                  <a:pt x="9202" y="26970"/>
                  <a:pt x="9071" y="26912"/>
                  <a:pt x="8940" y="26858"/>
                </a:cubicBezTo>
                <a:close/>
                <a:moveTo>
                  <a:pt x="9487" y="27509"/>
                </a:moveTo>
                <a:lnTo>
                  <a:pt x="9487" y="27509"/>
                </a:lnTo>
                <a:cubicBezTo>
                  <a:pt x="9679" y="27679"/>
                  <a:pt x="10043" y="27933"/>
                  <a:pt x="10121" y="28011"/>
                </a:cubicBezTo>
                <a:lnTo>
                  <a:pt x="10386" y="28238"/>
                </a:lnTo>
                <a:lnTo>
                  <a:pt x="10386" y="28238"/>
                </a:lnTo>
                <a:cubicBezTo>
                  <a:pt x="10380" y="28219"/>
                  <a:pt x="10374" y="28199"/>
                  <a:pt x="10368" y="28178"/>
                </a:cubicBezTo>
                <a:lnTo>
                  <a:pt x="10368" y="28178"/>
                </a:lnTo>
                <a:cubicBezTo>
                  <a:pt x="10445" y="28261"/>
                  <a:pt x="10523" y="28344"/>
                  <a:pt x="10606" y="28427"/>
                </a:cubicBezTo>
                <a:lnTo>
                  <a:pt x="10386" y="28238"/>
                </a:lnTo>
                <a:lnTo>
                  <a:pt x="10386" y="28238"/>
                </a:lnTo>
                <a:cubicBezTo>
                  <a:pt x="10436" y="28397"/>
                  <a:pt x="10486" y="28553"/>
                  <a:pt x="10537" y="28704"/>
                </a:cubicBezTo>
                <a:cubicBezTo>
                  <a:pt x="10187" y="28325"/>
                  <a:pt x="9837" y="27922"/>
                  <a:pt x="9487" y="27509"/>
                </a:cubicBezTo>
                <a:close/>
                <a:moveTo>
                  <a:pt x="9581" y="23383"/>
                </a:moveTo>
                <a:cubicBezTo>
                  <a:pt x="9439" y="23383"/>
                  <a:pt x="9295" y="23400"/>
                  <a:pt x="9150" y="23436"/>
                </a:cubicBezTo>
                <a:cubicBezTo>
                  <a:pt x="9012" y="23436"/>
                  <a:pt x="9081" y="23575"/>
                  <a:pt x="9150" y="23575"/>
                </a:cubicBezTo>
                <a:cubicBezTo>
                  <a:pt x="9774" y="23783"/>
                  <a:pt x="10398" y="23852"/>
                  <a:pt x="10745" y="24476"/>
                </a:cubicBezTo>
                <a:cubicBezTo>
                  <a:pt x="11022" y="24892"/>
                  <a:pt x="10953" y="25446"/>
                  <a:pt x="10745" y="25862"/>
                </a:cubicBezTo>
                <a:cubicBezTo>
                  <a:pt x="10586" y="26074"/>
                  <a:pt x="10427" y="26164"/>
                  <a:pt x="10299" y="26164"/>
                </a:cubicBezTo>
                <a:cubicBezTo>
                  <a:pt x="10260" y="26164"/>
                  <a:pt x="10223" y="26156"/>
                  <a:pt x="10190" y="26139"/>
                </a:cubicBezTo>
                <a:lnTo>
                  <a:pt x="10121" y="26001"/>
                </a:lnTo>
                <a:cubicBezTo>
                  <a:pt x="10070" y="25899"/>
                  <a:pt x="9982" y="25835"/>
                  <a:pt x="9884" y="25835"/>
                </a:cubicBezTo>
                <a:cubicBezTo>
                  <a:pt x="9849" y="25835"/>
                  <a:pt x="9811" y="25843"/>
                  <a:pt x="9774" y="25862"/>
                </a:cubicBezTo>
                <a:cubicBezTo>
                  <a:pt x="9636" y="25723"/>
                  <a:pt x="9497" y="25515"/>
                  <a:pt x="9428" y="25308"/>
                </a:cubicBezTo>
                <a:cubicBezTo>
                  <a:pt x="9358" y="24822"/>
                  <a:pt x="9358" y="24406"/>
                  <a:pt x="9428" y="23921"/>
                </a:cubicBezTo>
                <a:cubicBezTo>
                  <a:pt x="9428" y="23852"/>
                  <a:pt x="9358" y="23852"/>
                  <a:pt x="9289" y="23852"/>
                </a:cubicBezTo>
                <a:cubicBezTo>
                  <a:pt x="9012" y="24476"/>
                  <a:pt x="8943" y="25169"/>
                  <a:pt x="9220" y="25793"/>
                </a:cubicBezTo>
                <a:cubicBezTo>
                  <a:pt x="9358" y="26001"/>
                  <a:pt x="9566" y="26209"/>
                  <a:pt x="9774" y="26347"/>
                </a:cubicBezTo>
                <a:cubicBezTo>
                  <a:pt x="9844" y="26486"/>
                  <a:pt x="9913" y="26625"/>
                  <a:pt x="9982" y="26694"/>
                </a:cubicBezTo>
                <a:cubicBezTo>
                  <a:pt x="10083" y="27198"/>
                  <a:pt x="10220" y="27701"/>
                  <a:pt x="10368" y="28178"/>
                </a:cubicBezTo>
                <a:lnTo>
                  <a:pt x="10368" y="28178"/>
                </a:lnTo>
                <a:cubicBezTo>
                  <a:pt x="10123" y="27915"/>
                  <a:pt x="9899" y="27651"/>
                  <a:pt x="9636" y="27387"/>
                </a:cubicBezTo>
                <a:lnTo>
                  <a:pt x="9566" y="27387"/>
                </a:lnTo>
                <a:cubicBezTo>
                  <a:pt x="9486" y="27360"/>
                  <a:pt x="9433" y="27348"/>
                  <a:pt x="9403" y="27348"/>
                </a:cubicBezTo>
                <a:cubicBezTo>
                  <a:pt x="9379" y="27348"/>
                  <a:pt x="9368" y="27356"/>
                  <a:pt x="9369" y="27369"/>
                </a:cubicBezTo>
                <a:lnTo>
                  <a:pt x="9369" y="27369"/>
                </a:lnTo>
                <a:cubicBezTo>
                  <a:pt x="9408" y="27416"/>
                  <a:pt x="9448" y="27462"/>
                  <a:pt x="9487" y="27509"/>
                </a:cubicBezTo>
                <a:lnTo>
                  <a:pt x="9487" y="27509"/>
                </a:lnTo>
                <a:cubicBezTo>
                  <a:pt x="9417" y="27447"/>
                  <a:pt x="9370" y="27396"/>
                  <a:pt x="9369" y="27369"/>
                </a:cubicBezTo>
                <a:lnTo>
                  <a:pt x="9369" y="27369"/>
                </a:lnTo>
                <a:cubicBezTo>
                  <a:pt x="9337" y="27331"/>
                  <a:pt x="9305" y="27294"/>
                  <a:pt x="9274" y="27256"/>
                </a:cubicBezTo>
                <a:lnTo>
                  <a:pt x="9274" y="27256"/>
                </a:lnTo>
                <a:cubicBezTo>
                  <a:pt x="9841" y="28058"/>
                  <a:pt x="10520" y="28750"/>
                  <a:pt x="11311" y="29382"/>
                </a:cubicBezTo>
                <a:lnTo>
                  <a:pt x="11311" y="29382"/>
                </a:lnTo>
                <a:cubicBezTo>
                  <a:pt x="10723" y="28505"/>
                  <a:pt x="10394" y="27560"/>
                  <a:pt x="10260" y="26486"/>
                </a:cubicBezTo>
                <a:cubicBezTo>
                  <a:pt x="10468" y="26486"/>
                  <a:pt x="10606" y="26417"/>
                  <a:pt x="10745" y="26278"/>
                </a:cubicBezTo>
                <a:cubicBezTo>
                  <a:pt x="11299" y="25793"/>
                  <a:pt x="11438" y="25030"/>
                  <a:pt x="11161" y="24406"/>
                </a:cubicBezTo>
                <a:cubicBezTo>
                  <a:pt x="10874" y="23776"/>
                  <a:pt x="10256" y="23383"/>
                  <a:pt x="9581" y="23383"/>
                </a:cubicBezTo>
                <a:close/>
                <a:moveTo>
                  <a:pt x="11854" y="29883"/>
                </a:moveTo>
                <a:cubicBezTo>
                  <a:pt x="11854" y="29886"/>
                  <a:pt x="11854" y="29888"/>
                  <a:pt x="11854" y="29891"/>
                </a:cubicBezTo>
                <a:lnTo>
                  <a:pt x="11854" y="29891"/>
                </a:lnTo>
                <a:cubicBezTo>
                  <a:pt x="11900" y="29932"/>
                  <a:pt x="11946" y="29975"/>
                  <a:pt x="11993" y="30021"/>
                </a:cubicBezTo>
                <a:cubicBezTo>
                  <a:pt x="12200" y="30189"/>
                  <a:pt x="12415" y="30353"/>
                  <a:pt x="12635" y="30515"/>
                </a:cubicBezTo>
                <a:lnTo>
                  <a:pt x="12635" y="30515"/>
                </a:lnTo>
                <a:cubicBezTo>
                  <a:pt x="12582" y="30466"/>
                  <a:pt x="12530" y="30417"/>
                  <a:pt x="12478" y="30368"/>
                </a:cubicBezTo>
                <a:cubicBezTo>
                  <a:pt x="12270" y="30229"/>
                  <a:pt x="12062" y="30091"/>
                  <a:pt x="11854" y="29883"/>
                </a:cubicBezTo>
                <a:close/>
                <a:moveTo>
                  <a:pt x="21791" y="28378"/>
                </a:moveTo>
                <a:lnTo>
                  <a:pt x="21791" y="28378"/>
                </a:lnTo>
                <a:cubicBezTo>
                  <a:pt x="21437" y="29085"/>
                  <a:pt x="21084" y="29797"/>
                  <a:pt x="20731" y="30556"/>
                </a:cubicBezTo>
                <a:lnTo>
                  <a:pt x="20731" y="30556"/>
                </a:lnTo>
                <a:cubicBezTo>
                  <a:pt x="20746" y="30378"/>
                  <a:pt x="20806" y="30200"/>
                  <a:pt x="20865" y="30021"/>
                </a:cubicBezTo>
                <a:cubicBezTo>
                  <a:pt x="21073" y="29605"/>
                  <a:pt x="21281" y="29120"/>
                  <a:pt x="21558" y="28704"/>
                </a:cubicBezTo>
                <a:cubicBezTo>
                  <a:pt x="21641" y="28581"/>
                  <a:pt x="21723" y="28482"/>
                  <a:pt x="21791" y="28378"/>
                </a:cubicBezTo>
                <a:close/>
                <a:moveTo>
                  <a:pt x="7697" y="29514"/>
                </a:moveTo>
                <a:cubicBezTo>
                  <a:pt x="7795" y="29514"/>
                  <a:pt x="7889" y="29522"/>
                  <a:pt x="7972" y="29536"/>
                </a:cubicBezTo>
                <a:cubicBezTo>
                  <a:pt x="8457" y="29605"/>
                  <a:pt x="9012" y="29813"/>
                  <a:pt x="9497" y="30021"/>
                </a:cubicBezTo>
                <a:cubicBezTo>
                  <a:pt x="9566" y="30506"/>
                  <a:pt x="9289" y="30922"/>
                  <a:pt x="8804" y="31061"/>
                </a:cubicBezTo>
                <a:lnTo>
                  <a:pt x="8873" y="31061"/>
                </a:lnTo>
                <a:cubicBezTo>
                  <a:pt x="8698" y="31105"/>
                  <a:pt x="8515" y="31128"/>
                  <a:pt x="8332" y="31128"/>
                </a:cubicBezTo>
                <a:cubicBezTo>
                  <a:pt x="7937" y="31128"/>
                  <a:pt x="7541" y="31021"/>
                  <a:pt x="7210" y="30784"/>
                </a:cubicBezTo>
                <a:cubicBezTo>
                  <a:pt x="7002" y="30645"/>
                  <a:pt x="6863" y="30368"/>
                  <a:pt x="6863" y="30091"/>
                </a:cubicBezTo>
                <a:cubicBezTo>
                  <a:pt x="6863" y="29647"/>
                  <a:pt x="7307" y="29514"/>
                  <a:pt x="7697" y="29514"/>
                </a:cubicBezTo>
                <a:close/>
                <a:moveTo>
                  <a:pt x="7764" y="29103"/>
                </a:moveTo>
                <a:cubicBezTo>
                  <a:pt x="7649" y="29103"/>
                  <a:pt x="7533" y="29108"/>
                  <a:pt x="7418" y="29120"/>
                </a:cubicBezTo>
                <a:cubicBezTo>
                  <a:pt x="6586" y="29189"/>
                  <a:pt x="6170" y="30229"/>
                  <a:pt x="6794" y="30853"/>
                </a:cubicBezTo>
                <a:cubicBezTo>
                  <a:pt x="7096" y="31231"/>
                  <a:pt x="7609" y="31398"/>
                  <a:pt x="8129" y="31398"/>
                </a:cubicBezTo>
                <a:cubicBezTo>
                  <a:pt x="9041" y="31398"/>
                  <a:pt x="9976" y="30885"/>
                  <a:pt x="9844" y="30091"/>
                </a:cubicBezTo>
                <a:lnTo>
                  <a:pt x="9913" y="30091"/>
                </a:lnTo>
                <a:cubicBezTo>
                  <a:pt x="9948" y="30125"/>
                  <a:pt x="9965" y="30142"/>
                  <a:pt x="9982" y="30142"/>
                </a:cubicBezTo>
                <a:cubicBezTo>
                  <a:pt x="10000" y="30142"/>
                  <a:pt x="10017" y="30125"/>
                  <a:pt x="10052" y="30091"/>
                </a:cubicBezTo>
                <a:cubicBezTo>
                  <a:pt x="10260" y="30091"/>
                  <a:pt x="10398" y="30091"/>
                  <a:pt x="10537" y="29952"/>
                </a:cubicBezTo>
                <a:cubicBezTo>
                  <a:pt x="10883" y="29883"/>
                  <a:pt x="11161" y="29813"/>
                  <a:pt x="11507" y="29813"/>
                </a:cubicBezTo>
                <a:lnTo>
                  <a:pt x="11715" y="30021"/>
                </a:lnTo>
                <a:cubicBezTo>
                  <a:pt x="11715" y="30041"/>
                  <a:pt x="11727" y="30050"/>
                  <a:pt x="11744" y="30050"/>
                </a:cubicBezTo>
                <a:cubicBezTo>
                  <a:pt x="11785" y="30050"/>
                  <a:pt x="11854" y="30001"/>
                  <a:pt x="11854" y="29952"/>
                </a:cubicBezTo>
                <a:cubicBezTo>
                  <a:pt x="11819" y="29917"/>
                  <a:pt x="11819" y="29917"/>
                  <a:pt x="11828" y="29917"/>
                </a:cubicBezTo>
                <a:cubicBezTo>
                  <a:pt x="11836" y="29917"/>
                  <a:pt x="11851" y="29917"/>
                  <a:pt x="11854" y="29891"/>
                </a:cubicBezTo>
                <a:lnTo>
                  <a:pt x="11854" y="29891"/>
                </a:lnTo>
                <a:cubicBezTo>
                  <a:pt x="11692" y="29748"/>
                  <a:pt x="11530" y="29628"/>
                  <a:pt x="11369" y="29467"/>
                </a:cubicBezTo>
                <a:lnTo>
                  <a:pt x="11369" y="29467"/>
                </a:lnTo>
                <a:lnTo>
                  <a:pt x="11507" y="29536"/>
                </a:lnTo>
                <a:cubicBezTo>
                  <a:pt x="11441" y="29485"/>
                  <a:pt x="11376" y="29434"/>
                  <a:pt x="11311" y="29382"/>
                </a:cubicBezTo>
                <a:lnTo>
                  <a:pt x="11311" y="29382"/>
                </a:lnTo>
                <a:cubicBezTo>
                  <a:pt x="11330" y="29410"/>
                  <a:pt x="11349" y="29439"/>
                  <a:pt x="11369" y="29467"/>
                </a:cubicBezTo>
                <a:cubicBezTo>
                  <a:pt x="11342" y="29453"/>
                  <a:pt x="11318" y="29448"/>
                  <a:pt x="11297" y="29448"/>
                </a:cubicBezTo>
                <a:cubicBezTo>
                  <a:pt x="11209" y="29448"/>
                  <a:pt x="11174" y="29549"/>
                  <a:pt x="11230" y="29605"/>
                </a:cubicBezTo>
                <a:cubicBezTo>
                  <a:pt x="11022" y="29675"/>
                  <a:pt x="10814" y="29675"/>
                  <a:pt x="10606" y="29744"/>
                </a:cubicBezTo>
                <a:cubicBezTo>
                  <a:pt x="10606" y="29675"/>
                  <a:pt x="10468" y="29605"/>
                  <a:pt x="10398" y="29605"/>
                </a:cubicBezTo>
                <a:cubicBezTo>
                  <a:pt x="10190" y="29675"/>
                  <a:pt x="10052" y="29744"/>
                  <a:pt x="9844" y="29813"/>
                </a:cubicBezTo>
                <a:cubicBezTo>
                  <a:pt x="9774" y="29744"/>
                  <a:pt x="9636" y="29605"/>
                  <a:pt x="9566" y="29536"/>
                </a:cubicBezTo>
                <a:cubicBezTo>
                  <a:pt x="9532" y="29501"/>
                  <a:pt x="9514" y="29484"/>
                  <a:pt x="9497" y="29484"/>
                </a:cubicBezTo>
                <a:cubicBezTo>
                  <a:pt x="9480" y="29484"/>
                  <a:pt x="9462" y="29501"/>
                  <a:pt x="9428" y="29536"/>
                </a:cubicBezTo>
                <a:cubicBezTo>
                  <a:pt x="8908" y="29247"/>
                  <a:pt x="8340" y="29103"/>
                  <a:pt x="7764" y="29103"/>
                </a:cubicBezTo>
                <a:close/>
                <a:moveTo>
                  <a:pt x="14835" y="32517"/>
                </a:moveTo>
                <a:cubicBezTo>
                  <a:pt x="14873" y="32550"/>
                  <a:pt x="14912" y="32582"/>
                  <a:pt x="14951" y="32614"/>
                </a:cubicBezTo>
                <a:lnTo>
                  <a:pt x="14951" y="32614"/>
                </a:lnTo>
                <a:cubicBezTo>
                  <a:pt x="14912" y="32582"/>
                  <a:pt x="14873" y="32549"/>
                  <a:pt x="14835" y="32517"/>
                </a:cubicBezTo>
                <a:close/>
                <a:moveTo>
                  <a:pt x="24470" y="32170"/>
                </a:moveTo>
                <a:cubicBezTo>
                  <a:pt x="24401" y="32170"/>
                  <a:pt x="24401" y="32309"/>
                  <a:pt x="24470" y="32309"/>
                </a:cubicBezTo>
                <a:lnTo>
                  <a:pt x="25302" y="32309"/>
                </a:lnTo>
                <a:cubicBezTo>
                  <a:pt x="25510" y="32309"/>
                  <a:pt x="25648" y="32378"/>
                  <a:pt x="25718" y="32517"/>
                </a:cubicBezTo>
                <a:cubicBezTo>
                  <a:pt x="25787" y="32586"/>
                  <a:pt x="25787" y="32655"/>
                  <a:pt x="25718" y="32725"/>
                </a:cubicBezTo>
                <a:cubicBezTo>
                  <a:pt x="25718" y="32863"/>
                  <a:pt x="25648" y="32933"/>
                  <a:pt x="25510" y="33002"/>
                </a:cubicBezTo>
                <a:cubicBezTo>
                  <a:pt x="25331" y="33136"/>
                  <a:pt x="25094" y="33213"/>
                  <a:pt x="24874" y="33213"/>
                </a:cubicBezTo>
                <a:cubicBezTo>
                  <a:pt x="24753" y="33213"/>
                  <a:pt x="24637" y="33190"/>
                  <a:pt x="24539" y="33141"/>
                </a:cubicBezTo>
                <a:cubicBezTo>
                  <a:pt x="24262" y="33002"/>
                  <a:pt x="24054" y="32794"/>
                  <a:pt x="23985" y="32586"/>
                </a:cubicBezTo>
                <a:lnTo>
                  <a:pt x="24193" y="32586"/>
                </a:lnTo>
                <a:cubicBezTo>
                  <a:pt x="24262" y="32586"/>
                  <a:pt x="24331" y="32447"/>
                  <a:pt x="24262" y="32378"/>
                </a:cubicBezTo>
                <a:lnTo>
                  <a:pt x="24193" y="32309"/>
                </a:lnTo>
                <a:cubicBezTo>
                  <a:pt x="24193" y="32309"/>
                  <a:pt x="24262" y="32239"/>
                  <a:pt x="24262" y="32170"/>
                </a:cubicBezTo>
                <a:close/>
                <a:moveTo>
                  <a:pt x="12635" y="30515"/>
                </a:moveTo>
                <a:cubicBezTo>
                  <a:pt x="13836" y="31639"/>
                  <a:pt x="15101" y="32699"/>
                  <a:pt x="16429" y="33695"/>
                </a:cubicBezTo>
                <a:cubicBezTo>
                  <a:pt x="16498" y="33695"/>
                  <a:pt x="16498" y="33626"/>
                  <a:pt x="16498" y="33626"/>
                </a:cubicBezTo>
                <a:cubicBezTo>
                  <a:pt x="15429" y="32378"/>
                  <a:pt x="13952" y="31487"/>
                  <a:pt x="12635" y="30515"/>
                </a:cubicBezTo>
                <a:close/>
                <a:moveTo>
                  <a:pt x="14951" y="32614"/>
                </a:moveTo>
                <a:cubicBezTo>
                  <a:pt x="15744" y="33281"/>
                  <a:pt x="16534" y="34008"/>
                  <a:pt x="17261" y="34735"/>
                </a:cubicBezTo>
                <a:cubicBezTo>
                  <a:pt x="17256" y="34708"/>
                  <a:pt x="17252" y="34681"/>
                  <a:pt x="17247" y="34654"/>
                </a:cubicBezTo>
                <a:lnTo>
                  <a:pt x="17247" y="34654"/>
                </a:lnTo>
                <a:cubicBezTo>
                  <a:pt x="16993" y="34305"/>
                  <a:pt x="16711" y="33977"/>
                  <a:pt x="16429" y="33695"/>
                </a:cubicBezTo>
                <a:cubicBezTo>
                  <a:pt x="15918" y="33312"/>
                  <a:pt x="15408" y="32988"/>
                  <a:pt x="14951" y="32614"/>
                </a:cubicBezTo>
                <a:close/>
                <a:moveTo>
                  <a:pt x="18508" y="37716"/>
                </a:moveTo>
                <a:cubicBezTo>
                  <a:pt x="18605" y="38283"/>
                  <a:pt x="18699" y="38859"/>
                  <a:pt x="18799" y="39437"/>
                </a:cubicBezTo>
                <a:lnTo>
                  <a:pt x="18799" y="39437"/>
                </a:lnTo>
                <a:cubicBezTo>
                  <a:pt x="18701" y="38929"/>
                  <a:pt x="18605" y="38424"/>
                  <a:pt x="18508" y="37923"/>
                </a:cubicBezTo>
                <a:lnTo>
                  <a:pt x="18508" y="37716"/>
                </a:lnTo>
                <a:close/>
                <a:moveTo>
                  <a:pt x="8411" y="1"/>
                </a:moveTo>
                <a:cubicBezTo>
                  <a:pt x="7702" y="1"/>
                  <a:pt x="7147" y="600"/>
                  <a:pt x="7279" y="1323"/>
                </a:cubicBezTo>
                <a:cubicBezTo>
                  <a:pt x="7279" y="1358"/>
                  <a:pt x="7314" y="1375"/>
                  <a:pt x="7348" y="1375"/>
                </a:cubicBezTo>
                <a:cubicBezTo>
                  <a:pt x="7383" y="1375"/>
                  <a:pt x="7418" y="1358"/>
                  <a:pt x="7418" y="1323"/>
                </a:cubicBezTo>
                <a:cubicBezTo>
                  <a:pt x="7543" y="822"/>
                  <a:pt x="7782" y="264"/>
                  <a:pt x="8287" y="264"/>
                </a:cubicBezTo>
                <a:cubicBezTo>
                  <a:pt x="8341" y="264"/>
                  <a:pt x="8397" y="270"/>
                  <a:pt x="8457" y="284"/>
                </a:cubicBezTo>
                <a:cubicBezTo>
                  <a:pt x="9012" y="422"/>
                  <a:pt x="9358" y="907"/>
                  <a:pt x="9358" y="1462"/>
                </a:cubicBezTo>
                <a:cubicBezTo>
                  <a:pt x="9358" y="1771"/>
                  <a:pt x="9029" y="2903"/>
                  <a:pt x="8614" y="2903"/>
                </a:cubicBezTo>
                <a:cubicBezTo>
                  <a:pt x="8563" y="2903"/>
                  <a:pt x="8510" y="2886"/>
                  <a:pt x="8457" y="2848"/>
                </a:cubicBezTo>
                <a:cubicBezTo>
                  <a:pt x="8506" y="2799"/>
                  <a:pt x="8451" y="2750"/>
                  <a:pt x="8390" y="2750"/>
                </a:cubicBezTo>
                <a:cubicBezTo>
                  <a:pt x="8365" y="2750"/>
                  <a:pt x="8339" y="2759"/>
                  <a:pt x="8319" y="2779"/>
                </a:cubicBezTo>
                <a:cubicBezTo>
                  <a:pt x="8041" y="2363"/>
                  <a:pt x="7833" y="1878"/>
                  <a:pt x="7695" y="1323"/>
                </a:cubicBezTo>
                <a:cubicBezTo>
                  <a:pt x="7695" y="1300"/>
                  <a:pt x="7679" y="1292"/>
                  <a:pt x="7659" y="1292"/>
                </a:cubicBezTo>
                <a:cubicBezTo>
                  <a:pt x="7618" y="1292"/>
                  <a:pt x="7556" y="1323"/>
                  <a:pt x="7556" y="1323"/>
                </a:cubicBezTo>
                <a:cubicBezTo>
                  <a:pt x="7625" y="1809"/>
                  <a:pt x="7764" y="2224"/>
                  <a:pt x="7972" y="2640"/>
                </a:cubicBezTo>
                <a:cubicBezTo>
                  <a:pt x="7903" y="2640"/>
                  <a:pt x="7833" y="2710"/>
                  <a:pt x="7833" y="2779"/>
                </a:cubicBezTo>
                <a:cubicBezTo>
                  <a:pt x="7833" y="2918"/>
                  <a:pt x="7903" y="3056"/>
                  <a:pt x="7972" y="3195"/>
                </a:cubicBezTo>
                <a:cubicBezTo>
                  <a:pt x="7972" y="3195"/>
                  <a:pt x="7972" y="3264"/>
                  <a:pt x="8041" y="3264"/>
                </a:cubicBezTo>
                <a:lnTo>
                  <a:pt x="8111" y="3264"/>
                </a:lnTo>
                <a:cubicBezTo>
                  <a:pt x="8319" y="3957"/>
                  <a:pt x="8457" y="4720"/>
                  <a:pt x="8596" y="5482"/>
                </a:cubicBezTo>
                <a:cubicBezTo>
                  <a:pt x="8111" y="4789"/>
                  <a:pt x="7625" y="4165"/>
                  <a:pt x="7071" y="3541"/>
                </a:cubicBezTo>
                <a:cubicBezTo>
                  <a:pt x="7210" y="3264"/>
                  <a:pt x="7279" y="3056"/>
                  <a:pt x="7279" y="2779"/>
                </a:cubicBezTo>
                <a:cubicBezTo>
                  <a:pt x="7348" y="2363"/>
                  <a:pt x="7210" y="2016"/>
                  <a:pt x="6932" y="1739"/>
                </a:cubicBezTo>
                <a:cubicBezTo>
                  <a:pt x="6589" y="1339"/>
                  <a:pt x="6104" y="1080"/>
                  <a:pt x="5555" y="1080"/>
                </a:cubicBezTo>
                <a:cubicBezTo>
                  <a:pt x="5439" y="1080"/>
                  <a:pt x="5320" y="1091"/>
                  <a:pt x="5199" y="1115"/>
                </a:cubicBezTo>
                <a:cubicBezTo>
                  <a:pt x="4645" y="1323"/>
                  <a:pt x="4645" y="1809"/>
                  <a:pt x="4783" y="2224"/>
                </a:cubicBezTo>
                <a:cubicBezTo>
                  <a:pt x="4783" y="2294"/>
                  <a:pt x="4783" y="2294"/>
                  <a:pt x="4783" y="2294"/>
                </a:cubicBezTo>
                <a:cubicBezTo>
                  <a:pt x="5031" y="2850"/>
                  <a:pt x="5775" y="3793"/>
                  <a:pt x="6523" y="3793"/>
                </a:cubicBezTo>
                <a:cubicBezTo>
                  <a:pt x="6613" y="3793"/>
                  <a:pt x="6704" y="3779"/>
                  <a:pt x="6794" y="3749"/>
                </a:cubicBezTo>
                <a:cubicBezTo>
                  <a:pt x="6863" y="3749"/>
                  <a:pt x="6932" y="3680"/>
                  <a:pt x="7002" y="3680"/>
                </a:cubicBezTo>
                <a:cubicBezTo>
                  <a:pt x="7625" y="4443"/>
                  <a:pt x="8180" y="5274"/>
                  <a:pt x="8735" y="6106"/>
                </a:cubicBezTo>
                <a:cubicBezTo>
                  <a:pt x="8665" y="6106"/>
                  <a:pt x="8665" y="6176"/>
                  <a:pt x="8735" y="6176"/>
                </a:cubicBezTo>
                <a:lnTo>
                  <a:pt x="9081" y="6799"/>
                </a:lnTo>
                <a:cubicBezTo>
                  <a:pt x="8527" y="6314"/>
                  <a:pt x="7833" y="5968"/>
                  <a:pt x="7140" y="5760"/>
                </a:cubicBezTo>
                <a:lnTo>
                  <a:pt x="7071" y="5760"/>
                </a:lnTo>
                <a:lnTo>
                  <a:pt x="6863" y="5690"/>
                </a:lnTo>
                <a:cubicBezTo>
                  <a:pt x="6690" y="5171"/>
                  <a:pt x="5896" y="4760"/>
                  <a:pt x="5223" y="4760"/>
                </a:cubicBezTo>
                <a:cubicBezTo>
                  <a:pt x="4817" y="4760"/>
                  <a:pt x="4455" y="4910"/>
                  <a:pt x="4298" y="5274"/>
                </a:cubicBezTo>
                <a:cubicBezTo>
                  <a:pt x="4298" y="5274"/>
                  <a:pt x="4298" y="5305"/>
                  <a:pt x="4319" y="5305"/>
                </a:cubicBezTo>
                <a:cubicBezTo>
                  <a:pt x="4329" y="5305"/>
                  <a:pt x="4344" y="5298"/>
                  <a:pt x="4368" y="5274"/>
                </a:cubicBezTo>
                <a:lnTo>
                  <a:pt x="4575" y="5205"/>
                </a:lnTo>
                <a:cubicBezTo>
                  <a:pt x="4783" y="5829"/>
                  <a:pt x="5269" y="6245"/>
                  <a:pt x="5893" y="6453"/>
                </a:cubicBezTo>
                <a:cubicBezTo>
                  <a:pt x="5985" y="6490"/>
                  <a:pt x="6078" y="6507"/>
                  <a:pt x="6170" y="6507"/>
                </a:cubicBezTo>
                <a:cubicBezTo>
                  <a:pt x="6420" y="6507"/>
                  <a:pt x="6660" y="6379"/>
                  <a:pt x="6863" y="6176"/>
                </a:cubicBezTo>
                <a:cubicBezTo>
                  <a:pt x="6932" y="6176"/>
                  <a:pt x="7002" y="6176"/>
                  <a:pt x="7071" y="6106"/>
                </a:cubicBezTo>
                <a:cubicBezTo>
                  <a:pt x="7833" y="6384"/>
                  <a:pt x="8596" y="6730"/>
                  <a:pt x="9220" y="7215"/>
                </a:cubicBezTo>
                <a:cubicBezTo>
                  <a:pt x="9220" y="7250"/>
                  <a:pt x="9237" y="7267"/>
                  <a:pt x="9254" y="7267"/>
                </a:cubicBezTo>
                <a:cubicBezTo>
                  <a:pt x="9272" y="7267"/>
                  <a:pt x="9289" y="7250"/>
                  <a:pt x="9289" y="7215"/>
                </a:cubicBezTo>
                <a:cubicBezTo>
                  <a:pt x="9774" y="8047"/>
                  <a:pt x="10190" y="8879"/>
                  <a:pt x="10537" y="9711"/>
                </a:cubicBezTo>
                <a:cubicBezTo>
                  <a:pt x="10190" y="9434"/>
                  <a:pt x="9705" y="9226"/>
                  <a:pt x="9289" y="9156"/>
                </a:cubicBezTo>
                <a:cubicBezTo>
                  <a:pt x="9289" y="9087"/>
                  <a:pt x="9289" y="9018"/>
                  <a:pt x="9220" y="9018"/>
                </a:cubicBezTo>
                <a:cubicBezTo>
                  <a:pt x="9081" y="9018"/>
                  <a:pt x="8943" y="9087"/>
                  <a:pt x="8873" y="9087"/>
                </a:cubicBezTo>
                <a:lnTo>
                  <a:pt x="8735" y="9087"/>
                </a:lnTo>
                <a:cubicBezTo>
                  <a:pt x="8873" y="8602"/>
                  <a:pt x="8665" y="8117"/>
                  <a:pt x="8249" y="7839"/>
                </a:cubicBezTo>
                <a:cubicBezTo>
                  <a:pt x="7967" y="7637"/>
                  <a:pt x="7637" y="7530"/>
                  <a:pt x="7301" y="7530"/>
                </a:cubicBezTo>
                <a:cubicBezTo>
                  <a:pt x="7061" y="7530"/>
                  <a:pt x="6817" y="7585"/>
                  <a:pt x="6586" y="7701"/>
                </a:cubicBezTo>
                <a:cubicBezTo>
                  <a:pt x="6031" y="8047"/>
                  <a:pt x="6031" y="8879"/>
                  <a:pt x="6516" y="9226"/>
                </a:cubicBezTo>
                <a:cubicBezTo>
                  <a:pt x="6537" y="9246"/>
                  <a:pt x="6557" y="9254"/>
                  <a:pt x="6576" y="9254"/>
                </a:cubicBezTo>
                <a:cubicBezTo>
                  <a:pt x="6620" y="9254"/>
                  <a:pt x="6655" y="9205"/>
                  <a:pt x="6655" y="9156"/>
                </a:cubicBezTo>
                <a:cubicBezTo>
                  <a:pt x="6655" y="9096"/>
                  <a:pt x="6655" y="9035"/>
                  <a:pt x="6609" y="8975"/>
                </a:cubicBezTo>
                <a:lnTo>
                  <a:pt x="6609" y="8975"/>
                </a:lnTo>
                <a:cubicBezTo>
                  <a:pt x="6916" y="9317"/>
                  <a:pt x="7364" y="9514"/>
                  <a:pt x="7849" y="9514"/>
                </a:cubicBezTo>
                <a:cubicBezTo>
                  <a:pt x="8026" y="9514"/>
                  <a:pt x="8207" y="9488"/>
                  <a:pt x="8388" y="9434"/>
                </a:cubicBezTo>
                <a:cubicBezTo>
                  <a:pt x="8492" y="9538"/>
                  <a:pt x="8613" y="9590"/>
                  <a:pt x="8735" y="9590"/>
                </a:cubicBezTo>
                <a:cubicBezTo>
                  <a:pt x="8856" y="9590"/>
                  <a:pt x="8977" y="9538"/>
                  <a:pt x="9081" y="9434"/>
                </a:cubicBezTo>
                <a:cubicBezTo>
                  <a:pt x="9705" y="9642"/>
                  <a:pt x="10329" y="9919"/>
                  <a:pt x="10814" y="10335"/>
                </a:cubicBezTo>
                <a:cubicBezTo>
                  <a:pt x="11230" y="11305"/>
                  <a:pt x="11715" y="12206"/>
                  <a:pt x="11993" y="13246"/>
                </a:cubicBezTo>
                <a:lnTo>
                  <a:pt x="11854" y="13107"/>
                </a:lnTo>
                <a:cubicBezTo>
                  <a:pt x="11785" y="12969"/>
                  <a:pt x="11646" y="12899"/>
                  <a:pt x="11507" y="12830"/>
                </a:cubicBezTo>
                <a:cubicBezTo>
                  <a:pt x="11467" y="12790"/>
                  <a:pt x="11426" y="12773"/>
                  <a:pt x="11389" y="12773"/>
                </a:cubicBezTo>
                <a:cubicBezTo>
                  <a:pt x="11299" y="12773"/>
                  <a:pt x="11230" y="12871"/>
                  <a:pt x="11230" y="12969"/>
                </a:cubicBezTo>
                <a:cubicBezTo>
                  <a:pt x="10953" y="12276"/>
                  <a:pt x="10329" y="11721"/>
                  <a:pt x="9497" y="11582"/>
                </a:cubicBezTo>
                <a:cubicBezTo>
                  <a:pt x="9453" y="11576"/>
                  <a:pt x="9412" y="11573"/>
                  <a:pt x="9372" y="11573"/>
                </a:cubicBezTo>
                <a:cubicBezTo>
                  <a:pt x="8533" y="11573"/>
                  <a:pt x="8612" y="12924"/>
                  <a:pt x="8943" y="13454"/>
                </a:cubicBezTo>
                <a:cubicBezTo>
                  <a:pt x="9202" y="13922"/>
                  <a:pt x="9735" y="14156"/>
                  <a:pt x="10249" y="14156"/>
                </a:cubicBezTo>
                <a:cubicBezTo>
                  <a:pt x="10420" y="14156"/>
                  <a:pt x="10589" y="14130"/>
                  <a:pt x="10745" y="14078"/>
                </a:cubicBezTo>
                <a:cubicBezTo>
                  <a:pt x="11022" y="13939"/>
                  <a:pt x="11230" y="13662"/>
                  <a:pt x="11230" y="13385"/>
                </a:cubicBezTo>
                <a:cubicBezTo>
                  <a:pt x="11230" y="13385"/>
                  <a:pt x="11230" y="13385"/>
                  <a:pt x="11230" y="13454"/>
                </a:cubicBezTo>
                <a:cubicBezTo>
                  <a:pt x="11230" y="13483"/>
                  <a:pt x="11266" y="13500"/>
                  <a:pt x="11308" y="13500"/>
                </a:cubicBezTo>
                <a:cubicBezTo>
                  <a:pt x="11367" y="13500"/>
                  <a:pt x="11438" y="13466"/>
                  <a:pt x="11438" y="13385"/>
                </a:cubicBezTo>
                <a:lnTo>
                  <a:pt x="11577" y="13454"/>
                </a:lnTo>
                <a:lnTo>
                  <a:pt x="11993" y="13731"/>
                </a:lnTo>
                <a:cubicBezTo>
                  <a:pt x="12027" y="13766"/>
                  <a:pt x="12079" y="13783"/>
                  <a:pt x="12122" y="13783"/>
                </a:cubicBezTo>
                <a:cubicBezTo>
                  <a:pt x="12166" y="13783"/>
                  <a:pt x="12200" y="13766"/>
                  <a:pt x="12200" y="13731"/>
                </a:cubicBezTo>
                <a:cubicBezTo>
                  <a:pt x="12616" y="14771"/>
                  <a:pt x="12963" y="15742"/>
                  <a:pt x="13240" y="16781"/>
                </a:cubicBezTo>
                <a:cubicBezTo>
                  <a:pt x="13102" y="16643"/>
                  <a:pt x="12894" y="16504"/>
                  <a:pt x="12755" y="16365"/>
                </a:cubicBezTo>
                <a:lnTo>
                  <a:pt x="12686" y="16365"/>
                </a:lnTo>
                <a:lnTo>
                  <a:pt x="12616" y="16296"/>
                </a:lnTo>
                <a:lnTo>
                  <a:pt x="12547" y="16157"/>
                </a:lnTo>
                <a:lnTo>
                  <a:pt x="12478" y="16157"/>
                </a:lnTo>
                <a:cubicBezTo>
                  <a:pt x="12355" y="15485"/>
                  <a:pt x="11478" y="15244"/>
                  <a:pt x="10893" y="15244"/>
                </a:cubicBezTo>
                <a:cubicBezTo>
                  <a:pt x="10814" y="15244"/>
                  <a:pt x="10741" y="15248"/>
                  <a:pt x="10675" y="15256"/>
                </a:cubicBezTo>
                <a:cubicBezTo>
                  <a:pt x="9913" y="15326"/>
                  <a:pt x="9566" y="16227"/>
                  <a:pt x="10052" y="16781"/>
                </a:cubicBezTo>
                <a:cubicBezTo>
                  <a:pt x="10432" y="17352"/>
                  <a:pt x="11046" y="17691"/>
                  <a:pt x="11678" y="17691"/>
                </a:cubicBezTo>
                <a:cubicBezTo>
                  <a:pt x="11737" y="17691"/>
                  <a:pt x="11795" y="17688"/>
                  <a:pt x="11854" y="17682"/>
                </a:cubicBezTo>
                <a:cubicBezTo>
                  <a:pt x="12339" y="17682"/>
                  <a:pt x="12686" y="17267"/>
                  <a:pt x="12686" y="16781"/>
                </a:cubicBezTo>
                <a:cubicBezTo>
                  <a:pt x="12720" y="16816"/>
                  <a:pt x="12772" y="16833"/>
                  <a:pt x="12824" y="16833"/>
                </a:cubicBezTo>
                <a:cubicBezTo>
                  <a:pt x="12876" y="16833"/>
                  <a:pt x="12928" y="16816"/>
                  <a:pt x="12963" y="16781"/>
                </a:cubicBezTo>
                <a:cubicBezTo>
                  <a:pt x="13102" y="16851"/>
                  <a:pt x="13240" y="16989"/>
                  <a:pt x="13379" y="17128"/>
                </a:cubicBezTo>
                <a:cubicBezTo>
                  <a:pt x="13656" y="18098"/>
                  <a:pt x="13933" y="19069"/>
                  <a:pt x="14211" y="20039"/>
                </a:cubicBezTo>
                <a:cubicBezTo>
                  <a:pt x="13725" y="19623"/>
                  <a:pt x="13171" y="19207"/>
                  <a:pt x="12547" y="18861"/>
                </a:cubicBezTo>
                <a:cubicBezTo>
                  <a:pt x="11577" y="18237"/>
                  <a:pt x="10537" y="17613"/>
                  <a:pt x="9566" y="16781"/>
                </a:cubicBezTo>
                <a:cubicBezTo>
                  <a:pt x="9566" y="16781"/>
                  <a:pt x="9497" y="16781"/>
                  <a:pt x="9497" y="16851"/>
                </a:cubicBezTo>
                <a:cubicBezTo>
                  <a:pt x="10260" y="17544"/>
                  <a:pt x="11091" y="18098"/>
                  <a:pt x="11923" y="18653"/>
                </a:cubicBezTo>
                <a:cubicBezTo>
                  <a:pt x="12339" y="18930"/>
                  <a:pt x="12686" y="19207"/>
                  <a:pt x="13102" y="19554"/>
                </a:cubicBezTo>
                <a:lnTo>
                  <a:pt x="12963" y="19485"/>
                </a:lnTo>
                <a:cubicBezTo>
                  <a:pt x="11577" y="18584"/>
                  <a:pt x="10329" y="17613"/>
                  <a:pt x="9012" y="16712"/>
                </a:cubicBezTo>
                <a:cubicBezTo>
                  <a:pt x="9081" y="16573"/>
                  <a:pt x="9081" y="16435"/>
                  <a:pt x="8943" y="16365"/>
                </a:cubicBezTo>
                <a:cubicBezTo>
                  <a:pt x="7972" y="15811"/>
                  <a:pt x="7695" y="14632"/>
                  <a:pt x="7348" y="13523"/>
                </a:cubicBezTo>
                <a:lnTo>
                  <a:pt x="7348" y="13523"/>
                </a:lnTo>
                <a:cubicBezTo>
                  <a:pt x="7428" y="13576"/>
                  <a:pt x="7517" y="13599"/>
                  <a:pt x="7605" y="13599"/>
                </a:cubicBezTo>
                <a:cubicBezTo>
                  <a:pt x="7748" y="13599"/>
                  <a:pt x="7886" y="13540"/>
                  <a:pt x="7972" y="13454"/>
                </a:cubicBezTo>
                <a:cubicBezTo>
                  <a:pt x="8527" y="13038"/>
                  <a:pt x="8249" y="12137"/>
                  <a:pt x="7972" y="11652"/>
                </a:cubicBezTo>
                <a:cubicBezTo>
                  <a:pt x="7835" y="11331"/>
                  <a:pt x="7454" y="11010"/>
                  <a:pt x="7072" y="11010"/>
                </a:cubicBezTo>
                <a:cubicBezTo>
                  <a:pt x="6877" y="11010"/>
                  <a:pt x="6681" y="11094"/>
                  <a:pt x="6516" y="11305"/>
                </a:cubicBezTo>
                <a:cubicBezTo>
                  <a:pt x="6031" y="11929"/>
                  <a:pt x="6586" y="12692"/>
                  <a:pt x="6794" y="13177"/>
                </a:cubicBezTo>
                <a:cubicBezTo>
                  <a:pt x="6794" y="13211"/>
                  <a:pt x="6811" y="13229"/>
                  <a:pt x="6828" y="13229"/>
                </a:cubicBezTo>
                <a:cubicBezTo>
                  <a:pt x="6846" y="13229"/>
                  <a:pt x="6863" y="13211"/>
                  <a:pt x="6863" y="13177"/>
                </a:cubicBezTo>
                <a:lnTo>
                  <a:pt x="6863" y="13107"/>
                </a:lnTo>
                <a:cubicBezTo>
                  <a:pt x="7002" y="13246"/>
                  <a:pt x="7140" y="13385"/>
                  <a:pt x="7279" y="13523"/>
                </a:cubicBezTo>
                <a:cubicBezTo>
                  <a:pt x="7348" y="14009"/>
                  <a:pt x="7556" y="14494"/>
                  <a:pt x="7695" y="14979"/>
                </a:cubicBezTo>
                <a:cubicBezTo>
                  <a:pt x="7764" y="15118"/>
                  <a:pt x="7833" y="15256"/>
                  <a:pt x="7903" y="15395"/>
                </a:cubicBezTo>
                <a:cubicBezTo>
                  <a:pt x="7625" y="15118"/>
                  <a:pt x="7279" y="14840"/>
                  <a:pt x="7071" y="14632"/>
                </a:cubicBezTo>
                <a:cubicBezTo>
                  <a:pt x="7071" y="14563"/>
                  <a:pt x="7071" y="14494"/>
                  <a:pt x="7002" y="14494"/>
                </a:cubicBezTo>
                <a:lnTo>
                  <a:pt x="6863" y="14425"/>
                </a:lnTo>
                <a:lnTo>
                  <a:pt x="6724" y="14286"/>
                </a:lnTo>
                <a:cubicBezTo>
                  <a:pt x="6447" y="13939"/>
                  <a:pt x="6170" y="13662"/>
                  <a:pt x="5823" y="13385"/>
                </a:cubicBezTo>
                <a:lnTo>
                  <a:pt x="5615" y="13246"/>
                </a:lnTo>
                <a:cubicBezTo>
                  <a:pt x="5615" y="13211"/>
                  <a:pt x="5615" y="13194"/>
                  <a:pt x="5607" y="13194"/>
                </a:cubicBezTo>
                <a:cubicBezTo>
                  <a:pt x="5598" y="13194"/>
                  <a:pt x="5581" y="13211"/>
                  <a:pt x="5546" y="13246"/>
                </a:cubicBezTo>
                <a:cubicBezTo>
                  <a:pt x="5477" y="13107"/>
                  <a:pt x="5338" y="13038"/>
                  <a:pt x="5199" y="12969"/>
                </a:cubicBezTo>
                <a:lnTo>
                  <a:pt x="5130" y="12969"/>
                </a:lnTo>
                <a:cubicBezTo>
                  <a:pt x="5199" y="12899"/>
                  <a:pt x="5269" y="12830"/>
                  <a:pt x="5199" y="12761"/>
                </a:cubicBezTo>
                <a:cubicBezTo>
                  <a:pt x="4783" y="11790"/>
                  <a:pt x="4506" y="10820"/>
                  <a:pt x="4506" y="9780"/>
                </a:cubicBezTo>
                <a:cubicBezTo>
                  <a:pt x="5199" y="8879"/>
                  <a:pt x="5615" y="7007"/>
                  <a:pt x="4090" y="6661"/>
                </a:cubicBezTo>
                <a:cubicBezTo>
                  <a:pt x="4059" y="6656"/>
                  <a:pt x="4029" y="6653"/>
                  <a:pt x="4001" y="6653"/>
                </a:cubicBezTo>
                <a:cubicBezTo>
                  <a:pt x="3644" y="6653"/>
                  <a:pt x="3461" y="7033"/>
                  <a:pt x="3397" y="7354"/>
                </a:cubicBezTo>
                <a:cubicBezTo>
                  <a:pt x="3328" y="7909"/>
                  <a:pt x="3536" y="8463"/>
                  <a:pt x="4021" y="8740"/>
                </a:cubicBezTo>
                <a:cubicBezTo>
                  <a:pt x="4021" y="9018"/>
                  <a:pt x="4090" y="9364"/>
                  <a:pt x="4160" y="9642"/>
                </a:cubicBezTo>
                <a:cubicBezTo>
                  <a:pt x="4160" y="9642"/>
                  <a:pt x="4229" y="9711"/>
                  <a:pt x="4229" y="9711"/>
                </a:cubicBezTo>
                <a:cubicBezTo>
                  <a:pt x="4229" y="10042"/>
                  <a:pt x="4179" y="10275"/>
                  <a:pt x="4036" y="10275"/>
                </a:cubicBezTo>
                <a:cubicBezTo>
                  <a:pt x="3939" y="10275"/>
                  <a:pt x="3800" y="10170"/>
                  <a:pt x="3605" y="9919"/>
                </a:cubicBezTo>
                <a:cubicBezTo>
                  <a:pt x="3189" y="9434"/>
                  <a:pt x="2843" y="8948"/>
                  <a:pt x="2496" y="8532"/>
                </a:cubicBezTo>
                <a:cubicBezTo>
                  <a:pt x="2565" y="8463"/>
                  <a:pt x="2565" y="8324"/>
                  <a:pt x="2565" y="8255"/>
                </a:cubicBezTo>
                <a:cubicBezTo>
                  <a:pt x="2843" y="7631"/>
                  <a:pt x="2635" y="6869"/>
                  <a:pt x="2080" y="6453"/>
                </a:cubicBezTo>
                <a:cubicBezTo>
                  <a:pt x="1838" y="6251"/>
                  <a:pt x="1548" y="6143"/>
                  <a:pt x="1253" y="6143"/>
                </a:cubicBezTo>
                <a:cubicBezTo>
                  <a:pt x="1041" y="6143"/>
                  <a:pt x="827" y="6198"/>
                  <a:pt x="624" y="6314"/>
                </a:cubicBezTo>
                <a:cubicBezTo>
                  <a:pt x="0" y="6661"/>
                  <a:pt x="208" y="7562"/>
                  <a:pt x="624" y="7978"/>
                </a:cubicBezTo>
                <a:cubicBezTo>
                  <a:pt x="624" y="7998"/>
                  <a:pt x="630" y="8007"/>
                  <a:pt x="639" y="8007"/>
                </a:cubicBezTo>
                <a:cubicBezTo>
                  <a:pt x="659" y="8007"/>
                  <a:pt x="694" y="7958"/>
                  <a:pt x="694" y="7909"/>
                </a:cubicBezTo>
                <a:cubicBezTo>
                  <a:pt x="624" y="7562"/>
                  <a:pt x="347" y="6869"/>
                  <a:pt x="763" y="6522"/>
                </a:cubicBezTo>
                <a:cubicBezTo>
                  <a:pt x="907" y="6465"/>
                  <a:pt x="1062" y="6431"/>
                  <a:pt x="1215" y="6431"/>
                </a:cubicBezTo>
                <a:cubicBezTo>
                  <a:pt x="1430" y="6431"/>
                  <a:pt x="1640" y="6498"/>
                  <a:pt x="1803" y="6661"/>
                </a:cubicBezTo>
                <a:cubicBezTo>
                  <a:pt x="2219" y="6869"/>
                  <a:pt x="2427" y="7354"/>
                  <a:pt x="2427" y="7770"/>
                </a:cubicBezTo>
                <a:cubicBezTo>
                  <a:pt x="2427" y="8047"/>
                  <a:pt x="2357" y="8255"/>
                  <a:pt x="2219" y="8394"/>
                </a:cubicBezTo>
                <a:cubicBezTo>
                  <a:pt x="2164" y="8475"/>
                  <a:pt x="2099" y="8504"/>
                  <a:pt x="2032" y="8504"/>
                </a:cubicBezTo>
                <a:cubicBezTo>
                  <a:pt x="1927" y="8504"/>
                  <a:pt x="1818" y="8436"/>
                  <a:pt x="1733" y="8394"/>
                </a:cubicBezTo>
                <a:cubicBezTo>
                  <a:pt x="1456" y="8255"/>
                  <a:pt x="1110" y="8047"/>
                  <a:pt x="832" y="7770"/>
                </a:cubicBezTo>
                <a:cubicBezTo>
                  <a:pt x="832" y="7770"/>
                  <a:pt x="763" y="7770"/>
                  <a:pt x="832" y="7839"/>
                </a:cubicBezTo>
                <a:cubicBezTo>
                  <a:pt x="1164" y="8171"/>
                  <a:pt x="1672" y="8811"/>
                  <a:pt x="2075" y="8811"/>
                </a:cubicBezTo>
                <a:cubicBezTo>
                  <a:pt x="2177" y="8811"/>
                  <a:pt x="2273" y="8769"/>
                  <a:pt x="2357" y="8671"/>
                </a:cubicBezTo>
                <a:cubicBezTo>
                  <a:pt x="2912" y="9434"/>
                  <a:pt x="3466" y="10196"/>
                  <a:pt x="4021" y="10889"/>
                </a:cubicBezTo>
                <a:cubicBezTo>
                  <a:pt x="4039" y="10908"/>
                  <a:pt x="4063" y="10916"/>
                  <a:pt x="4088" y="10916"/>
                </a:cubicBezTo>
                <a:cubicBezTo>
                  <a:pt x="4155" y="10916"/>
                  <a:pt x="4229" y="10852"/>
                  <a:pt x="4229" y="10751"/>
                </a:cubicBezTo>
                <a:cubicBezTo>
                  <a:pt x="4229" y="10681"/>
                  <a:pt x="4229" y="10543"/>
                  <a:pt x="4298" y="10404"/>
                </a:cubicBezTo>
                <a:cubicBezTo>
                  <a:pt x="4298" y="11097"/>
                  <a:pt x="4437" y="11790"/>
                  <a:pt x="4714" y="12345"/>
                </a:cubicBezTo>
                <a:cubicBezTo>
                  <a:pt x="4736" y="12411"/>
                  <a:pt x="4702" y="12435"/>
                  <a:pt x="4644" y="12435"/>
                </a:cubicBezTo>
                <a:cubicBezTo>
                  <a:pt x="4518" y="12435"/>
                  <a:pt x="4276" y="12323"/>
                  <a:pt x="4229" y="12276"/>
                </a:cubicBezTo>
                <a:cubicBezTo>
                  <a:pt x="3952" y="12276"/>
                  <a:pt x="3744" y="12206"/>
                  <a:pt x="3536" y="12137"/>
                </a:cubicBezTo>
                <a:cubicBezTo>
                  <a:pt x="3536" y="11790"/>
                  <a:pt x="3397" y="11444"/>
                  <a:pt x="3050" y="11236"/>
                </a:cubicBezTo>
                <a:cubicBezTo>
                  <a:pt x="2712" y="10946"/>
                  <a:pt x="2273" y="10824"/>
                  <a:pt x="1826" y="10824"/>
                </a:cubicBezTo>
                <a:cubicBezTo>
                  <a:pt x="1632" y="10824"/>
                  <a:pt x="1437" y="10847"/>
                  <a:pt x="1248" y="10889"/>
                </a:cubicBezTo>
                <a:cubicBezTo>
                  <a:pt x="694" y="11167"/>
                  <a:pt x="555" y="11790"/>
                  <a:pt x="902" y="12276"/>
                </a:cubicBezTo>
                <a:cubicBezTo>
                  <a:pt x="902" y="12276"/>
                  <a:pt x="971" y="12276"/>
                  <a:pt x="971" y="12206"/>
                </a:cubicBezTo>
                <a:cubicBezTo>
                  <a:pt x="971" y="11790"/>
                  <a:pt x="902" y="11374"/>
                  <a:pt x="1387" y="11167"/>
                </a:cubicBezTo>
                <a:cubicBezTo>
                  <a:pt x="1491" y="11149"/>
                  <a:pt x="1599" y="11141"/>
                  <a:pt x="1710" y="11141"/>
                </a:cubicBezTo>
                <a:cubicBezTo>
                  <a:pt x="2041" y="11141"/>
                  <a:pt x="2392" y="11219"/>
                  <a:pt x="2704" y="11374"/>
                </a:cubicBezTo>
                <a:cubicBezTo>
                  <a:pt x="2912" y="11444"/>
                  <a:pt x="3120" y="11721"/>
                  <a:pt x="3189" y="11929"/>
                </a:cubicBezTo>
                <a:cubicBezTo>
                  <a:pt x="3189" y="11929"/>
                  <a:pt x="3120" y="11998"/>
                  <a:pt x="3120" y="12068"/>
                </a:cubicBezTo>
                <a:cubicBezTo>
                  <a:pt x="3120" y="12137"/>
                  <a:pt x="3189" y="12206"/>
                  <a:pt x="3189" y="12206"/>
                </a:cubicBezTo>
                <a:cubicBezTo>
                  <a:pt x="3189" y="12345"/>
                  <a:pt x="3120" y="12414"/>
                  <a:pt x="3050" y="12484"/>
                </a:cubicBezTo>
                <a:cubicBezTo>
                  <a:pt x="2918" y="12616"/>
                  <a:pt x="2715" y="12671"/>
                  <a:pt x="2488" y="12671"/>
                </a:cubicBezTo>
                <a:cubicBezTo>
                  <a:pt x="2005" y="12671"/>
                  <a:pt x="1415" y="12420"/>
                  <a:pt x="1179" y="12137"/>
                </a:cubicBezTo>
                <a:cubicBezTo>
                  <a:pt x="1179" y="12137"/>
                  <a:pt x="1110" y="12137"/>
                  <a:pt x="1110" y="12206"/>
                </a:cubicBezTo>
                <a:cubicBezTo>
                  <a:pt x="1393" y="12678"/>
                  <a:pt x="1901" y="12926"/>
                  <a:pt x="2438" y="12926"/>
                </a:cubicBezTo>
                <a:cubicBezTo>
                  <a:pt x="2689" y="12926"/>
                  <a:pt x="2946" y="12871"/>
                  <a:pt x="3189" y="12761"/>
                </a:cubicBezTo>
                <a:cubicBezTo>
                  <a:pt x="3328" y="12692"/>
                  <a:pt x="3397" y="12553"/>
                  <a:pt x="3466" y="12414"/>
                </a:cubicBezTo>
                <a:cubicBezTo>
                  <a:pt x="3674" y="12553"/>
                  <a:pt x="3952" y="12622"/>
                  <a:pt x="4160" y="12692"/>
                </a:cubicBezTo>
                <a:cubicBezTo>
                  <a:pt x="4645" y="12899"/>
                  <a:pt x="5130" y="13177"/>
                  <a:pt x="5615" y="13454"/>
                </a:cubicBezTo>
                <a:cubicBezTo>
                  <a:pt x="5823" y="13731"/>
                  <a:pt x="6100" y="13939"/>
                  <a:pt x="6308" y="14217"/>
                </a:cubicBezTo>
                <a:cubicBezTo>
                  <a:pt x="6170" y="14217"/>
                  <a:pt x="6100" y="14286"/>
                  <a:pt x="6100" y="14425"/>
                </a:cubicBezTo>
                <a:lnTo>
                  <a:pt x="5893" y="14425"/>
                </a:lnTo>
                <a:cubicBezTo>
                  <a:pt x="5823" y="14425"/>
                  <a:pt x="5823" y="14494"/>
                  <a:pt x="5754" y="14563"/>
                </a:cubicBezTo>
                <a:lnTo>
                  <a:pt x="5615" y="14632"/>
                </a:lnTo>
                <a:cubicBezTo>
                  <a:pt x="5546" y="14563"/>
                  <a:pt x="5477" y="14563"/>
                  <a:pt x="5407" y="14494"/>
                </a:cubicBezTo>
                <a:cubicBezTo>
                  <a:pt x="5080" y="14302"/>
                  <a:pt x="4658" y="14211"/>
                  <a:pt x="4241" y="14211"/>
                </a:cubicBezTo>
                <a:cubicBezTo>
                  <a:pt x="3155" y="14211"/>
                  <a:pt x="2110" y="14828"/>
                  <a:pt x="2912" y="15880"/>
                </a:cubicBezTo>
                <a:cubicBezTo>
                  <a:pt x="3205" y="16238"/>
                  <a:pt x="3620" y="16367"/>
                  <a:pt x="4050" y="16367"/>
                </a:cubicBezTo>
                <a:cubicBezTo>
                  <a:pt x="4535" y="16367"/>
                  <a:pt x="5040" y="16203"/>
                  <a:pt x="5407" y="16019"/>
                </a:cubicBezTo>
                <a:cubicBezTo>
                  <a:pt x="5823" y="15811"/>
                  <a:pt x="6031" y="15256"/>
                  <a:pt x="5823" y="14840"/>
                </a:cubicBezTo>
                <a:lnTo>
                  <a:pt x="6586" y="14840"/>
                </a:lnTo>
                <a:cubicBezTo>
                  <a:pt x="6655" y="14840"/>
                  <a:pt x="6724" y="14771"/>
                  <a:pt x="6724" y="14702"/>
                </a:cubicBezTo>
                <a:cubicBezTo>
                  <a:pt x="7140" y="15118"/>
                  <a:pt x="7487" y="15464"/>
                  <a:pt x="7833" y="15880"/>
                </a:cubicBezTo>
                <a:cubicBezTo>
                  <a:pt x="7972" y="16088"/>
                  <a:pt x="8111" y="16227"/>
                  <a:pt x="8319" y="16435"/>
                </a:cubicBezTo>
                <a:lnTo>
                  <a:pt x="7418" y="16435"/>
                </a:lnTo>
                <a:cubicBezTo>
                  <a:pt x="7071" y="16435"/>
                  <a:pt x="6724" y="16504"/>
                  <a:pt x="6378" y="16573"/>
                </a:cubicBezTo>
                <a:lnTo>
                  <a:pt x="6308" y="16573"/>
                </a:lnTo>
                <a:cubicBezTo>
                  <a:pt x="6031" y="16643"/>
                  <a:pt x="5754" y="16712"/>
                  <a:pt x="5477" y="16851"/>
                </a:cubicBezTo>
                <a:cubicBezTo>
                  <a:pt x="5130" y="17059"/>
                  <a:pt x="4853" y="17267"/>
                  <a:pt x="4645" y="17613"/>
                </a:cubicBezTo>
                <a:cubicBezTo>
                  <a:pt x="4368" y="18306"/>
                  <a:pt x="5130" y="18861"/>
                  <a:pt x="5823" y="18861"/>
                </a:cubicBezTo>
                <a:cubicBezTo>
                  <a:pt x="6447" y="18792"/>
                  <a:pt x="7071" y="18445"/>
                  <a:pt x="7348" y="17821"/>
                </a:cubicBezTo>
                <a:cubicBezTo>
                  <a:pt x="7487" y="17475"/>
                  <a:pt x="7348" y="17059"/>
                  <a:pt x="6932" y="16851"/>
                </a:cubicBezTo>
                <a:lnTo>
                  <a:pt x="6932" y="16851"/>
                </a:lnTo>
                <a:cubicBezTo>
                  <a:pt x="7002" y="16885"/>
                  <a:pt x="7088" y="16903"/>
                  <a:pt x="7175" y="16903"/>
                </a:cubicBezTo>
                <a:cubicBezTo>
                  <a:pt x="7262" y="16903"/>
                  <a:pt x="7348" y="16885"/>
                  <a:pt x="7418" y="16851"/>
                </a:cubicBezTo>
                <a:cubicBezTo>
                  <a:pt x="7487" y="16851"/>
                  <a:pt x="7487" y="16781"/>
                  <a:pt x="7418" y="16781"/>
                </a:cubicBezTo>
                <a:cubicBezTo>
                  <a:pt x="7210" y="16781"/>
                  <a:pt x="6932" y="16712"/>
                  <a:pt x="6724" y="16643"/>
                </a:cubicBezTo>
                <a:cubicBezTo>
                  <a:pt x="6983" y="16614"/>
                  <a:pt x="7253" y="16597"/>
                  <a:pt x="7525" y="16597"/>
                </a:cubicBezTo>
                <a:cubicBezTo>
                  <a:pt x="7911" y="16597"/>
                  <a:pt x="8300" y="16631"/>
                  <a:pt x="8665" y="16712"/>
                </a:cubicBezTo>
                <a:cubicBezTo>
                  <a:pt x="8804" y="16851"/>
                  <a:pt x="8943" y="16920"/>
                  <a:pt x="9081" y="16989"/>
                </a:cubicBezTo>
                <a:cubicBezTo>
                  <a:pt x="9081" y="17059"/>
                  <a:pt x="9150" y="17128"/>
                  <a:pt x="9428" y="17267"/>
                </a:cubicBezTo>
                <a:lnTo>
                  <a:pt x="10537" y="18098"/>
                </a:lnTo>
                <a:lnTo>
                  <a:pt x="10814" y="18306"/>
                </a:lnTo>
                <a:cubicBezTo>
                  <a:pt x="10745" y="18306"/>
                  <a:pt x="10675" y="18237"/>
                  <a:pt x="10606" y="18168"/>
                </a:cubicBezTo>
                <a:cubicBezTo>
                  <a:pt x="10468" y="18168"/>
                  <a:pt x="10398" y="18237"/>
                  <a:pt x="10398" y="18306"/>
                </a:cubicBezTo>
                <a:cubicBezTo>
                  <a:pt x="10121" y="18306"/>
                  <a:pt x="9831" y="18293"/>
                  <a:pt x="9541" y="18293"/>
                </a:cubicBezTo>
                <a:cubicBezTo>
                  <a:pt x="8890" y="18293"/>
                  <a:pt x="8244" y="18360"/>
                  <a:pt x="7764" y="18792"/>
                </a:cubicBezTo>
                <a:cubicBezTo>
                  <a:pt x="7348" y="19207"/>
                  <a:pt x="7487" y="19901"/>
                  <a:pt x="8041" y="20109"/>
                </a:cubicBezTo>
                <a:cubicBezTo>
                  <a:pt x="8140" y="20120"/>
                  <a:pt x="8239" y="20125"/>
                  <a:pt x="8337" y="20125"/>
                </a:cubicBezTo>
                <a:cubicBezTo>
                  <a:pt x="8859" y="20125"/>
                  <a:pt x="9366" y="19962"/>
                  <a:pt x="9774" y="19554"/>
                </a:cubicBezTo>
                <a:cubicBezTo>
                  <a:pt x="10121" y="19346"/>
                  <a:pt x="10190" y="18861"/>
                  <a:pt x="9913" y="18514"/>
                </a:cubicBezTo>
                <a:lnTo>
                  <a:pt x="9913" y="18514"/>
                </a:lnTo>
                <a:lnTo>
                  <a:pt x="10606" y="18584"/>
                </a:lnTo>
                <a:lnTo>
                  <a:pt x="10814" y="18584"/>
                </a:lnTo>
                <a:cubicBezTo>
                  <a:pt x="10883" y="18584"/>
                  <a:pt x="10953" y="18514"/>
                  <a:pt x="10953" y="18445"/>
                </a:cubicBezTo>
                <a:cubicBezTo>
                  <a:pt x="11369" y="18792"/>
                  <a:pt x="11854" y="19069"/>
                  <a:pt x="12339" y="19415"/>
                </a:cubicBezTo>
                <a:lnTo>
                  <a:pt x="12963" y="19762"/>
                </a:lnTo>
                <a:cubicBezTo>
                  <a:pt x="12894" y="19831"/>
                  <a:pt x="12824" y="19901"/>
                  <a:pt x="12824" y="19970"/>
                </a:cubicBezTo>
                <a:lnTo>
                  <a:pt x="12894" y="20109"/>
                </a:lnTo>
                <a:cubicBezTo>
                  <a:pt x="12547" y="20317"/>
                  <a:pt x="12270" y="20594"/>
                  <a:pt x="12062" y="20871"/>
                </a:cubicBezTo>
                <a:lnTo>
                  <a:pt x="11854" y="20940"/>
                </a:lnTo>
                <a:cubicBezTo>
                  <a:pt x="11785" y="21010"/>
                  <a:pt x="11785" y="21148"/>
                  <a:pt x="11854" y="21218"/>
                </a:cubicBezTo>
                <a:cubicBezTo>
                  <a:pt x="11923" y="21287"/>
                  <a:pt x="11993" y="21287"/>
                  <a:pt x="11993" y="21287"/>
                </a:cubicBezTo>
                <a:lnTo>
                  <a:pt x="12200" y="21218"/>
                </a:lnTo>
                <a:cubicBezTo>
                  <a:pt x="12339" y="21218"/>
                  <a:pt x="12339" y="21079"/>
                  <a:pt x="12339" y="21010"/>
                </a:cubicBezTo>
                <a:lnTo>
                  <a:pt x="12478" y="20871"/>
                </a:lnTo>
                <a:lnTo>
                  <a:pt x="12547" y="20871"/>
                </a:lnTo>
                <a:cubicBezTo>
                  <a:pt x="12547" y="20802"/>
                  <a:pt x="12547" y="20802"/>
                  <a:pt x="12547" y="20802"/>
                </a:cubicBezTo>
                <a:cubicBezTo>
                  <a:pt x="12686" y="20594"/>
                  <a:pt x="12963" y="20386"/>
                  <a:pt x="13171" y="20247"/>
                </a:cubicBezTo>
                <a:cubicBezTo>
                  <a:pt x="13240" y="20247"/>
                  <a:pt x="13310" y="20178"/>
                  <a:pt x="13310" y="20109"/>
                </a:cubicBezTo>
                <a:cubicBezTo>
                  <a:pt x="13656" y="20386"/>
                  <a:pt x="13933" y="20663"/>
                  <a:pt x="14211" y="21079"/>
                </a:cubicBezTo>
                <a:cubicBezTo>
                  <a:pt x="14488" y="21495"/>
                  <a:pt x="14349" y="21634"/>
                  <a:pt x="14488" y="21772"/>
                </a:cubicBezTo>
                <a:cubicBezTo>
                  <a:pt x="14557" y="21980"/>
                  <a:pt x="14627" y="22119"/>
                  <a:pt x="14627" y="22327"/>
                </a:cubicBezTo>
                <a:cubicBezTo>
                  <a:pt x="14765" y="22812"/>
                  <a:pt x="14904" y="23297"/>
                  <a:pt x="15043" y="23783"/>
                </a:cubicBezTo>
                <a:cubicBezTo>
                  <a:pt x="15043" y="24268"/>
                  <a:pt x="15043" y="24753"/>
                  <a:pt x="15181" y="25238"/>
                </a:cubicBezTo>
                <a:cubicBezTo>
                  <a:pt x="15181" y="25273"/>
                  <a:pt x="15198" y="25290"/>
                  <a:pt x="15216" y="25290"/>
                </a:cubicBezTo>
                <a:cubicBezTo>
                  <a:pt x="15233" y="25290"/>
                  <a:pt x="15250" y="25273"/>
                  <a:pt x="15250" y="25238"/>
                </a:cubicBezTo>
                <a:cubicBezTo>
                  <a:pt x="15250" y="25169"/>
                  <a:pt x="15250" y="24892"/>
                  <a:pt x="15250" y="24684"/>
                </a:cubicBezTo>
                <a:cubicBezTo>
                  <a:pt x="16076" y="27984"/>
                  <a:pt x="16696" y="31352"/>
                  <a:pt x="17247" y="34654"/>
                </a:cubicBezTo>
                <a:lnTo>
                  <a:pt x="17247" y="34654"/>
                </a:lnTo>
                <a:cubicBezTo>
                  <a:pt x="17431" y="34905"/>
                  <a:pt x="17601" y="35166"/>
                  <a:pt x="17746" y="35428"/>
                </a:cubicBezTo>
                <a:cubicBezTo>
                  <a:pt x="18231" y="38131"/>
                  <a:pt x="18716" y="40835"/>
                  <a:pt x="19271" y="43469"/>
                </a:cubicBezTo>
                <a:cubicBezTo>
                  <a:pt x="19300" y="43556"/>
                  <a:pt x="19366" y="43595"/>
                  <a:pt x="19432" y="43595"/>
                </a:cubicBezTo>
                <a:cubicBezTo>
                  <a:pt x="19524" y="43595"/>
                  <a:pt x="19618" y="43521"/>
                  <a:pt x="19618" y="43400"/>
                </a:cubicBezTo>
                <a:cubicBezTo>
                  <a:pt x="19557" y="43139"/>
                  <a:pt x="19499" y="42876"/>
                  <a:pt x="19441" y="42613"/>
                </a:cubicBezTo>
                <a:lnTo>
                  <a:pt x="19441" y="42613"/>
                </a:lnTo>
                <a:cubicBezTo>
                  <a:pt x="19753" y="43853"/>
                  <a:pt x="20155" y="45058"/>
                  <a:pt x="20727" y="46172"/>
                </a:cubicBezTo>
                <a:cubicBezTo>
                  <a:pt x="20747" y="46193"/>
                  <a:pt x="20767" y="46201"/>
                  <a:pt x="20786" y="46201"/>
                </a:cubicBezTo>
                <a:cubicBezTo>
                  <a:pt x="20831" y="46201"/>
                  <a:pt x="20865" y="46152"/>
                  <a:pt x="20865" y="46103"/>
                </a:cubicBezTo>
                <a:cubicBezTo>
                  <a:pt x="19964" y="43330"/>
                  <a:pt x="19271" y="40488"/>
                  <a:pt x="18716" y="37577"/>
                </a:cubicBezTo>
                <a:cubicBezTo>
                  <a:pt x="18716" y="37438"/>
                  <a:pt x="18647" y="37230"/>
                  <a:pt x="18647" y="37092"/>
                </a:cubicBezTo>
                <a:cubicBezTo>
                  <a:pt x="18786" y="36260"/>
                  <a:pt x="19063" y="35359"/>
                  <a:pt x="19340" y="34527"/>
                </a:cubicBezTo>
                <a:lnTo>
                  <a:pt x="19618" y="34388"/>
                </a:lnTo>
                <a:lnTo>
                  <a:pt x="19687" y="34388"/>
                </a:lnTo>
                <a:cubicBezTo>
                  <a:pt x="20311" y="33903"/>
                  <a:pt x="20865" y="33418"/>
                  <a:pt x="21420" y="33002"/>
                </a:cubicBezTo>
                <a:cubicBezTo>
                  <a:pt x="22182" y="32794"/>
                  <a:pt x="22875" y="32517"/>
                  <a:pt x="23638" y="32378"/>
                </a:cubicBezTo>
                <a:lnTo>
                  <a:pt x="23777" y="32447"/>
                </a:lnTo>
                <a:cubicBezTo>
                  <a:pt x="23777" y="32655"/>
                  <a:pt x="23846" y="32863"/>
                  <a:pt x="23915" y="33002"/>
                </a:cubicBezTo>
                <a:cubicBezTo>
                  <a:pt x="24190" y="33331"/>
                  <a:pt x="24637" y="33530"/>
                  <a:pt x="25087" y="33530"/>
                </a:cubicBezTo>
                <a:cubicBezTo>
                  <a:pt x="25206" y="33530"/>
                  <a:pt x="25325" y="33516"/>
                  <a:pt x="25440" y="33487"/>
                </a:cubicBezTo>
                <a:cubicBezTo>
                  <a:pt x="25787" y="33348"/>
                  <a:pt x="26064" y="33071"/>
                  <a:pt x="26203" y="32655"/>
                </a:cubicBezTo>
                <a:cubicBezTo>
                  <a:pt x="26203" y="32170"/>
                  <a:pt x="25718" y="32031"/>
                  <a:pt x="25302" y="31962"/>
                </a:cubicBezTo>
                <a:cubicBezTo>
                  <a:pt x="25094" y="31962"/>
                  <a:pt x="24886" y="32031"/>
                  <a:pt x="24747" y="32031"/>
                </a:cubicBezTo>
                <a:cubicBezTo>
                  <a:pt x="24608" y="31962"/>
                  <a:pt x="24470" y="31927"/>
                  <a:pt x="24340" y="31927"/>
                </a:cubicBezTo>
                <a:cubicBezTo>
                  <a:pt x="24210" y="31927"/>
                  <a:pt x="24089" y="31962"/>
                  <a:pt x="23985" y="32031"/>
                </a:cubicBezTo>
                <a:lnTo>
                  <a:pt x="23430" y="31893"/>
                </a:lnTo>
                <a:cubicBezTo>
                  <a:pt x="23408" y="31885"/>
                  <a:pt x="23386" y="31882"/>
                  <a:pt x="23365" y="31882"/>
                </a:cubicBezTo>
                <a:cubicBezTo>
                  <a:pt x="23196" y="31882"/>
                  <a:pt x="23106" y="32116"/>
                  <a:pt x="23291" y="32239"/>
                </a:cubicBezTo>
                <a:cubicBezTo>
                  <a:pt x="22806" y="32378"/>
                  <a:pt x="22252" y="32517"/>
                  <a:pt x="21766" y="32725"/>
                </a:cubicBezTo>
                <a:cubicBezTo>
                  <a:pt x="22321" y="32170"/>
                  <a:pt x="22945" y="31685"/>
                  <a:pt x="23499" y="31130"/>
                </a:cubicBezTo>
                <a:cubicBezTo>
                  <a:pt x="23707" y="30922"/>
                  <a:pt x="23915" y="30645"/>
                  <a:pt x="24123" y="30368"/>
                </a:cubicBezTo>
                <a:cubicBezTo>
                  <a:pt x="24331" y="30298"/>
                  <a:pt x="24608" y="30229"/>
                  <a:pt x="24816" y="30091"/>
                </a:cubicBezTo>
                <a:cubicBezTo>
                  <a:pt x="24955" y="30091"/>
                  <a:pt x="25094" y="30021"/>
                  <a:pt x="25232" y="30021"/>
                </a:cubicBezTo>
                <a:cubicBezTo>
                  <a:pt x="25302" y="30091"/>
                  <a:pt x="25302" y="30091"/>
                  <a:pt x="25371" y="30160"/>
                </a:cubicBezTo>
                <a:cubicBezTo>
                  <a:pt x="25530" y="30372"/>
                  <a:pt x="25770" y="30462"/>
                  <a:pt x="26028" y="30462"/>
                </a:cubicBezTo>
                <a:cubicBezTo>
                  <a:pt x="26108" y="30462"/>
                  <a:pt x="26190" y="30453"/>
                  <a:pt x="26272" y="30437"/>
                </a:cubicBezTo>
                <a:cubicBezTo>
                  <a:pt x="26411" y="30437"/>
                  <a:pt x="26341" y="30229"/>
                  <a:pt x="26272" y="30160"/>
                </a:cubicBezTo>
                <a:cubicBezTo>
                  <a:pt x="26211" y="30180"/>
                  <a:pt x="26156" y="30189"/>
                  <a:pt x="26104" y="30189"/>
                </a:cubicBezTo>
                <a:cubicBezTo>
                  <a:pt x="25977" y="30189"/>
                  <a:pt x="25865" y="30140"/>
                  <a:pt x="25718" y="30091"/>
                </a:cubicBezTo>
                <a:cubicBezTo>
                  <a:pt x="25787" y="30021"/>
                  <a:pt x="25787" y="30021"/>
                  <a:pt x="25718" y="29952"/>
                </a:cubicBezTo>
                <a:cubicBezTo>
                  <a:pt x="25718" y="29883"/>
                  <a:pt x="25648" y="29813"/>
                  <a:pt x="25579" y="29813"/>
                </a:cubicBezTo>
                <a:cubicBezTo>
                  <a:pt x="25648" y="29675"/>
                  <a:pt x="25718" y="29605"/>
                  <a:pt x="25787" y="29467"/>
                </a:cubicBezTo>
                <a:cubicBezTo>
                  <a:pt x="26098" y="29094"/>
                  <a:pt x="26520" y="28832"/>
                  <a:pt x="27004" y="28832"/>
                </a:cubicBezTo>
                <a:cubicBezTo>
                  <a:pt x="27060" y="28832"/>
                  <a:pt x="27116" y="28836"/>
                  <a:pt x="27173" y="28843"/>
                </a:cubicBezTo>
                <a:cubicBezTo>
                  <a:pt x="27658" y="28843"/>
                  <a:pt x="28144" y="29120"/>
                  <a:pt x="27866" y="29605"/>
                </a:cubicBezTo>
                <a:cubicBezTo>
                  <a:pt x="27658" y="30160"/>
                  <a:pt x="27173" y="30229"/>
                  <a:pt x="26688" y="30506"/>
                </a:cubicBezTo>
                <a:cubicBezTo>
                  <a:pt x="26688" y="30506"/>
                  <a:pt x="26688" y="30576"/>
                  <a:pt x="26688" y="30576"/>
                </a:cubicBezTo>
                <a:cubicBezTo>
                  <a:pt x="27381" y="30576"/>
                  <a:pt x="27936" y="30160"/>
                  <a:pt x="28144" y="29536"/>
                </a:cubicBezTo>
                <a:cubicBezTo>
                  <a:pt x="28282" y="28843"/>
                  <a:pt x="27589" y="28565"/>
                  <a:pt x="27035" y="28496"/>
                </a:cubicBezTo>
                <a:cubicBezTo>
                  <a:pt x="26341" y="28565"/>
                  <a:pt x="25648" y="28912"/>
                  <a:pt x="25302" y="29605"/>
                </a:cubicBezTo>
                <a:cubicBezTo>
                  <a:pt x="25302" y="29605"/>
                  <a:pt x="25302" y="29605"/>
                  <a:pt x="25302" y="29675"/>
                </a:cubicBezTo>
                <a:cubicBezTo>
                  <a:pt x="25281" y="29654"/>
                  <a:pt x="25255" y="29646"/>
                  <a:pt x="25228" y="29646"/>
                </a:cubicBezTo>
                <a:cubicBezTo>
                  <a:pt x="25163" y="29646"/>
                  <a:pt x="25094" y="29695"/>
                  <a:pt x="25094" y="29744"/>
                </a:cubicBezTo>
                <a:cubicBezTo>
                  <a:pt x="24955" y="29813"/>
                  <a:pt x="24886" y="29813"/>
                  <a:pt x="24816" y="29813"/>
                </a:cubicBezTo>
                <a:cubicBezTo>
                  <a:pt x="24608" y="29883"/>
                  <a:pt x="24470" y="29952"/>
                  <a:pt x="24262" y="30021"/>
                </a:cubicBezTo>
                <a:cubicBezTo>
                  <a:pt x="24678" y="29397"/>
                  <a:pt x="24886" y="28773"/>
                  <a:pt x="25232" y="28080"/>
                </a:cubicBezTo>
                <a:cubicBezTo>
                  <a:pt x="25302" y="28080"/>
                  <a:pt x="25302" y="28011"/>
                  <a:pt x="25302" y="28011"/>
                </a:cubicBezTo>
                <a:lnTo>
                  <a:pt x="25302" y="27803"/>
                </a:lnTo>
                <a:cubicBezTo>
                  <a:pt x="25302" y="27803"/>
                  <a:pt x="25302" y="27734"/>
                  <a:pt x="25302" y="27734"/>
                </a:cubicBezTo>
                <a:cubicBezTo>
                  <a:pt x="25371" y="27664"/>
                  <a:pt x="25371" y="27526"/>
                  <a:pt x="25302" y="27456"/>
                </a:cubicBezTo>
                <a:lnTo>
                  <a:pt x="25371" y="27456"/>
                </a:lnTo>
                <a:cubicBezTo>
                  <a:pt x="25856" y="27248"/>
                  <a:pt x="26203" y="26763"/>
                  <a:pt x="26272" y="26209"/>
                </a:cubicBezTo>
                <a:cubicBezTo>
                  <a:pt x="26341" y="25654"/>
                  <a:pt x="25926" y="25169"/>
                  <a:pt x="25371" y="25169"/>
                </a:cubicBezTo>
                <a:cubicBezTo>
                  <a:pt x="25371" y="25238"/>
                  <a:pt x="25371" y="25238"/>
                  <a:pt x="25371" y="25308"/>
                </a:cubicBezTo>
                <a:cubicBezTo>
                  <a:pt x="25648" y="25585"/>
                  <a:pt x="25995" y="25654"/>
                  <a:pt x="25926" y="26139"/>
                </a:cubicBezTo>
                <a:cubicBezTo>
                  <a:pt x="25856" y="26486"/>
                  <a:pt x="25718" y="26833"/>
                  <a:pt x="25440" y="27040"/>
                </a:cubicBezTo>
                <a:cubicBezTo>
                  <a:pt x="25371" y="27040"/>
                  <a:pt x="25302" y="27110"/>
                  <a:pt x="25302" y="27110"/>
                </a:cubicBezTo>
                <a:cubicBezTo>
                  <a:pt x="25267" y="27040"/>
                  <a:pt x="25180" y="27006"/>
                  <a:pt x="25094" y="27006"/>
                </a:cubicBezTo>
                <a:cubicBezTo>
                  <a:pt x="25007" y="27006"/>
                  <a:pt x="24920" y="27040"/>
                  <a:pt x="24886" y="27110"/>
                </a:cubicBezTo>
                <a:cubicBezTo>
                  <a:pt x="24747" y="27110"/>
                  <a:pt x="24678" y="27040"/>
                  <a:pt x="24608" y="26902"/>
                </a:cubicBezTo>
                <a:cubicBezTo>
                  <a:pt x="24193" y="26486"/>
                  <a:pt x="24608" y="25377"/>
                  <a:pt x="25232" y="25377"/>
                </a:cubicBezTo>
                <a:cubicBezTo>
                  <a:pt x="25302" y="25377"/>
                  <a:pt x="25302" y="25238"/>
                  <a:pt x="25232" y="25238"/>
                </a:cubicBezTo>
                <a:cubicBezTo>
                  <a:pt x="24470" y="25238"/>
                  <a:pt x="24054" y="26070"/>
                  <a:pt x="24193" y="26763"/>
                </a:cubicBezTo>
                <a:cubicBezTo>
                  <a:pt x="24262" y="27110"/>
                  <a:pt x="24539" y="27387"/>
                  <a:pt x="24886" y="27456"/>
                </a:cubicBezTo>
                <a:cubicBezTo>
                  <a:pt x="24886" y="27664"/>
                  <a:pt x="24886" y="27803"/>
                  <a:pt x="24886" y="28011"/>
                </a:cubicBezTo>
                <a:cubicBezTo>
                  <a:pt x="24886" y="28011"/>
                  <a:pt x="24886" y="28080"/>
                  <a:pt x="24955" y="28080"/>
                </a:cubicBezTo>
                <a:cubicBezTo>
                  <a:pt x="24816" y="28219"/>
                  <a:pt x="24747" y="28358"/>
                  <a:pt x="24747" y="28496"/>
                </a:cubicBezTo>
                <a:cubicBezTo>
                  <a:pt x="24539" y="28912"/>
                  <a:pt x="24401" y="29328"/>
                  <a:pt x="24193" y="29813"/>
                </a:cubicBezTo>
                <a:cubicBezTo>
                  <a:pt x="24123" y="29952"/>
                  <a:pt x="23985" y="30021"/>
                  <a:pt x="23915" y="30160"/>
                </a:cubicBezTo>
                <a:cubicBezTo>
                  <a:pt x="23915" y="30229"/>
                  <a:pt x="23915" y="30229"/>
                  <a:pt x="23915" y="30298"/>
                </a:cubicBezTo>
                <a:cubicBezTo>
                  <a:pt x="23569" y="30784"/>
                  <a:pt x="23083" y="31269"/>
                  <a:pt x="22668" y="31754"/>
                </a:cubicBezTo>
                <a:cubicBezTo>
                  <a:pt x="22182" y="32170"/>
                  <a:pt x="21766" y="32517"/>
                  <a:pt x="21281" y="32933"/>
                </a:cubicBezTo>
                <a:cubicBezTo>
                  <a:pt x="21281" y="32933"/>
                  <a:pt x="21212" y="32933"/>
                  <a:pt x="21281" y="33002"/>
                </a:cubicBezTo>
                <a:lnTo>
                  <a:pt x="19756" y="34180"/>
                </a:lnTo>
                <a:cubicBezTo>
                  <a:pt x="19618" y="34180"/>
                  <a:pt x="19618" y="34250"/>
                  <a:pt x="19548" y="34319"/>
                </a:cubicBezTo>
                <a:lnTo>
                  <a:pt x="19410" y="34388"/>
                </a:lnTo>
                <a:cubicBezTo>
                  <a:pt x="20449" y="31754"/>
                  <a:pt x="21628" y="29120"/>
                  <a:pt x="22945" y="26555"/>
                </a:cubicBezTo>
                <a:lnTo>
                  <a:pt x="23014" y="26555"/>
                </a:lnTo>
                <a:cubicBezTo>
                  <a:pt x="23361" y="25862"/>
                  <a:pt x="23707" y="25238"/>
                  <a:pt x="24123" y="24614"/>
                </a:cubicBezTo>
                <a:cubicBezTo>
                  <a:pt x="24608" y="23921"/>
                  <a:pt x="25163" y="23228"/>
                  <a:pt x="25787" y="22673"/>
                </a:cubicBezTo>
                <a:cubicBezTo>
                  <a:pt x="25856" y="22673"/>
                  <a:pt x="25926" y="22673"/>
                  <a:pt x="25995" y="22604"/>
                </a:cubicBezTo>
                <a:lnTo>
                  <a:pt x="26064" y="22604"/>
                </a:lnTo>
                <a:cubicBezTo>
                  <a:pt x="26150" y="22775"/>
                  <a:pt x="26262" y="22894"/>
                  <a:pt x="26433" y="22894"/>
                </a:cubicBezTo>
                <a:cubicBezTo>
                  <a:pt x="26539" y="22894"/>
                  <a:pt x="26668" y="22849"/>
                  <a:pt x="26827" y="22743"/>
                </a:cubicBezTo>
                <a:cubicBezTo>
                  <a:pt x="26827" y="22743"/>
                  <a:pt x="26827" y="22673"/>
                  <a:pt x="26827" y="22673"/>
                </a:cubicBezTo>
                <a:cubicBezTo>
                  <a:pt x="26757" y="22691"/>
                  <a:pt x="26697" y="22699"/>
                  <a:pt x="26644" y="22699"/>
                </a:cubicBezTo>
                <a:cubicBezTo>
                  <a:pt x="26484" y="22699"/>
                  <a:pt x="26393" y="22621"/>
                  <a:pt x="26341" y="22465"/>
                </a:cubicBezTo>
                <a:cubicBezTo>
                  <a:pt x="26341" y="22396"/>
                  <a:pt x="26341" y="22396"/>
                  <a:pt x="26341" y="22327"/>
                </a:cubicBezTo>
                <a:cubicBezTo>
                  <a:pt x="26341" y="21980"/>
                  <a:pt x="26411" y="21703"/>
                  <a:pt x="26619" y="21426"/>
                </a:cubicBezTo>
                <a:cubicBezTo>
                  <a:pt x="26804" y="21241"/>
                  <a:pt x="27142" y="21056"/>
                  <a:pt x="27430" y="21056"/>
                </a:cubicBezTo>
                <a:cubicBezTo>
                  <a:pt x="27574" y="21056"/>
                  <a:pt x="27705" y="21102"/>
                  <a:pt x="27797" y="21218"/>
                </a:cubicBezTo>
                <a:cubicBezTo>
                  <a:pt x="28074" y="21495"/>
                  <a:pt x="28144" y="21911"/>
                  <a:pt x="28005" y="22327"/>
                </a:cubicBezTo>
                <a:cubicBezTo>
                  <a:pt x="27797" y="22812"/>
                  <a:pt x="27520" y="23228"/>
                  <a:pt x="27104" y="23505"/>
                </a:cubicBezTo>
                <a:cubicBezTo>
                  <a:pt x="27104" y="23575"/>
                  <a:pt x="27104" y="23644"/>
                  <a:pt x="27173" y="23644"/>
                </a:cubicBezTo>
                <a:cubicBezTo>
                  <a:pt x="27866" y="23367"/>
                  <a:pt x="28352" y="22743"/>
                  <a:pt x="28352" y="22050"/>
                </a:cubicBezTo>
                <a:cubicBezTo>
                  <a:pt x="28490" y="21495"/>
                  <a:pt x="28144" y="20940"/>
                  <a:pt x="27658" y="20732"/>
                </a:cubicBezTo>
                <a:cubicBezTo>
                  <a:pt x="27592" y="20720"/>
                  <a:pt x="27526" y="20715"/>
                  <a:pt x="27462" y="20715"/>
                </a:cubicBezTo>
                <a:cubicBezTo>
                  <a:pt x="26791" y="20715"/>
                  <a:pt x="26260" y="21342"/>
                  <a:pt x="26133" y="21911"/>
                </a:cubicBezTo>
                <a:cubicBezTo>
                  <a:pt x="26064" y="21980"/>
                  <a:pt x="26064" y="22050"/>
                  <a:pt x="26133" y="22119"/>
                </a:cubicBezTo>
                <a:lnTo>
                  <a:pt x="25995" y="22119"/>
                </a:lnTo>
                <a:cubicBezTo>
                  <a:pt x="25926" y="22188"/>
                  <a:pt x="25856" y="22258"/>
                  <a:pt x="25856" y="22327"/>
                </a:cubicBezTo>
                <a:cubicBezTo>
                  <a:pt x="25440" y="23020"/>
                  <a:pt x="24816" y="23644"/>
                  <a:pt x="24262" y="24268"/>
                </a:cubicBezTo>
                <a:cubicBezTo>
                  <a:pt x="24123" y="24476"/>
                  <a:pt x="24054" y="24684"/>
                  <a:pt x="23846" y="24961"/>
                </a:cubicBezTo>
                <a:cubicBezTo>
                  <a:pt x="24608" y="23228"/>
                  <a:pt x="25232" y="21495"/>
                  <a:pt x="25579" y="19693"/>
                </a:cubicBezTo>
                <a:cubicBezTo>
                  <a:pt x="25856" y="19554"/>
                  <a:pt x="26133" y="19346"/>
                  <a:pt x="26272" y="19138"/>
                </a:cubicBezTo>
                <a:cubicBezTo>
                  <a:pt x="26549" y="19069"/>
                  <a:pt x="26688" y="18930"/>
                  <a:pt x="26896" y="18792"/>
                </a:cubicBezTo>
                <a:cubicBezTo>
                  <a:pt x="26965" y="18792"/>
                  <a:pt x="26965" y="18722"/>
                  <a:pt x="26965" y="18653"/>
                </a:cubicBezTo>
                <a:cubicBezTo>
                  <a:pt x="27035" y="18792"/>
                  <a:pt x="27035" y="18930"/>
                  <a:pt x="27173" y="19000"/>
                </a:cubicBezTo>
                <a:cubicBezTo>
                  <a:pt x="27312" y="19207"/>
                  <a:pt x="27554" y="19311"/>
                  <a:pt x="27806" y="19311"/>
                </a:cubicBezTo>
                <a:cubicBezTo>
                  <a:pt x="28057" y="19311"/>
                  <a:pt x="28317" y="19207"/>
                  <a:pt x="28490" y="19000"/>
                </a:cubicBezTo>
                <a:cubicBezTo>
                  <a:pt x="28837" y="18584"/>
                  <a:pt x="29045" y="18029"/>
                  <a:pt x="28976" y="17475"/>
                </a:cubicBezTo>
                <a:cubicBezTo>
                  <a:pt x="28930" y="17021"/>
                  <a:pt x="28558" y="16745"/>
                  <a:pt x="28170" y="16745"/>
                </a:cubicBezTo>
                <a:cubicBezTo>
                  <a:pt x="27966" y="16745"/>
                  <a:pt x="27757" y="16822"/>
                  <a:pt x="27589" y="16989"/>
                </a:cubicBezTo>
                <a:cubicBezTo>
                  <a:pt x="27589" y="16989"/>
                  <a:pt x="27589" y="17059"/>
                  <a:pt x="27589" y="17128"/>
                </a:cubicBezTo>
                <a:cubicBezTo>
                  <a:pt x="27050" y="17330"/>
                  <a:pt x="26707" y="17925"/>
                  <a:pt x="26816" y="18595"/>
                </a:cubicBezTo>
                <a:lnTo>
                  <a:pt x="26816" y="18595"/>
                </a:lnTo>
                <a:cubicBezTo>
                  <a:pt x="26799" y="18555"/>
                  <a:pt x="26764" y="18538"/>
                  <a:pt x="26726" y="18538"/>
                </a:cubicBezTo>
                <a:cubicBezTo>
                  <a:pt x="26688" y="18538"/>
                  <a:pt x="26647" y="18555"/>
                  <a:pt x="26619" y="18584"/>
                </a:cubicBezTo>
                <a:cubicBezTo>
                  <a:pt x="26549" y="18584"/>
                  <a:pt x="26480" y="18653"/>
                  <a:pt x="26341" y="18722"/>
                </a:cubicBezTo>
                <a:cubicBezTo>
                  <a:pt x="26203" y="18792"/>
                  <a:pt x="26133" y="18861"/>
                  <a:pt x="25995" y="19000"/>
                </a:cubicBezTo>
                <a:cubicBezTo>
                  <a:pt x="25856" y="19138"/>
                  <a:pt x="25718" y="19277"/>
                  <a:pt x="25579" y="19415"/>
                </a:cubicBezTo>
                <a:cubicBezTo>
                  <a:pt x="25579" y="19207"/>
                  <a:pt x="25648" y="18930"/>
                  <a:pt x="25718" y="18722"/>
                </a:cubicBezTo>
                <a:cubicBezTo>
                  <a:pt x="26133" y="17890"/>
                  <a:pt x="26411" y="16989"/>
                  <a:pt x="26549" y="16088"/>
                </a:cubicBezTo>
                <a:cubicBezTo>
                  <a:pt x="26688" y="16157"/>
                  <a:pt x="26757" y="16227"/>
                  <a:pt x="26896" y="16227"/>
                </a:cubicBezTo>
                <a:cubicBezTo>
                  <a:pt x="26965" y="16227"/>
                  <a:pt x="26965" y="16157"/>
                  <a:pt x="26896" y="16157"/>
                </a:cubicBezTo>
                <a:cubicBezTo>
                  <a:pt x="26757" y="16019"/>
                  <a:pt x="26619" y="15880"/>
                  <a:pt x="26549" y="15742"/>
                </a:cubicBezTo>
                <a:lnTo>
                  <a:pt x="26549" y="15603"/>
                </a:lnTo>
                <a:cubicBezTo>
                  <a:pt x="26549" y="15603"/>
                  <a:pt x="26480" y="15534"/>
                  <a:pt x="26480" y="15534"/>
                </a:cubicBezTo>
                <a:cubicBezTo>
                  <a:pt x="26341" y="15118"/>
                  <a:pt x="26411" y="14702"/>
                  <a:pt x="26619" y="14355"/>
                </a:cubicBezTo>
                <a:cubicBezTo>
                  <a:pt x="26732" y="14073"/>
                  <a:pt x="27074" y="13745"/>
                  <a:pt x="27422" y="13745"/>
                </a:cubicBezTo>
                <a:cubicBezTo>
                  <a:pt x="27501" y="13745"/>
                  <a:pt x="27581" y="13762"/>
                  <a:pt x="27658" y="13801"/>
                </a:cubicBezTo>
                <a:cubicBezTo>
                  <a:pt x="28005" y="14078"/>
                  <a:pt x="28144" y="14425"/>
                  <a:pt x="28144" y="14840"/>
                </a:cubicBezTo>
                <a:cubicBezTo>
                  <a:pt x="28074" y="15326"/>
                  <a:pt x="27866" y="15811"/>
                  <a:pt x="27451" y="16157"/>
                </a:cubicBezTo>
                <a:cubicBezTo>
                  <a:pt x="27451" y="16157"/>
                  <a:pt x="27451" y="16296"/>
                  <a:pt x="27589" y="16296"/>
                </a:cubicBezTo>
                <a:cubicBezTo>
                  <a:pt x="28629" y="15811"/>
                  <a:pt x="28837" y="13870"/>
                  <a:pt x="27658" y="13454"/>
                </a:cubicBezTo>
                <a:cubicBezTo>
                  <a:pt x="27559" y="13421"/>
                  <a:pt x="27463" y="13406"/>
                  <a:pt x="27371" y="13406"/>
                </a:cubicBezTo>
                <a:cubicBezTo>
                  <a:pt x="26495" y="13406"/>
                  <a:pt x="25952" y="14794"/>
                  <a:pt x="26203" y="15672"/>
                </a:cubicBezTo>
                <a:lnTo>
                  <a:pt x="26203" y="16504"/>
                </a:lnTo>
                <a:cubicBezTo>
                  <a:pt x="26203" y="16573"/>
                  <a:pt x="26203" y="16573"/>
                  <a:pt x="26203" y="16573"/>
                </a:cubicBezTo>
                <a:cubicBezTo>
                  <a:pt x="26064" y="17128"/>
                  <a:pt x="25926" y="17613"/>
                  <a:pt x="25718" y="18098"/>
                </a:cubicBezTo>
                <a:cubicBezTo>
                  <a:pt x="25787" y="16851"/>
                  <a:pt x="25787" y="15603"/>
                  <a:pt x="25579" y="14425"/>
                </a:cubicBezTo>
                <a:cubicBezTo>
                  <a:pt x="25648" y="14355"/>
                  <a:pt x="25648" y="14286"/>
                  <a:pt x="25648" y="14217"/>
                </a:cubicBezTo>
                <a:lnTo>
                  <a:pt x="25648" y="14147"/>
                </a:lnTo>
                <a:cubicBezTo>
                  <a:pt x="25648" y="14078"/>
                  <a:pt x="25579" y="13939"/>
                  <a:pt x="25579" y="13870"/>
                </a:cubicBezTo>
                <a:cubicBezTo>
                  <a:pt x="25718" y="13731"/>
                  <a:pt x="25787" y="13523"/>
                  <a:pt x="25787" y="13385"/>
                </a:cubicBezTo>
                <a:cubicBezTo>
                  <a:pt x="25856" y="12761"/>
                  <a:pt x="25648" y="12206"/>
                  <a:pt x="25302" y="11721"/>
                </a:cubicBezTo>
                <a:cubicBezTo>
                  <a:pt x="25153" y="11512"/>
                  <a:pt x="24940" y="11419"/>
                  <a:pt x="24728" y="11419"/>
                </a:cubicBezTo>
                <a:cubicBezTo>
                  <a:pt x="24449" y="11419"/>
                  <a:pt x="24172" y="11583"/>
                  <a:pt x="24054" y="11860"/>
                </a:cubicBezTo>
                <a:cubicBezTo>
                  <a:pt x="24054" y="11909"/>
                  <a:pt x="24054" y="11958"/>
                  <a:pt x="24078" y="11958"/>
                </a:cubicBezTo>
                <a:cubicBezTo>
                  <a:pt x="24089" y="11958"/>
                  <a:pt x="24103" y="11949"/>
                  <a:pt x="24123" y="11929"/>
                </a:cubicBezTo>
                <a:cubicBezTo>
                  <a:pt x="24309" y="11818"/>
                  <a:pt x="24474" y="11746"/>
                  <a:pt x="24631" y="11746"/>
                </a:cubicBezTo>
                <a:cubicBezTo>
                  <a:pt x="24767" y="11746"/>
                  <a:pt x="24895" y="11800"/>
                  <a:pt x="25024" y="11929"/>
                </a:cubicBezTo>
                <a:cubicBezTo>
                  <a:pt x="25302" y="12276"/>
                  <a:pt x="25440" y="12622"/>
                  <a:pt x="25510" y="13038"/>
                </a:cubicBezTo>
                <a:cubicBezTo>
                  <a:pt x="25510" y="13107"/>
                  <a:pt x="25510" y="13315"/>
                  <a:pt x="25510" y="13454"/>
                </a:cubicBezTo>
                <a:cubicBezTo>
                  <a:pt x="25469" y="13413"/>
                  <a:pt x="25428" y="13397"/>
                  <a:pt x="25391" y="13397"/>
                </a:cubicBezTo>
                <a:cubicBezTo>
                  <a:pt x="25302" y="13397"/>
                  <a:pt x="25232" y="13495"/>
                  <a:pt x="25232" y="13593"/>
                </a:cubicBezTo>
                <a:lnTo>
                  <a:pt x="25232" y="13662"/>
                </a:lnTo>
                <a:lnTo>
                  <a:pt x="25163" y="13662"/>
                </a:lnTo>
                <a:cubicBezTo>
                  <a:pt x="24470" y="13385"/>
                  <a:pt x="24123" y="12484"/>
                  <a:pt x="24608" y="11860"/>
                </a:cubicBezTo>
                <a:cubicBezTo>
                  <a:pt x="24608" y="11811"/>
                  <a:pt x="24574" y="11762"/>
                  <a:pt x="24529" y="11762"/>
                </a:cubicBezTo>
                <a:cubicBezTo>
                  <a:pt x="24510" y="11762"/>
                  <a:pt x="24490" y="11770"/>
                  <a:pt x="24470" y="11790"/>
                </a:cubicBezTo>
                <a:cubicBezTo>
                  <a:pt x="24123" y="11998"/>
                  <a:pt x="24123" y="12553"/>
                  <a:pt x="24193" y="12969"/>
                </a:cubicBezTo>
                <a:cubicBezTo>
                  <a:pt x="24262" y="13385"/>
                  <a:pt x="24539" y="13731"/>
                  <a:pt x="24955" y="13870"/>
                </a:cubicBezTo>
                <a:cubicBezTo>
                  <a:pt x="25024" y="13939"/>
                  <a:pt x="25163" y="13939"/>
                  <a:pt x="25302" y="13939"/>
                </a:cubicBezTo>
                <a:cubicBezTo>
                  <a:pt x="25302" y="14009"/>
                  <a:pt x="25302" y="14009"/>
                  <a:pt x="25302" y="14009"/>
                </a:cubicBezTo>
                <a:lnTo>
                  <a:pt x="25302" y="14147"/>
                </a:lnTo>
                <a:lnTo>
                  <a:pt x="25302" y="14217"/>
                </a:lnTo>
                <a:cubicBezTo>
                  <a:pt x="25302" y="14286"/>
                  <a:pt x="25302" y="14355"/>
                  <a:pt x="25371" y="14355"/>
                </a:cubicBezTo>
                <a:cubicBezTo>
                  <a:pt x="25371" y="14494"/>
                  <a:pt x="25371" y="14563"/>
                  <a:pt x="25440" y="14702"/>
                </a:cubicBezTo>
                <a:cubicBezTo>
                  <a:pt x="25510" y="15326"/>
                  <a:pt x="25579" y="15950"/>
                  <a:pt x="25579" y="16573"/>
                </a:cubicBezTo>
                <a:cubicBezTo>
                  <a:pt x="25579" y="17197"/>
                  <a:pt x="25579" y="17821"/>
                  <a:pt x="25510" y="18445"/>
                </a:cubicBezTo>
                <a:lnTo>
                  <a:pt x="25371" y="18722"/>
                </a:lnTo>
                <a:cubicBezTo>
                  <a:pt x="25302" y="18029"/>
                  <a:pt x="25094" y="17405"/>
                  <a:pt x="24747" y="16851"/>
                </a:cubicBezTo>
                <a:cubicBezTo>
                  <a:pt x="24747" y="16851"/>
                  <a:pt x="24747" y="16781"/>
                  <a:pt x="24747" y="16781"/>
                </a:cubicBezTo>
                <a:cubicBezTo>
                  <a:pt x="24747" y="16781"/>
                  <a:pt x="24747" y="16712"/>
                  <a:pt x="24747" y="16712"/>
                </a:cubicBezTo>
                <a:cubicBezTo>
                  <a:pt x="24747" y="16712"/>
                  <a:pt x="24747" y="16643"/>
                  <a:pt x="24747" y="16643"/>
                </a:cubicBezTo>
                <a:lnTo>
                  <a:pt x="24747" y="16573"/>
                </a:lnTo>
                <a:cubicBezTo>
                  <a:pt x="25143" y="15717"/>
                  <a:pt x="24097" y="14484"/>
                  <a:pt x="23218" y="14484"/>
                </a:cubicBezTo>
                <a:cubicBezTo>
                  <a:pt x="23173" y="14484"/>
                  <a:pt x="23128" y="14487"/>
                  <a:pt x="23083" y="14494"/>
                </a:cubicBezTo>
                <a:cubicBezTo>
                  <a:pt x="23014" y="14494"/>
                  <a:pt x="23014" y="14632"/>
                  <a:pt x="23083" y="14632"/>
                </a:cubicBezTo>
                <a:cubicBezTo>
                  <a:pt x="23777" y="14840"/>
                  <a:pt x="24678" y="15603"/>
                  <a:pt x="24470" y="16365"/>
                </a:cubicBezTo>
                <a:cubicBezTo>
                  <a:pt x="24470" y="16573"/>
                  <a:pt x="24262" y="16573"/>
                  <a:pt x="24054" y="16643"/>
                </a:cubicBezTo>
                <a:cubicBezTo>
                  <a:pt x="23846" y="16643"/>
                  <a:pt x="23638" y="16296"/>
                  <a:pt x="23499" y="16088"/>
                </a:cubicBezTo>
                <a:cubicBezTo>
                  <a:pt x="23291" y="15742"/>
                  <a:pt x="23083" y="15326"/>
                  <a:pt x="23014" y="14910"/>
                </a:cubicBezTo>
                <a:cubicBezTo>
                  <a:pt x="23014" y="14875"/>
                  <a:pt x="22997" y="14858"/>
                  <a:pt x="22979" y="14858"/>
                </a:cubicBezTo>
                <a:cubicBezTo>
                  <a:pt x="22962" y="14858"/>
                  <a:pt x="22945" y="14875"/>
                  <a:pt x="22945" y="14910"/>
                </a:cubicBezTo>
                <a:cubicBezTo>
                  <a:pt x="22945" y="15534"/>
                  <a:pt x="23153" y="16088"/>
                  <a:pt x="23499" y="16573"/>
                </a:cubicBezTo>
                <a:cubicBezTo>
                  <a:pt x="23652" y="16776"/>
                  <a:pt x="23915" y="16905"/>
                  <a:pt x="24182" y="16905"/>
                </a:cubicBezTo>
                <a:cubicBezTo>
                  <a:pt x="24279" y="16905"/>
                  <a:pt x="24377" y="16888"/>
                  <a:pt x="24470" y="16851"/>
                </a:cubicBezTo>
                <a:lnTo>
                  <a:pt x="24470" y="16920"/>
                </a:lnTo>
                <a:cubicBezTo>
                  <a:pt x="24470" y="16989"/>
                  <a:pt x="24539" y="17128"/>
                  <a:pt x="24539" y="17197"/>
                </a:cubicBezTo>
                <a:cubicBezTo>
                  <a:pt x="24539" y="17246"/>
                  <a:pt x="24608" y="17295"/>
                  <a:pt x="24698" y="17295"/>
                </a:cubicBezTo>
                <a:cubicBezTo>
                  <a:pt x="24735" y="17295"/>
                  <a:pt x="24776" y="17287"/>
                  <a:pt x="24816" y="17267"/>
                </a:cubicBezTo>
                <a:cubicBezTo>
                  <a:pt x="25024" y="17821"/>
                  <a:pt x="25232" y="18445"/>
                  <a:pt x="25232" y="19069"/>
                </a:cubicBezTo>
                <a:cubicBezTo>
                  <a:pt x="25232" y="19138"/>
                  <a:pt x="25232" y="19207"/>
                  <a:pt x="25232" y="19207"/>
                </a:cubicBezTo>
                <a:cubicBezTo>
                  <a:pt x="25232" y="19277"/>
                  <a:pt x="25232" y="19346"/>
                  <a:pt x="25232" y="19415"/>
                </a:cubicBezTo>
                <a:cubicBezTo>
                  <a:pt x="25163" y="19415"/>
                  <a:pt x="25163" y="19623"/>
                  <a:pt x="25232" y="19623"/>
                </a:cubicBezTo>
                <a:cubicBezTo>
                  <a:pt x="25232" y="19762"/>
                  <a:pt x="25232" y="19901"/>
                  <a:pt x="25163" y="20039"/>
                </a:cubicBezTo>
                <a:cubicBezTo>
                  <a:pt x="24886" y="21287"/>
                  <a:pt x="24470" y="22535"/>
                  <a:pt x="23985" y="23644"/>
                </a:cubicBezTo>
                <a:cubicBezTo>
                  <a:pt x="23985" y="23575"/>
                  <a:pt x="24054" y="23436"/>
                  <a:pt x="24054" y="23367"/>
                </a:cubicBezTo>
                <a:cubicBezTo>
                  <a:pt x="24054" y="23297"/>
                  <a:pt x="24054" y="23297"/>
                  <a:pt x="24054" y="23297"/>
                </a:cubicBezTo>
                <a:lnTo>
                  <a:pt x="24054" y="23159"/>
                </a:lnTo>
                <a:cubicBezTo>
                  <a:pt x="24123" y="22951"/>
                  <a:pt x="24193" y="22743"/>
                  <a:pt x="24262" y="22535"/>
                </a:cubicBezTo>
                <a:cubicBezTo>
                  <a:pt x="24262" y="22535"/>
                  <a:pt x="24231" y="22504"/>
                  <a:pt x="24211" y="22504"/>
                </a:cubicBezTo>
                <a:cubicBezTo>
                  <a:pt x="24200" y="22504"/>
                  <a:pt x="24193" y="22512"/>
                  <a:pt x="24193" y="22535"/>
                </a:cubicBezTo>
                <a:lnTo>
                  <a:pt x="24123" y="22743"/>
                </a:lnTo>
                <a:cubicBezTo>
                  <a:pt x="24123" y="22188"/>
                  <a:pt x="24123" y="21634"/>
                  <a:pt x="24123" y="21079"/>
                </a:cubicBezTo>
                <a:lnTo>
                  <a:pt x="24123" y="21010"/>
                </a:lnTo>
                <a:cubicBezTo>
                  <a:pt x="24054" y="20802"/>
                  <a:pt x="24054" y="20594"/>
                  <a:pt x="23985" y="20455"/>
                </a:cubicBezTo>
                <a:cubicBezTo>
                  <a:pt x="24054" y="20317"/>
                  <a:pt x="24193" y="20178"/>
                  <a:pt x="24262" y="20039"/>
                </a:cubicBezTo>
                <a:cubicBezTo>
                  <a:pt x="24470" y="19693"/>
                  <a:pt x="24539" y="19277"/>
                  <a:pt x="24470" y="18861"/>
                </a:cubicBezTo>
                <a:cubicBezTo>
                  <a:pt x="24341" y="18283"/>
                  <a:pt x="23796" y="17883"/>
                  <a:pt x="23220" y="17883"/>
                </a:cubicBezTo>
                <a:cubicBezTo>
                  <a:pt x="23174" y="17883"/>
                  <a:pt x="23129" y="17885"/>
                  <a:pt x="23083" y="17890"/>
                </a:cubicBezTo>
                <a:cubicBezTo>
                  <a:pt x="22806" y="17890"/>
                  <a:pt x="22598" y="18029"/>
                  <a:pt x="22390" y="18237"/>
                </a:cubicBezTo>
                <a:cubicBezTo>
                  <a:pt x="22252" y="18584"/>
                  <a:pt x="22252" y="18930"/>
                  <a:pt x="22390" y="19207"/>
                </a:cubicBezTo>
                <a:cubicBezTo>
                  <a:pt x="22390" y="19242"/>
                  <a:pt x="22425" y="19259"/>
                  <a:pt x="22460" y="19259"/>
                </a:cubicBezTo>
                <a:cubicBezTo>
                  <a:pt x="22494" y="19259"/>
                  <a:pt x="22529" y="19242"/>
                  <a:pt x="22529" y="19207"/>
                </a:cubicBezTo>
                <a:cubicBezTo>
                  <a:pt x="22529" y="19207"/>
                  <a:pt x="22529" y="19138"/>
                  <a:pt x="22529" y="19069"/>
                </a:cubicBezTo>
                <a:cubicBezTo>
                  <a:pt x="22598" y="19623"/>
                  <a:pt x="22806" y="20594"/>
                  <a:pt x="23430" y="20732"/>
                </a:cubicBezTo>
                <a:cubicBezTo>
                  <a:pt x="23499" y="20732"/>
                  <a:pt x="23638" y="20732"/>
                  <a:pt x="23707" y="20663"/>
                </a:cubicBezTo>
                <a:lnTo>
                  <a:pt x="23707" y="20732"/>
                </a:lnTo>
                <a:cubicBezTo>
                  <a:pt x="23707" y="20732"/>
                  <a:pt x="23777" y="20802"/>
                  <a:pt x="23777" y="20802"/>
                </a:cubicBezTo>
                <a:cubicBezTo>
                  <a:pt x="23846" y="21634"/>
                  <a:pt x="23777" y="22465"/>
                  <a:pt x="23777" y="23297"/>
                </a:cubicBezTo>
                <a:cubicBezTo>
                  <a:pt x="23569" y="23921"/>
                  <a:pt x="23361" y="24545"/>
                  <a:pt x="23153" y="25169"/>
                </a:cubicBezTo>
                <a:cubicBezTo>
                  <a:pt x="22945" y="25654"/>
                  <a:pt x="22668" y="26139"/>
                  <a:pt x="22460" y="26625"/>
                </a:cubicBezTo>
                <a:cubicBezTo>
                  <a:pt x="22390" y="26694"/>
                  <a:pt x="22390" y="26763"/>
                  <a:pt x="22321" y="26833"/>
                </a:cubicBezTo>
                <a:cubicBezTo>
                  <a:pt x="21905" y="27595"/>
                  <a:pt x="21350" y="28288"/>
                  <a:pt x="20935" y="28981"/>
                </a:cubicBezTo>
                <a:cubicBezTo>
                  <a:pt x="20889" y="29027"/>
                  <a:pt x="20843" y="29073"/>
                  <a:pt x="20818" y="29138"/>
                </a:cubicBezTo>
                <a:lnTo>
                  <a:pt x="20818" y="29138"/>
                </a:lnTo>
                <a:cubicBezTo>
                  <a:pt x="20866" y="28832"/>
                  <a:pt x="20873" y="28525"/>
                  <a:pt x="20935" y="28219"/>
                </a:cubicBezTo>
                <a:cubicBezTo>
                  <a:pt x="20935" y="27248"/>
                  <a:pt x="20796" y="26278"/>
                  <a:pt x="20519" y="25308"/>
                </a:cubicBezTo>
                <a:cubicBezTo>
                  <a:pt x="20548" y="25044"/>
                  <a:pt x="20590" y="24780"/>
                  <a:pt x="20644" y="24516"/>
                </a:cubicBezTo>
                <a:lnTo>
                  <a:pt x="20644" y="24516"/>
                </a:lnTo>
                <a:cubicBezTo>
                  <a:pt x="20624" y="24313"/>
                  <a:pt x="20588" y="24100"/>
                  <a:pt x="20588" y="23852"/>
                </a:cubicBezTo>
                <a:cubicBezTo>
                  <a:pt x="20588" y="23852"/>
                  <a:pt x="20657" y="23852"/>
                  <a:pt x="20657" y="23783"/>
                </a:cubicBezTo>
                <a:cubicBezTo>
                  <a:pt x="20588" y="23575"/>
                  <a:pt x="20588" y="23367"/>
                  <a:pt x="20519" y="23159"/>
                </a:cubicBezTo>
                <a:cubicBezTo>
                  <a:pt x="20519" y="22743"/>
                  <a:pt x="20449" y="22396"/>
                  <a:pt x="20449" y="21980"/>
                </a:cubicBezTo>
                <a:cubicBezTo>
                  <a:pt x="20380" y="21495"/>
                  <a:pt x="20380" y="21010"/>
                  <a:pt x="20449" y="20525"/>
                </a:cubicBezTo>
                <a:cubicBezTo>
                  <a:pt x="20449" y="20525"/>
                  <a:pt x="20519" y="20039"/>
                  <a:pt x="20588" y="19623"/>
                </a:cubicBezTo>
                <a:lnTo>
                  <a:pt x="20588" y="19831"/>
                </a:lnTo>
                <a:cubicBezTo>
                  <a:pt x="20588" y="19866"/>
                  <a:pt x="20640" y="19883"/>
                  <a:pt x="20692" y="19883"/>
                </a:cubicBezTo>
                <a:cubicBezTo>
                  <a:pt x="20744" y="19883"/>
                  <a:pt x="20796" y="19866"/>
                  <a:pt x="20796" y="19831"/>
                </a:cubicBezTo>
                <a:cubicBezTo>
                  <a:pt x="20796" y="19693"/>
                  <a:pt x="20865" y="19554"/>
                  <a:pt x="20865" y="19415"/>
                </a:cubicBezTo>
                <a:lnTo>
                  <a:pt x="21004" y="19415"/>
                </a:lnTo>
                <a:cubicBezTo>
                  <a:pt x="21036" y="19419"/>
                  <a:pt x="21067" y="19421"/>
                  <a:pt x="21098" y="19421"/>
                </a:cubicBezTo>
                <a:cubicBezTo>
                  <a:pt x="21606" y="19421"/>
                  <a:pt x="21986" y="18902"/>
                  <a:pt x="22182" y="18445"/>
                </a:cubicBezTo>
                <a:cubicBezTo>
                  <a:pt x="22390" y="17960"/>
                  <a:pt x="22182" y="16989"/>
                  <a:pt x="21489" y="16851"/>
                </a:cubicBezTo>
                <a:cubicBezTo>
                  <a:pt x="21489" y="16851"/>
                  <a:pt x="21420" y="16851"/>
                  <a:pt x="21420" y="16920"/>
                </a:cubicBezTo>
                <a:cubicBezTo>
                  <a:pt x="21386" y="16887"/>
                  <a:pt x="21349" y="16873"/>
                  <a:pt x="21311" y="16873"/>
                </a:cubicBezTo>
                <a:cubicBezTo>
                  <a:pt x="21189" y="16873"/>
                  <a:pt x="21057" y="17006"/>
                  <a:pt x="21004" y="17059"/>
                </a:cubicBezTo>
                <a:cubicBezTo>
                  <a:pt x="20727" y="17336"/>
                  <a:pt x="20449" y="17682"/>
                  <a:pt x="20311" y="18029"/>
                </a:cubicBezTo>
                <a:cubicBezTo>
                  <a:pt x="20172" y="18445"/>
                  <a:pt x="20241" y="18861"/>
                  <a:pt x="20519" y="19207"/>
                </a:cubicBezTo>
                <a:cubicBezTo>
                  <a:pt x="20172" y="20178"/>
                  <a:pt x="20033" y="21218"/>
                  <a:pt x="20172" y="22258"/>
                </a:cubicBezTo>
                <a:cubicBezTo>
                  <a:pt x="20033" y="21911"/>
                  <a:pt x="19825" y="21495"/>
                  <a:pt x="19687" y="21148"/>
                </a:cubicBezTo>
                <a:cubicBezTo>
                  <a:pt x="19964" y="20594"/>
                  <a:pt x="19895" y="19831"/>
                  <a:pt x="19479" y="19346"/>
                </a:cubicBezTo>
                <a:cubicBezTo>
                  <a:pt x="19214" y="18976"/>
                  <a:pt x="18707" y="18605"/>
                  <a:pt x="18204" y="18605"/>
                </a:cubicBezTo>
                <a:cubicBezTo>
                  <a:pt x="18048" y="18605"/>
                  <a:pt x="17893" y="18640"/>
                  <a:pt x="17746" y="18722"/>
                </a:cubicBezTo>
                <a:cubicBezTo>
                  <a:pt x="17053" y="19069"/>
                  <a:pt x="17261" y="20247"/>
                  <a:pt x="17607" y="20802"/>
                </a:cubicBezTo>
                <a:cubicBezTo>
                  <a:pt x="17861" y="21140"/>
                  <a:pt x="18268" y="21426"/>
                  <a:pt x="18626" y="21426"/>
                </a:cubicBezTo>
                <a:cubicBezTo>
                  <a:pt x="18856" y="21426"/>
                  <a:pt x="19066" y="21308"/>
                  <a:pt x="19202" y="21010"/>
                </a:cubicBezTo>
                <a:lnTo>
                  <a:pt x="19202" y="21010"/>
                </a:lnTo>
                <a:cubicBezTo>
                  <a:pt x="19061" y="21231"/>
                  <a:pt x="18902" y="21318"/>
                  <a:pt x="18741" y="21318"/>
                </a:cubicBezTo>
                <a:cubicBezTo>
                  <a:pt x="18349" y="21318"/>
                  <a:pt x="17943" y="20799"/>
                  <a:pt x="17746" y="20455"/>
                </a:cubicBezTo>
                <a:cubicBezTo>
                  <a:pt x="17469" y="19970"/>
                  <a:pt x="17538" y="19138"/>
                  <a:pt x="18162" y="19000"/>
                </a:cubicBezTo>
                <a:cubicBezTo>
                  <a:pt x="18189" y="18995"/>
                  <a:pt x="18216" y="18993"/>
                  <a:pt x="18244" y="18993"/>
                </a:cubicBezTo>
                <a:cubicBezTo>
                  <a:pt x="18640" y="18993"/>
                  <a:pt x="19081" y="19438"/>
                  <a:pt x="19340" y="19762"/>
                </a:cubicBezTo>
                <a:cubicBezTo>
                  <a:pt x="19548" y="20109"/>
                  <a:pt x="19618" y="20525"/>
                  <a:pt x="19548" y="20871"/>
                </a:cubicBezTo>
                <a:lnTo>
                  <a:pt x="19479" y="20871"/>
                </a:lnTo>
                <a:cubicBezTo>
                  <a:pt x="19450" y="20784"/>
                  <a:pt x="19397" y="20746"/>
                  <a:pt x="19344" y="20746"/>
                </a:cubicBezTo>
                <a:cubicBezTo>
                  <a:pt x="19272" y="20746"/>
                  <a:pt x="19202" y="20820"/>
                  <a:pt x="19202" y="20940"/>
                </a:cubicBezTo>
                <a:cubicBezTo>
                  <a:pt x="19202" y="20940"/>
                  <a:pt x="19202" y="21010"/>
                  <a:pt x="19202" y="21010"/>
                </a:cubicBezTo>
                <a:cubicBezTo>
                  <a:pt x="19271" y="21148"/>
                  <a:pt x="19271" y="21218"/>
                  <a:pt x="19340" y="21287"/>
                </a:cubicBezTo>
                <a:cubicBezTo>
                  <a:pt x="19340" y="21356"/>
                  <a:pt x="19340" y="21356"/>
                  <a:pt x="19340" y="21426"/>
                </a:cubicBezTo>
                <a:cubicBezTo>
                  <a:pt x="19479" y="21564"/>
                  <a:pt x="19548" y="21703"/>
                  <a:pt x="19687" y="21842"/>
                </a:cubicBezTo>
                <a:cubicBezTo>
                  <a:pt x="19895" y="22188"/>
                  <a:pt x="20033" y="22673"/>
                  <a:pt x="20172" y="23089"/>
                </a:cubicBezTo>
                <a:cubicBezTo>
                  <a:pt x="20311" y="23436"/>
                  <a:pt x="20241" y="23644"/>
                  <a:pt x="20311" y="23921"/>
                </a:cubicBezTo>
                <a:cubicBezTo>
                  <a:pt x="20311" y="24406"/>
                  <a:pt x="20380" y="24892"/>
                  <a:pt x="20519" y="25377"/>
                </a:cubicBezTo>
                <a:lnTo>
                  <a:pt x="20519" y="25446"/>
                </a:lnTo>
                <a:cubicBezTo>
                  <a:pt x="20449" y="25515"/>
                  <a:pt x="20519" y="25515"/>
                  <a:pt x="20519" y="25585"/>
                </a:cubicBezTo>
                <a:cubicBezTo>
                  <a:pt x="20519" y="25862"/>
                  <a:pt x="20657" y="26139"/>
                  <a:pt x="20657" y="26417"/>
                </a:cubicBezTo>
                <a:cubicBezTo>
                  <a:pt x="20449" y="26070"/>
                  <a:pt x="20241" y="25654"/>
                  <a:pt x="20103" y="25308"/>
                </a:cubicBezTo>
                <a:cubicBezTo>
                  <a:pt x="20033" y="25100"/>
                  <a:pt x="19895" y="24892"/>
                  <a:pt x="19756" y="24684"/>
                </a:cubicBezTo>
                <a:cubicBezTo>
                  <a:pt x="19618" y="24545"/>
                  <a:pt x="19479" y="24476"/>
                  <a:pt x="19340" y="24337"/>
                </a:cubicBezTo>
                <a:cubicBezTo>
                  <a:pt x="19687" y="23713"/>
                  <a:pt x="19479" y="22951"/>
                  <a:pt x="18855" y="22604"/>
                </a:cubicBezTo>
                <a:cubicBezTo>
                  <a:pt x="18672" y="22513"/>
                  <a:pt x="18484" y="22469"/>
                  <a:pt x="18304" y="22469"/>
                </a:cubicBezTo>
                <a:cubicBezTo>
                  <a:pt x="17803" y="22469"/>
                  <a:pt x="17363" y="22805"/>
                  <a:pt x="17261" y="23367"/>
                </a:cubicBezTo>
                <a:cubicBezTo>
                  <a:pt x="17191" y="23921"/>
                  <a:pt x="17469" y="24545"/>
                  <a:pt x="18023" y="24892"/>
                </a:cubicBezTo>
                <a:cubicBezTo>
                  <a:pt x="18162" y="25003"/>
                  <a:pt x="18334" y="25058"/>
                  <a:pt x="18508" y="25058"/>
                </a:cubicBezTo>
                <a:cubicBezTo>
                  <a:pt x="18769" y="25058"/>
                  <a:pt x="19035" y="24933"/>
                  <a:pt x="19202" y="24684"/>
                </a:cubicBezTo>
                <a:lnTo>
                  <a:pt x="19340" y="24822"/>
                </a:lnTo>
                <a:cubicBezTo>
                  <a:pt x="19359" y="24841"/>
                  <a:pt x="19377" y="24849"/>
                  <a:pt x="19395" y="24849"/>
                </a:cubicBezTo>
                <a:cubicBezTo>
                  <a:pt x="19442" y="24849"/>
                  <a:pt x="19479" y="24785"/>
                  <a:pt x="19479" y="24684"/>
                </a:cubicBezTo>
                <a:cubicBezTo>
                  <a:pt x="19687" y="24961"/>
                  <a:pt x="19895" y="25238"/>
                  <a:pt x="19964" y="25515"/>
                </a:cubicBezTo>
                <a:cubicBezTo>
                  <a:pt x="20172" y="26001"/>
                  <a:pt x="20380" y="26417"/>
                  <a:pt x="20727" y="26763"/>
                </a:cubicBezTo>
                <a:cubicBezTo>
                  <a:pt x="20727" y="26833"/>
                  <a:pt x="20727" y="26902"/>
                  <a:pt x="20727" y="26971"/>
                </a:cubicBezTo>
                <a:cubicBezTo>
                  <a:pt x="20865" y="27595"/>
                  <a:pt x="20865" y="28288"/>
                  <a:pt x="20727" y="28981"/>
                </a:cubicBezTo>
                <a:cubicBezTo>
                  <a:pt x="20588" y="28427"/>
                  <a:pt x="20241" y="27942"/>
                  <a:pt x="19825" y="27595"/>
                </a:cubicBezTo>
                <a:cubicBezTo>
                  <a:pt x="19756" y="27526"/>
                  <a:pt x="19687" y="27456"/>
                  <a:pt x="19548" y="27387"/>
                </a:cubicBezTo>
                <a:cubicBezTo>
                  <a:pt x="19690" y="26726"/>
                  <a:pt x="18866" y="26000"/>
                  <a:pt x="18216" y="26000"/>
                </a:cubicBezTo>
                <a:cubicBezTo>
                  <a:pt x="17913" y="26000"/>
                  <a:pt x="17648" y="26158"/>
                  <a:pt x="17538" y="26555"/>
                </a:cubicBezTo>
                <a:cubicBezTo>
                  <a:pt x="17469" y="27110"/>
                  <a:pt x="17677" y="27664"/>
                  <a:pt x="18093" y="28011"/>
                </a:cubicBezTo>
                <a:cubicBezTo>
                  <a:pt x="18272" y="28235"/>
                  <a:pt x="18624" y="28458"/>
                  <a:pt x="18944" y="28458"/>
                </a:cubicBezTo>
                <a:cubicBezTo>
                  <a:pt x="19120" y="28458"/>
                  <a:pt x="19287" y="28391"/>
                  <a:pt x="19410" y="28219"/>
                </a:cubicBezTo>
                <a:cubicBezTo>
                  <a:pt x="19410" y="28219"/>
                  <a:pt x="19410" y="28150"/>
                  <a:pt x="19340" y="28150"/>
                </a:cubicBezTo>
                <a:cubicBezTo>
                  <a:pt x="19254" y="28167"/>
                  <a:pt x="19171" y="28176"/>
                  <a:pt x="19092" y="28176"/>
                </a:cubicBezTo>
                <a:cubicBezTo>
                  <a:pt x="18855" y="28176"/>
                  <a:pt x="18647" y="28098"/>
                  <a:pt x="18439" y="27942"/>
                </a:cubicBezTo>
                <a:cubicBezTo>
                  <a:pt x="18093" y="27664"/>
                  <a:pt x="17885" y="27318"/>
                  <a:pt x="17815" y="26971"/>
                </a:cubicBezTo>
                <a:cubicBezTo>
                  <a:pt x="17698" y="26619"/>
                  <a:pt x="17978" y="26316"/>
                  <a:pt x="18320" y="26316"/>
                </a:cubicBezTo>
                <a:cubicBezTo>
                  <a:pt x="18381" y="26316"/>
                  <a:pt x="18445" y="26326"/>
                  <a:pt x="18508" y="26347"/>
                </a:cubicBezTo>
                <a:cubicBezTo>
                  <a:pt x="18924" y="26486"/>
                  <a:pt x="19202" y="26833"/>
                  <a:pt x="19340" y="27318"/>
                </a:cubicBezTo>
                <a:cubicBezTo>
                  <a:pt x="19340" y="27318"/>
                  <a:pt x="19271" y="27387"/>
                  <a:pt x="19271" y="27387"/>
                </a:cubicBezTo>
                <a:cubicBezTo>
                  <a:pt x="19271" y="27456"/>
                  <a:pt x="19271" y="27456"/>
                  <a:pt x="19271" y="27526"/>
                </a:cubicBezTo>
                <a:cubicBezTo>
                  <a:pt x="19271" y="27526"/>
                  <a:pt x="19271" y="27526"/>
                  <a:pt x="19271" y="27595"/>
                </a:cubicBezTo>
                <a:cubicBezTo>
                  <a:pt x="19271" y="27595"/>
                  <a:pt x="19271" y="27664"/>
                  <a:pt x="19340" y="27664"/>
                </a:cubicBezTo>
                <a:cubicBezTo>
                  <a:pt x="19375" y="27699"/>
                  <a:pt x="19392" y="27716"/>
                  <a:pt x="19410" y="27716"/>
                </a:cubicBezTo>
                <a:cubicBezTo>
                  <a:pt x="19427" y="27716"/>
                  <a:pt x="19444" y="27699"/>
                  <a:pt x="19479" y="27664"/>
                </a:cubicBezTo>
                <a:lnTo>
                  <a:pt x="19548" y="27664"/>
                </a:lnTo>
                <a:cubicBezTo>
                  <a:pt x="19548" y="27734"/>
                  <a:pt x="19618" y="27734"/>
                  <a:pt x="19687" y="27803"/>
                </a:cubicBezTo>
                <a:cubicBezTo>
                  <a:pt x="20172" y="28219"/>
                  <a:pt x="20519" y="28704"/>
                  <a:pt x="20657" y="29328"/>
                </a:cubicBezTo>
                <a:lnTo>
                  <a:pt x="20588" y="29883"/>
                </a:lnTo>
                <a:cubicBezTo>
                  <a:pt x="19548" y="31546"/>
                  <a:pt x="18786" y="33418"/>
                  <a:pt x="18370" y="35359"/>
                </a:cubicBezTo>
                <a:cubicBezTo>
                  <a:pt x="18370" y="35440"/>
                  <a:pt x="18441" y="35474"/>
                  <a:pt x="18500" y="35474"/>
                </a:cubicBezTo>
                <a:cubicBezTo>
                  <a:pt x="18542" y="35474"/>
                  <a:pt x="18578" y="35457"/>
                  <a:pt x="18578" y="35428"/>
                </a:cubicBezTo>
                <a:cubicBezTo>
                  <a:pt x="19202" y="33834"/>
                  <a:pt x="19687" y="32239"/>
                  <a:pt x="20380" y="30784"/>
                </a:cubicBezTo>
                <a:lnTo>
                  <a:pt x="20380" y="30784"/>
                </a:lnTo>
                <a:cubicBezTo>
                  <a:pt x="20380" y="30922"/>
                  <a:pt x="20311" y="31130"/>
                  <a:pt x="20311" y="31338"/>
                </a:cubicBezTo>
                <a:cubicBezTo>
                  <a:pt x="19548" y="33002"/>
                  <a:pt x="18924" y="34735"/>
                  <a:pt x="18508" y="36537"/>
                </a:cubicBezTo>
                <a:cubicBezTo>
                  <a:pt x="18162" y="33972"/>
                  <a:pt x="17677" y="31477"/>
                  <a:pt x="17053" y="28981"/>
                </a:cubicBezTo>
                <a:cubicBezTo>
                  <a:pt x="17053" y="28947"/>
                  <a:pt x="17035" y="28929"/>
                  <a:pt x="17009" y="28929"/>
                </a:cubicBezTo>
                <a:cubicBezTo>
                  <a:pt x="16983" y="28929"/>
                  <a:pt x="16949" y="28947"/>
                  <a:pt x="16914" y="28981"/>
                </a:cubicBezTo>
                <a:cubicBezTo>
                  <a:pt x="17538" y="31685"/>
                  <a:pt x="17885" y="34388"/>
                  <a:pt x="18370" y="37092"/>
                </a:cubicBezTo>
                <a:cubicBezTo>
                  <a:pt x="18370" y="37161"/>
                  <a:pt x="18300" y="37230"/>
                  <a:pt x="18300" y="37300"/>
                </a:cubicBezTo>
                <a:cubicBezTo>
                  <a:pt x="17885" y="34873"/>
                  <a:pt x="17469" y="32517"/>
                  <a:pt x="16983" y="30091"/>
                </a:cubicBezTo>
                <a:cubicBezTo>
                  <a:pt x="16775" y="27803"/>
                  <a:pt x="16360" y="25515"/>
                  <a:pt x="15736" y="23297"/>
                </a:cubicBezTo>
                <a:cubicBezTo>
                  <a:pt x="15736" y="22465"/>
                  <a:pt x="15805" y="21703"/>
                  <a:pt x="15944" y="20940"/>
                </a:cubicBezTo>
                <a:cubicBezTo>
                  <a:pt x="16290" y="20247"/>
                  <a:pt x="16775" y="19693"/>
                  <a:pt x="17191" y="19069"/>
                </a:cubicBezTo>
                <a:cubicBezTo>
                  <a:pt x="17538" y="18653"/>
                  <a:pt x="17746" y="18168"/>
                  <a:pt x="17954" y="17682"/>
                </a:cubicBezTo>
                <a:cubicBezTo>
                  <a:pt x="18023" y="17682"/>
                  <a:pt x="18023" y="17682"/>
                  <a:pt x="18093" y="17752"/>
                </a:cubicBezTo>
                <a:cubicBezTo>
                  <a:pt x="18106" y="17765"/>
                  <a:pt x="18119" y="17771"/>
                  <a:pt x="18132" y="17771"/>
                </a:cubicBezTo>
                <a:cubicBezTo>
                  <a:pt x="18186" y="17771"/>
                  <a:pt x="18231" y="17669"/>
                  <a:pt x="18231" y="17613"/>
                </a:cubicBezTo>
                <a:cubicBezTo>
                  <a:pt x="18162" y="17544"/>
                  <a:pt x="18162" y="17475"/>
                  <a:pt x="18093" y="17405"/>
                </a:cubicBezTo>
                <a:cubicBezTo>
                  <a:pt x="18093" y="17336"/>
                  <a:pt x="18093" y="17336"/>
                  <a:pt x="18093" y="17267"/>
                </a:cubicBezTo>
                <a:cubicBezTo>
                  <a:pt x="18162" y="17197"/>
                  <a:pt x="18093" y="17128"/>
                  <a:pt x="18023" y="17059"/>
                </a:cubicBezTo>
                <a:cubicBezTo>
                  <a:pt x="18023" y="16573"/>
                  <a:pt x="18300" y="16157"/>
                  <a:pt x="18647" y="15950"/>
                </a:cubicBezTo>
                <a:cubicBezTo>
                  <a:pt x="18779" y="15850"/>
                  <a:pt x="19069" y="15767"/>
                  <a:pt x="19336" y="15767"/>
                </a:cubicBezTo>
                <a:cubicBezTo>
                  <a:pt x="19629" y="15767"/>
                  <a:pt x="19895" y="15867"/>
                  <a:pt x="19895" y="16157"/>
                </a:cubicBezTo>
                <a:cubicBezTo>
                  <a:pt x="19895" y="16573"/>
                  <a:pt x="19410" y="16989"/>
                  <a:pt x="19132" y="17197"/>
                </a:cubicBezTo>
                <a:cubicBezTo>
                  <a:pt x="18786" y="17475"/>
                  <a:pt x="18439" y="17752"/>
                  <a:pt x="18023" y="17890"/>
                </a:cubicBezTo>
                <a:cubicBezTo>
                  <a:pt x="17954" y="17960"/>
                  <a:pt x="17954" y="18029"/>
                  <a:pt x="18023" y="18098"/>
                </a:cubicBezTo>
                <a:cubicBezTo>
                  <a:pt x="18647" y="17960"/>
                  <a:pt x="19271" y="17613"/>
                  <a:pt x="19687" y="17059"/>
                </a:cubicBezTo>
                <a:cubicBezTo>
                  <a:pt x="19964" y="16712"/>
                  <a:pt x="20380" y="16157"/>
                  <a:pt x="20033" y="15742"/>
                </a:cubicBezTo>
                <a:cubicBezTo>
                  <a:pt x="19862" y="15570"/>
                  <a:pt x="19644" y="15446"/>
                  <a:pt x="19418" y="15446"/>
                </a:cubicBezTo>
                <a:cubicBezTo>
                  <a:pt x="19369" y="15446"/>
                  <a:pt x="19320" y="15452"/>
                  <a:pt x="19271" y="15464"/>
                </a:cubicBezTo>
                <a:cubicBezTo>
                  <a:pt x="19216" y="15455"/>
                  <a:pt x="19163" y="15451"/>
                  <a:pt x="19110" y="15451"/>
                </a:cubicBezTo>
                <a:cubicBezTo>
                  <a:pt x="18765" y="15451"/>
                  <a:pt x="18472" y="15639"/>
                  <a:pt x="18231" y="15880"/>
                </a:cubicBezTo>
                <a:cubicBezTo>
                  <a:pt x="17885" y="16157"/>
                  <a:pt x="17746" y="16573"/>
                  <a:pt x="17677" y="16989"/>
                </a:cubicBezTo>
                <a:cubicBezTo>
                  <a:pt x="17607" y="16989"/>
                  <a:pt x="17607" y="17059"/>
                  <a:pt x="17607" y="17128"/>
                </a:cubicBezTo>
                <a:cubicBezTo>
                  <a:pt x="17746" y="18445"/>
                  <a:pt x="16637" y="19415"/>
                  <a:pt x="15944" y="20525"/>
                </a:cubicBezTo>
                <a:cubicBezTo>
                  <a:pt x="16082" y="19485"/>
                  <a:pt x="16290" y="18514"/>
                  <a:pt x="16498" y="17475"/>
                </a:cubicBezTo>
                <a:cubicBezTo>
                  <a:pt x="16775" y="16435"/>
                  <a:pt x="17399" y="15464"/>
                  <a:pt x="18162" y="14702"/>
                </a:cubicBezTo>
                <a:cubicBezTo>
                  <a:pt x="18202" y="14742"/>
                  <a:pt x="18249" y="14759"/>
                  <a:pt x="18293" y="14759"/>
                </a:cubicBezTo>
                <a:cubicBezTo>
                  <a:pt x="18399" y="14759"/>
                  <a:pt x="18488" y="14661"/>
                  <a:pt x="18439" y="14563"/>
                </a:cubicBezTo>
                <a:lnTo>
                  <a:pt x="18439" y="14425"/>
                </a:lnTo>
                <a:lnTo>
                  <a:pt x="18439" y="14355"/>
                </a:lnTo>
                <a:cubicBezTo>
                  <a:pt x="18601" y="14788"/>
                  <a:pt x="18891" y="15137"/>
                  <a:pt x="19307" y="15137"/>
                </a:cubicBezTo>
                <a:cubicBezTo>
                  <a:pt x="19423" y="15137"/>
                  <a:pt x="19550" y="15109"/>
                  <a:pt x="19687" y="15048"/>
                </a:cubicBezTo>
                <a:cubicBezTo>
                  <a:pt x="20172" y="14840"/>
                  <a:pt x="20588" y="14355"/>
                  <a:pt x="20657" y="13801"/>
                </a:cubicBezTo>
                <a:cubicBezTo>
                  <a:pt x="20790" y="13335"/>
                  <a:pt x="20604" y="12549"/>
                  <a:pt x="20036" y="12549"/>
                </a:cubicBezTo>
                <a:cubicBezTo>
                  <a:pt x="20013" y="12549"/>
                  <a:pt x="19989" y="12550"/>
                  <a:pt x="19964" y="12553"/>
                </a:cubicBezTo>
                <a:cubicBezTo>
                  <a:pt x="19895" y="12553"/>
                  <a:pt x="19895" y="12622"/>
                  <a:pt x="19895" y="12692"/>
                </a:cubicBezTo>
                <a:cubicBezTo>
                  <a:pt x="20172" y="12969"/>
                  <a:pt x="20449" y="13177"/>
                  <a:pt x="20380" y="13662"/>
                </a:cubicBezTo>
                <a:cubicBezTo>
                  <a:pt x="20311" y="14009"/>
                  <a:pt x="20033" y="14425"/>
                  <a:pt x="19756" y="14632"/>
                </a:cubicBezTo>
                <a:cubicBezTo>
                  <a:pt x="19640" y="14748"/>
                  <a:pt x="19488" y="14804"/>
                  <a:pt x="19341" y="14804"/>
                </a:cubicBezTo>
                <a:cubicBezTo>
                  <a:pt x="19134" y="14804"/>
                  <a:pt x="18936" y="14696"/>
                  <a:pt x="18855" y="14494"/>
                </a:cubicBezTo>
                <a:cubicBezTo>
                  <a:pt x="18578" y="13939"/>
                  <a:pt x="18716" y="12761"/>
                  <a:pt x="19479" y="12761"/>
                </a:cubicBezTo>
                <a:cubicBezTo>
                  <a:pt x="19548" y="12761"/>
                  <a:pt x="19548" y="12622"/>
                  <a:pt x="19479" y="12622"/>
                </a:cubicBezTo>
                <a:cubicBezTo>
                  <a:pt x="19403" y="12602"/>
                  <a:pt x="19331" y="12592"/>
                  <a:pt x="19263" y="12592"/>
                </a:cubicBezTo>
                <a:cubicBezTo>
                  <a:pt x="18651" y="12592"/>
                  <a:pt x="18370" y="13384"/>
                  <a:pt x="18370" y="14009"/>
                </a:cubicBezTo>
                <a:cubicBezTo>
                  <a:pt x="18343" y="13956"/>
                  <a:pt x="18297" y="13933"/>
                  <a:pt x="18249" y="13933"/>
                </a:cubicBezTo>
                <a:cubicBezTo>
                  <a:pt x="18172" y="13933"/>
                  <a:pt x="18093" y="13992"/>
                  <a:pt x="18093" y="14078"/>
                </a:cubicBezTo>
                <a:lnTo>
                  <a:pt x="18093" y="14425"/>
                </a:lnTo>
                <a:cubicBezTo>
                  <a:pt x="18023" y="14425"/>
                  <a:pt x="18023" y="14494"/>
                  <a:pt x="18093" y="14494"/>
                </a:cubicBezTo>
                <a:lnTo>
                  <a:pt x="18093" y="14563"/>
                </a:lnTo>
                <a:cubicBezTo>
                  <a:pt x="17607" y="15118"/>
                  <a:pt x="17122" y="15742"/>
                  <a:pt x="16775" y="16435"/>
                </a:cubicBezTo>
                <a:cubicBezTo>
                  <a:pt x="16983" y="15534"/>
                  <a:pt x="17122" y="14702"/>
                  <a:pt x="17330" y="13731"/>
                </a:cubicBezTo>
                <a:cubicBezTo>
                  <a:pt x="17538" y="13177"/>
                  <a:pt x="17815" y="12622"/>
                  <a:pt x="18093" y="12068"/>
                </a:cubicBezTo>
                <a:cubicBezTo>
                  <a:pt x="18162" y="11929"/>
                  <a:pt x="18231" y="11721"/>
                  <a:pt x="18300" y="11513"/>
                </a:cubicBezTo>
                <a:cubicBezTo>
                  <a:pt x="18439" y="11721"/>
                  <a:pt x="18647" y="11790"/>
                  <a:pt x="18855" y="11790"/>
                </a:cubicBezTo>
                <a:cubicBezTo>
                  <a:pt x="19340" y="11721"/>
                  <a:pt x="19548" y="11097"/>
                  <a:pt x="19618" y="10681"/>
                </a:cubicBezTo>
                <a:cubicBezTo>
                  <a:pt x="19687" y="10265"/>
                  <a:pt x="19756" y="9156"/>
                  <a:pt x="19202" y="8879"/>
                </a:cubicBezTo>
                <a:cubicBezTo>
                  <a:pt x="19132" y="8879"/>
                  <a:pt x="19063" y="8879"/>
                  <a:pt x="19063" y="8948"/>
                </a:cubicBezTo>
                <a:cubicBezTo>
                  <a:pt x="19132" y="9156"/>
                  <a:pt x="19132" y="9295"/>
                  <a:pt x="19202" y="9503"/>
                </a:cubicBezTo>
                <a:cubicBezTo>
                  <a:pt x="19271" y="9711"/>
                  <a:pt x="19340" y="9988"/>
                  <a:pt x="19340" y="10265"/>
                </a:cubicBezTo>
                <a:cubicBezTo>
                  <a:pt x="19340" y="10681"/>
                  <a:pt x="19202" y="11028"/>
                  <a:pt x="18924" y="11374"/>
                </a:cubicBezTo>
                <a:cubicBezTo>
                  <a:pt x="18874" y="11437"/>
                  <a:pt x="18822" y="11464"/>
                  <a:pt x="18769" y="11464"/>
                </a:cubicBezTo>
                <a:cubicBezTo>
                  <a:pt x="18531" y="11464"/>
                  <a:pt x="18288" y="10921"/>
                  <a:pt x="18231" y="10751"/>
                </a:cubicBezTo>
                <a:cubicBezTo>
                  <a:pt x="18023" y="10127"/>
                  <a:pt x="18231" y="9434"/>
                  <a:pt x="18647" y="9018"/>
                </a:cubicBezTo>
                <a:cubicBezTo>
                  <a:pt x="18716" y="8948"/>
                  <a:pt x="18716" y="8879"/>
                  <a:pt x="18578" y="8879"/>
                </a:cubicBezTo>
                <a:cubicBezTo>
                  <a:pt x="17954" y="9156"/>
                  <a:pt x="17885" y="9988"/>
                  <a:pt x="17954" y="10612"/>
                </a:cubicBezTo>
                <a:cubicBezTo>
                  <a:pt x="17954" y="10820"/>
                  <a:pt x="18023" y="10959"/>
                  <a:pt x="18093" y="11167"/>
                </a:cubicBezTo>
                <a:cubicBezTo>
                  <a:pt x="18023" y="11721"/>
                  <a:pt x="17746" y="12276"/>
                  <a:pt x="17399" y="12761"/>
                </a:cubicBezTo>
                <a:cubicBezTo>
                  <a:pt x="17399" y="11860"/>
                  <a:pt x="17261" y="10889"/>
                  <a:pt x="16983" y="10057"/>
                </a:cubicBezTo>
                <a:lnTo>
                  <a:pt x="16983" y="9988"/>
                </a:lnTo>
                <a:lnTo>
                  <a:pt x="16983" y="9919"/>
                </a:lnTo>
                <a:cubicBezTo>
                  <a:pt x="16983" y="9849"/>
                  <a:pt x="17053" y="9849"/>
                  <a:pt x="17053" y="9849"/>
                </a:cubicBezTo>
                <a:cubicBezTo>
                  <a:pt x="17677" y="9572"/>
                  <a:pt x="17885" y="8740"/>
                  <a:pt x="17399" y="8255"/>
                </a:cubicBezTo>
                <a:cubicBezTo>
                  <a:pt x="17053" y="7701"/>
                  <a:pt x="16429" y="7423"/>
                  <a:pt x="15805" y="7354"/>
                </a:cubicBezTo>
                <a:cubicBezTo>
                  <a:pt x="15112" y="7354"/>
                  <a:pt x="15112" y="7978"/>
                  <a:pt x="15320" y="8394"/>
                </a:cubicBezTo>
                <a:cubicBezTo>
                  <a:pt x="15458" y="9018"/>
                  <a:pt x="15874" y="9919"/>
                  <a:pt x="16498" y="9919"/>
                </a:cubicBezTo>
                <a:cubicBezTo>
                  <a:pt x="16568" y="10057"/>
                  <a:pt x="16637" y="10196"/>
                  <a:pt x="16775" y="10265"/>
                </a:cubicBezTo>
                <a:cubicBezTo>
                  <a:pt x="17053" y="11374"/>
                  <a:pt x="17191" y="12484"/>
                  <a:pt x="17122" y="13662"/>
                </a:cubicBezTo>
                <a:lnTo>
                  <a:pt x="17122" y="13801"/>
                </a:lnTo>
                <a:cubicBezTo>
                  <a:pt x="17053" y="14217"/>
                  <a:pt x="16983" y="14563"/>
                  <a:pt x="16914" y="14979"/>
                </a:cubicBezTo>
                <a:cubicBezTo>
                  <a:pt x="16775" y="14009"/>
                  <a:pt x="16498" y="13038"/>
                  <a:pt x="16152" y="12068"/>
                </a:cubicBezTo>
                <a:lnTo>
                  <a:pt x="16152" y="11998"/>
                </a:lnTo>
                <a:cubicBezTo>
                  <a:pt x="16152" y="11998"/>
                  <a:pt x="16152" y="11998"/>
                  <a:pt x="16152" y="11929"/>
                </a:cubicBezTo>
                <a:lnTo>
                  <a:pt x="16013" y="11860"/>
                </a:lnTo>
                <a:cubicBezTo>
                  <a:pt x="16152" y="11236"/>
                  <a:pt x="16013" y="10612"/>
                  <a:pt x="15666" y="10127"/>
                </a:cubicBezTo>
                <a:cubicBezTo>
                  <a:pt x="15458" y="9849"/>
                  <a:pt x="15164" y="9711"/>
                  <a:pt x="14869" y="9711"/>
                </a:cubicBezTo>
                <a:cubicBezTo>
                  <a:pt x="14575" y="9711"/>
                  <a:pt x="14280" y="9849"/>
                  <a:pt x="14072" y="10127"/>
                </a:cubicBezTo>
                <a:cubicBezTo>
                  <a:pt x="13864" y="10681"/>
                  <a:pt x="14003" y="11374"/>
                  <a:pt x="14349" y="11860"/>
                </a:cubicBezTo>
                <a:cubicBezTo>
                  <a:pt x="14566" y="12185"/>
                  <a:pt x="15039" y="12681"/>
                  <a:pt x="15500" y="12681"/>
                </a:cubicBezTo>
                <a:cubicBezTo>
                  <a:pt x="15627" y="12681"/>
                  <a:pt x="15754" y="12643"/>
                  <a:pt x="15874" y="12553"/>
                </a:cubicBezTo>
                <a:cubicBezTo>
                  <a:pt x="15909" y="12588"/>
                  <a:pt x="15961" y="12605"/>
                  <a:pt x="16013" y="12605"/>
                </a:cubicBezTo>
                <a:cubicBezTo>
                  <a:pt x="16065" y="12605"/>
                  <a:pt x="16117" y="12588"/>
                  <a:pt x="16152" y="12553"/>
                </a:cubicBezTo>
                <a:cubicBezTo>
                  <a:pt x="16498" y="13315"/>
                  <a:pt x="16429" y="14286"/>
                  <a:pt x="16775" y="14979"/>
                </a:cubicBezTo>
                <a:cubicBezTo>
                  <a:pt x="16568" y="15880"/>
                  <a:pt x="16429" y="16643"/>
                  <a:pt x="16221" y="17475"/>
                </a:cubicBezTo>
                <a:cubicBezTo>
                  <a:pt x="16221" y="17336"/>
                  <a:pt x="16221" y="17197"/>
                  <a:pt x="16152" y="17059"/>
                </a:cubicBezTo>
                <a:cubicBezTo>
                  <a:pt x="16152" y="16712"/>
                  <a:pt x="16082" y="16365"/>
                  <a:pt x="16013" y="16019"/>
                </a:cubicBezTo>
                <a:cubicBezTo>
                  <a:pt x="16013" y="15880"/>
                  <a:pt x="15944" y="15672"/>
                  <a:pt x="15874" y="15464"/>
                </a:cubicBezTo>
                <a:lnTo>
                  <a:pt x="15874" y="15464"/>
                </a:lnTo>
                <a:cubicBezTo>
                  <a:pt x="15894" y="15474"/>
                  <a:pt x="15913" y="15478"/>
                  <a:pt x="15932" y="15478"/>
                </a:cubicBezTo>
                <a:cubicBezTo>
                  <a:pt x="16046" y="15478"/>
                  <a:pt x="16132" y="15316"/>
                  <a:pt x="16013" y="15256"/>
                </a:cubicBezTo>
                <a:lnTo>
                  <a:pt x="15874" y="15118"/>
                </a:lnTo>
                <a:cubicBezTo>
                  <a:pt x="15874" y="15048"/>
                  <a:pt x="15874" y="14910"/>
                  <a:pt x="15874" y="14840"/>
                </a:cubicBezTo>
                <a:cubicBezTo>
                  <a:pt x="15874" y="14771"/>
                  <a:pt x="15805" y="14771"/>
                  <a:pt x="15805" y="14702"/>
                </a:cubicBezTo>
                <a:cubicBezTo>
                  <a:pt x="15874" y="14217"/>
                  <a:pt x="15736" y="13731"/>
                  <a:pt x="15458" y="13385"/>
                </a:cubicBezTo>
                <a:cubicBezTo>
                  <a:pt x="15274" y="13090"/>
                  <a:pt x="14973" y="12933"/>
                  <a:pt x="14668" y="12933"/>
                </a:cubicBezTo>
                <a:cubicBezTo>
                  <a:pt x="14400" y="12933"/>
                  <a:pt x="14128" y="13055"/>
                  <a:pt x="13933" y="13315"/>
                </a:cubicBezTo>
                <a:cubicBezTo>
                  <a:pt x="13412" y="14126"/>
                  <a:pt x="14294" y="15421"/>
                  <a:pt x="15043" y="15421"/>
                </a:cubicBezTo>
                <a:cubicBezTo>
                  <a:pt x="15191" y="15421"/>
                  <a:pt x="15333" y="15370"/>
                  <a:pt x="15458" y="15256"/>
                </a:cubicBezTo>
                <a:cubicBezTo>
                  <a:pt x="15458" y="15326"/>
                  <a:pt x="15528" y="15326"/>
                  <a:pt x="15597" y="15326"/>
                </a:cubicBezTo>
                <a:cubicBezTo>
                  <a:pt x="15597" y="15395"/>
                  <a:pt x="15666" y="15395"/>
                  <a:pt x="15805" y="15464"/>
                </a:cubicBezTo>
                <a:cubicBezTo>
                  <a:pt x="15874" y="15742"/>
                  <a:pt x="15944" y="16088"/>
                  <a:pt x="15944" y="16435"/>
                </a:cubicBezTo>
                <a:cubicBezTo>
                  <a:pt x="16082" y="16989"/>
                  <a:pt x="16082" y="17544"/>
                  <a:pt x="16221" y="18168"/>
                </a:cubicBezTo>
                <a:cubicBezTo>
                  <a:pt x="16082" y="18930"/>
                  <a:pt x="15944" y="19693"/>
                  <a:pt x="15805" y="20455"/>
                </a:cubicBezTo>
                <a:cubicBezTo>
                  <a:pt x="15736" y="21079"/>
                  <a:pt x="15597" y="21703"/>
                  <a:pt x="15458" y="22258"/>
                </a:cubicBezTo>
                <a:cubicBezTo>
                  <a:pt x="14765" y="19693"/>
                  <a:pt x="13933" y="17059"/>
                  <a:pt x="13240" y="14494"/>
                </a:cubicBezTo>
                <a:cubicBezTo>
                  <a:pt x="13240" y="14471"/>
                  <a:pt x="13233" y="14463"/>
                  <a:pt x="13222" y="14463"/>
                </a:cubicBezTo>
                <a:cubicBezTo>
                  <a:pt x="13202" y="14463"/>
                  <a:pt x="13171" y="14494"/>
                  <a:pt x="13171" y="14494"/>
                </a:cubicBezTo>
                <a:cubicBezTo>
                  <a:pt x="13310" y="15256"/>
                  <a:pt x="13448" y="16019"/>
                  <a:pt x="13656" y="16712"/>
                </a:cubicBezTo>
                <a:cubicBezTo>
                  <a:pt x="13102" y="15187"/>
                  <a:pt x="12547" y="13593"/>
                  <a:pt x="11923" y="12068"/>
                </a:cubicBezTo>
                <a:cubicBezTo>
                  <a:pt x="11923" y="11790"/>
                  <a:pt x="11993" y="11444"/>
                  <a:pt x="11993" y="11167"/>
                </a:cubicBezTo>
                <a:cubicBezTo>
                  <a:pt x="11993" y="10751"/>
                  <a:pt x="12062" y="10335"/>
                  <a:pt x="12131" y="9919"/>
                </a:cubicBezTo>
                <a:cubicBezTo>
                  <a:pt x="12200" y="9849"/>
                  <a:pt x="12200" y="9849"/>
                  <a:pt x="12270" y="9780"/>
                </a:cubicBezTo>
                <a:lnTo>
                  <a:pt x="12270" y="9642"/>
                </a:lnTo>
                <a:cubicBezTo>
                  <a:pt x="12270" y="9572"/>
                  <a:pt x="12270" y="9503"/>
                  <a:pt x="12200" y="9434"/>
                </a:cubicBezTo>
                <a:cubicBezTo>
                  <a:pt x="12200" y="9364"/>
                  <a:pt x="12200" y="9364"/>
                  <a:pt x="12200" y="9364"/>
                </a:cubicBezTo>
                <a:cubicBezTo>
                  <a:pt x="12352" y="9427"/>
                  <a:pt x="12494" y="9456"/>
                  <a:pt x="12626" y="9456"/>
                </a:cubicBezTo>
                <a:cubicBezTo>
                  <a:pt x="13218" y="9456"/>
                  <a:pt x="13599" y="8879"/>
                  <a:pt x="13656" y="8255"/>
                </a:cubicBezTo>
                <a:cubicBezTo>
                  <a:pt x="13725" y="7493"/>
                  <a:pt x="13448" y="6799"/>
                  <a:pt x="12894" y="6314"/>
                </a:cubicBezTo>
                <a:cubicBezTo>
                  <a:pt x="12759" y="6225"/>
                  <a:pt x="12632" y="6186"/>
                  <a:pt x="12512" y="6186"/>
                </a:cubicBezTo>
                <a:cubicBezTo>
                  <a:pt x="12261" y="6186"/>
                  <a:pt x="12042" y="6357"/>
                  <a:pt x="11854" y="6592"/>
                </a:cubicBezTo>
                <a:lnTo>
                  <a:pt x="11854" y="6522"/>
                </a:lnTo>
                <a:cubicBezTo>
                  <a:pt x="11854" y="6522"/>
                  <a:pt x="11854" y="6491"/>
                  <a:pt x="11833" y="6491"/>
                </a:cubicBezTo>
                <a:cubicBezTo>
                  <a:pt x="11823" y="6491"/>
                  <a:pt x="11808" y="6499"/>
                  <a:pt x="11785" y="6522"/>
                </a:cubicBezTo>
                <a:cubicBezTo>
                  <a:pt x="11715" y="6799"/>
                  <a:pt x="11646" y="7077"/>
                  <a:pt x="11577" y="7354"/>
                </a:cubicBezTo>
                <a:cubicBezTo>
                  <a:pt x="11577" y="7493"/>
                  <a:pt x="11507" y="7562"/>
                  <a:pt x="11438" y="7701"/>
                </a:cubicBezTo>
                <a:cubicBezTo>
                  <a:pt x="11438" y="7724"/>
                  <a:pt x="11438" y="7731"/>
                  <a:pt x="11441" y="7731"/>
                </a:cubicBezTo>
                <a:cubicBezTo>
                  <a:pt x="11446" y="7731"/>
                  <a:pt x="11461" y="7701"/>
                  <a:pt x="11507" y="7701"/>
                </a:cubicBezTo>
                <a:cubicBezTo>
                  <a:pt x="11438" y="8255"/>
                  <a:pt x="11577" y="8740"/>
                  <a:pt x="11854" y="9156"/>
                </a:cubicBezTo>
                <a:cubicBezTo>
                  <a:pt x="11785" y="9156"/>
                  <a:pt x="11715" y="9226"/>
                  <a:pt x="11715" y="9295"/>
                </a:cubicBezTo>
                <a:lnTo>
                  <a:pt x="11715" y="9642"/>
                </a:lnTo>
                <a:cubicBezTo>
                  <a:pt x="11715" y="9642"/>
                  <a:pt x="11715" y="9711"/>
                  <a:pt x="11715" y="9711"/>
                </a:cubicBezTo>
                <a:lnTo>
                  <a:pt x="11715" y="9780"/>
                </a:lnTo>
                <a:lnTo>
                  <a:pt x="11715" y="9849"/>
                </a:lnTo>
                <a:lnTo>
                  <a:pt x="11715" y="9919"/>
                </a:lnTo>
                <a:cubicBezTo>
                  <a:pt x="11785" y="10335"/>
                  <a:pt x="11715" y="10681"/>
                  <a:pt x="11646" y="11028"/>
                </a:cubicBezTo>
                <a:cubicBezTo>
                  <a:pt x="11646" y="11305"/>
                  <a:pt x="11646" y="11513"/>
                  <a:pt x="11577" y="11790"/>
                </a:cubicBezTo>
                <a:cubicBezTo>
                  <a:pt x="11577" y="11721"/>
                  <a:pt x="11577" y="11721"/>
                  <a:pt x="11577" y="11652"/>
                </a:cubicBezTo>
                <a:cubicBezTo>
                  <a:pt x="11438" y="11374"/>
                  <a:pt x="11369" y="11028"/>
                  <a:pt x="11230" y="10681"/>
                </a:cubicBezTo>
                <a:lnTo>
                  <a:pt x="11299" y="10681"/>
                </a:lnTo>
                <a:cubicBezTo>
                  <a:pt x="10953" y="9642"/>
                  <a:pt x="10537" y="8671"/>
                  <a:pt x="9982" y="7701"/>
                </a:cubicBezTo>
                <a:cubicBezTo>
                  <a:pt x="9982" y="7493"/>
                  <a:pt x="10052" y="7215"/>
                  <a:pt x="10052" y="7007"/>
                </a:cubicBezTo>
                <a:lnTo>
                  <a:pt x="10190" y="6106"/>
                </a:lnTo>
                <a:cubicBezTo>
                  <a:pt x="10260" y="6106"/>
                  <a:pt x="10260" y="6037"/>
                  <a:pt x="10260" y="5968"/>
                </a:cubicBezTo>
                <a:cubicBezTo>
                  <a:pt x="10260" y="5898"/>
                  <a:pt x="10260" y="5829"/>
                  <a:pt x="10260" y="5760"/>
                </a:cubicBezTo>
                <a:lnTo>
                  <a:pt x="10398" y="5760"/>
                </a:lnTo>
                <a:cubicBezTo>
                  <a:pt x="10486" y="5784"/>
                  <a:pt x="10569" y="5795"/>
                  <a:pt x="10649" y="5795"/>
                </a:cubicBezTo>
                <a:cubicBezTo>
                  <a:pt x="11266" y="5795"/>
                  <a:pt x="11646" y="5134"/>
                  <a:pt x="11646" y="4581"/>
                </a:cubicBezTo>
                <a:cubicBezTo>
                  <a:pt x="11715" y="3957"/>
                  <a:pt x="11369" y="3334"/>
                  <a:pt x="10814" y="2987"/>
                </a:cubicBezTo>
                <a:cubicBezTo>
                  <a:pt x="10702" y="2931"/>
                  <a:pt x="10598" y="2906"/>
                  <a:pt x="10504" y="2906"/>
                </a:cubicBezTo>
                <a:cubicBezTo>
                  <a:pt x="10131" y="2906"/>
                  <a:pt x="9899" y="3293"/>
                  <a:pt x="9844" y="3680"/>
                </a:cubicBezTo>
                <a:cubicBezTo>
                  <a:pt x="9566" y="4165"/>
                  <a:pt x="9566" y="4789"/>
                  <a:pt x="9844" y="5274"/>
                </a:cubicBezTo>
                <a:cubicBezTo>
                  <a:pt x="9774" y="5344"/>
                  <a:pt x="9774" y="5413"/>
                  <a:pt x="9774" y="5413"/>
                </a:cubicBezTo>
                <a:cubicBezTo>
                  <a:pt x="9774" y="5621"/>
                  <a:pt x="9774" y="5760"/>
                  <a:pt x="9774" y="5968"/>
                </a:cubicBezTo>
                <a:cubicBezTo>
                  <a:pt x="9844" y="5968"/>
                  <a:pt x="9844" y="6037"/>
                  <a:pt x="9913" y="6037"/>
                </a:cubicBezTo>
                <a:cubicBezTo>
                  <a:pt x="9913" y="6453"/>
                  <a:pt x="9844" y="6869"/>
                  <a:pt x="9774" y="7285"/>
                </a:cubicBezTo>
                <a:cubicBezTo>
                  <a:pt x="9497" y="6799"/>
                  <a:pt x="9289" y="6384"/>
                  <a:pt x="9012" y="5968"/>
                </a:cubicBezTo>
                <a:cubicBezTo>
                  <a:pt x="9012" y="5945"/>
                  <a:pt x="9004" y="5937"/>
                  <a:pt x="8994" y="5937"/>
                </a:cubicBezTo>
                <a:cubicBezTo>
                  <a:pt x="8973" y="5937"/>
                  <a:pt x="8943" y="5968"/>
                  <a:pt x="8943" y="5968"/>
                </a:cubicBezTo>
                <a:lnTo>
                  <a:pt x="9150" y="6453"/>
                </a:lnTo>
                <a:lnTo>
                  <a:pt x="8804" y="5898"/>
                </a:lnTo>
                <a:cubicBezTo>
                  <a:pt x="8804" y="5621"/>
                  <a:pt x="8804" y="5344"/>
                  <a:pt x="8735" y="5136"/>
                </a:cubicBezTo>
                <a:cubicBezTo>
                  <a:pt x="8596" y="4512"/>
                  <a:pt x="8388" y="3888"/>
                  <a:pt x="8249" y="3264"/>
                </a:cubicBezTo>
                <a:lnTo>
                  <a:pt x="8319" y="3195"/>
                </a:lnTo>
                <a:cubicBezTo>
                  <a:pt x="8388" y="3195"/>
                  <a:pt x="8388" y="3195"/>
                  <a:pt x="8388" y="3264"/>
                </a:cubicBezTo>
                <a:cubicBezTo>
                  <a:pt x="8448" y="3286"/>
                  <a:pt x="8507" y="3296"/>
                  <a:pt x="8563" y="3296"/>
                </a:cubicBezTo>
                <a:cubicBezTo>
                  <a:pt x="9214" y="3296"/>
                  <a:pt x="9572" y="1914"/>
                  <a:pt x="9636" y="1531"/>
                </a:cubicBezTo>
                <a:cubicBezTo>
                  <a:pt x="9636" y="769"/>
                  <a:pt x="9220" y="145"/>
                  <a:pt x="8527" y="6"/>
                </a:cubicBezTo>
                <a:cubicBezTo>
                  <a:pt x="8488" y="3"/>
                  <a:pt x="8449" y="1"/>
                  <a:pt x="841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99" name="Google Shape;399;p36"/>
          <p:cNvSpPr/>
          <p:nvPr/>
        </p:nvSpPr>
        <p:spPr>
          <a:xfrm rot="362143">
            <a:off x="10473636" y="502227"/>
            <a:ext cx="2055091" cy="3820404"/>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3" name="TextBox 12">
            <a:extLst>
              <a:ext uri="{FF2B5EF4-FFF2-40B4-BE49-F238E27FC236}">
                <a16:creationId xmlns:a16="http://schemas.microsoft.com/office/drawing/2014/main" id="{C3CA948A-2212-4844-B900-45438409EDD0}"/>
              </a:ext>
            </a:extLst>
          </p:cNvPr>
          <p:cNvSpPr txBox="1"/>
          <p:nvPr/>
        </p:nvSpPr>
        <p:spPr>
          <a:xfrm>
            <a:off x="771739" y="1776194"/>
            <a:ext cx="8734628" cy="1323439"/>
          </a:xfrm>
          <a:prstGeom prst="rect">
            <a:avLst/>
          </a:prstGeom>
          <a:noFill/>
        </p:spPr>
        <p:txBody>
          <a:bodyPr wrap="square" rtlCol="0">
            <a:spAutoFit/>
          </a:bodyPr>
          <a:lstStyle/>
          <a:p>
            <a:pPr algn="just"/>
            <a:r>
              <a:rPr lang="vi-VN" sz="4000" b="1" i="1" dirty="0">
                <a:latin typeface="+mj-lt"/>
              </a:rPr>
              <a:t>Dưới ánh nắng </a:t>
            </a:r>
            <a:r>
              <a:rPr lang="vi-VN" sz="4000" b="1" i="1" dirty="0">
                <a:solidFill>
                  <a:srgbClr val="FF0000"/>
                </a:solidFill>
                <a:latin typeface="+mj-lt"/>
              </a:rPr>
              <a:t>ban mai</a:t>
            </a:r>
            <a:r>
              <a:rPr lang="vi-VN" sz="4000" b="1" i="1" dirty="0">
                <a:latin typeface="+mj-lt"/>
              </a:rPr>
              <a:t>, những cánh hoa </a:t>
            </a:r>
            <a:r>
              <a:rPr lang="vi-VN" sz="4000" b="1" i="1" dirty="0">
                <a:solidFill>
                  <a:srgbClr val="FF0000"/>
                </a:solidFill>
                <a:latin typeface="+mj-lt"/>
              </a:rPr>
              <a:t>hồng</a:t>
            </a:r>
            <a:r>
              <a:rPr lang="vi-VN" sz="4000" b="1" i="1" dirty="0">
                <a:latin typeface="+mj-lt"/>
              </a:rPr>
              <a:t> </a:t>
            </a:r>
            <a:r>
              <a:rPr lang="vi-VN" sz="4000" b="1" i="1" dirty="0">
                <a:solidFill>
                  <a:srgbClr val="FF0000"/>
                </a:solidFill>
                <a:latin typeface="+mj-lt"/>
              </a:rPr>
              <a:t>đua nhau</a:t>
            </a:r>
            <a:r>
              <a:rPr lang="vi-VN" sz="4000" b="1" i="1" dirty="0">
                <a:latin typeface="+mj-lt"/>
              </a:rPr>
              <a:t> khoe sắc.</a:t>
            </a:r>
          </a:p>
        </p:txBody>
      </p:sp>
      <p:sp>
        <p:nvSpPr>
          <p:cNvPr id="8" name="TextBox 7">
            <a:extLst>
              <a:ext uri="{FF2B5EF4-FFF2-40B4-BE49-F238E27FC236}">
                <a16:creationId xmlns:a16="http://schemas.microsoft.com/office/drawing/2014/main" id="{9C9583E8-F2EE-F142-AD70-F0397F98B4BE}"/>
              </a:ext>
            </a:extLst>
          </p:cNvPr>
          <p:cNvSpPr txBox="1"/>
          <p:nvPr/>
        </p:nvSpPr>
        <p:spPr>
          <a:xfrm>
            <a:off x="682150" y="3758367"/>
            <a:ext cx="8734628" cy="707886"/>
          </a:xfrm>
          <a:prstGeom prst="rect">
            <a:avLst/>
          </a:prstGeom>
          <a:noFill/>
        </p:spPr>
        <p:txBody>
          <a:bodyPr wrap="square" rtlCol="0">
            <a:spAutoFit/>
          </a:bodyPr>
          <a:lstStyle/>
          <a:p>
            <a:pPr algn="just"/>
            <a:r>
              <a:rPr lang="vi-VN" sz="4000" b="1" dirty="0">
                <a:latin typeface="+mj-lt"/>
                <a:sym typeface="Wingdings" pitchFamily="2" charset="2"/>
              </a:rPr>
              <a:t> Miêu tả chi tiết, rõ ràng hơn.</a:t>
            </a:r>
            <a:endParaRPr lang="vi-VN" sz="4000" b="1" dirty="0">
              <a:latin typeface="+mj-lt"/>
            </a:endParaRPr>
          </a:p>
        </p:txBody>
      </p:sp>
    </p:spTree>
    <p:extLst>
      <p:ext uri="{BB962C8B-B14F-4D97-AF65-F5344CB8AC3E}">
        <p14:creationId xmlns:p14="http://schemas.microsoft.com/office/powerpoint/2010/main" val="17622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1" name="Google Shape;301;p35"/>
          <p:cNvPicPr preferRelativeResize="0"/>
          <p:nvPr/>
        </p:nvPicPr>
        <p:blipFill>
          <a:blip r:embed="rId3">
            <a:alphaModFix/>
          </a:blip>
          <a:stretch>
            <a:fillRect/>
          </a:stretch>
        </p:blipFill>
        <p:spPr>
          <a:xfrm rot="-6333352">
            <a:off x="-2369357" y="778129"/>
            <a:ext cx="9243047" cy="6199236"/>
          </a:xfrm>
          <a:prstGeom prst="rect">
            <a:avLst/>
          </a:prstGeom>
          <a:noFill/>
          <a:ln>
            <a:noFill/>
          </a:ln>
        </p:spPr>
      </p:pic>
      <p:grpSp>
        <p:nvGrpSpPr>
          <p:cNvPr id="303" name="Google Shape;303;p35"/>
          <p:cNvGrpSpPr/>
          <p:nvPr/>
        </p:nvGrpSpPr>
        <p:grpSpPr>
          <a:xfrm>
            <a:off x="1180882" y="1313107"/>
            <a:ext cx="3218863" cy="6348592"/>
            <a:chOff x="2375975" y="2648850"/>
            <a:chExt cx="1226950" cy="2419925"/>
          </a:xfrm>
        </p:grpSpPr>
        <p:sp>
          <p:nvSpPr>
            <p:cNvPr id="304" name="Google Shape;304;p35"/>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05" name="Google Shape;305;p35"/>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06" name="Google Shape;306;p35"/>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07" name="Google Shape;307;p35"/>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08" name="Google Shape;308;p35"/>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09" name="Google Shape;309;p35"/>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10" name="Google Shape;310;p35"/>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11" name="Google Shape;311;p35"/>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12" name="Google Shape;312;p35"/>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13" name="Google Shape;313;p35"/>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14" name="Google Shape;314;p35"/>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15" name="Google Shape;315;p35"/>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16" name="Google Shape;316;p35"/>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17" name="Google Shape;317;p35"/>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18" name="Google Shape;318;p35"/>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19" name="Google Shape;319;p35"/>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20" name="Google Shape;320;p35"/>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21" name="Google Shape;321;p35"/>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22" name="Google Shape;322;p35"/>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23" name="Google Shape;323;p35"/>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24" name="Google Shape;324;p35"/>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25" name="Google Shape;325;p35"/>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26" name="Google Shape;326;p35"/>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27" name="Google Shape;327;p35"/>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28" name="Google Shape;328;p35"/>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29" name="Google Shape;329;p35"/>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30" name="Google Shape;330;p35"/>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31" name="Google Shape;331;p35"/>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32" name="Google Shape;332;p35"/>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33" name="Google Shape;333;p35"/>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34" name="Google Shape;334;p35"/>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35" name="Google Shape;335;p35"/>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36" name="Google Shape;336;p35"/>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37" name="Google Shape;337;p35"/>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38" name="Google Shape;338;p35"/>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39" name="Google Shape;339;p35"/>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40" name="Google Shape;340;p35"/>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41" name="Google Shape;341;p35"/>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42" name="Google Shape;342;p35"/>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43" name="Google Shape;343;p35"/>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44" name="Google Shape;344;p35"/>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45" name="Google Shape;345;p35"/>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46" name="Google Shape;346;p35"/>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47" name="Google Shape;347;p35"/>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48" name="Google Shape;348;p35"/>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49" name="Google Shape;349;p35"/>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50" name="Google Shape;350;p35"/>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51" name="Google Shape;351;p35"/>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52" name="Google Shape;352;p35"/>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53" name="Google Shape;353;p35"/>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54" name="Google Shape;354;p35"/>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55" name="Google Shape;355;p35"/>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56" name="Google Shape;356;p35"/>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57" name="Google Shape;357;p35"/>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58" name="Google Shape;358;p35"/>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59" name="Google Shape;359;p35"/>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60" name="Google Shape;360;p35"/>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61" name="Google Shape;361;p35"/>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62" name="Google Shape;362;p35"/>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63" name="Google Shape;363;p35"/>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64" name="Google Shape;364;p35"/>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65" name="Google Shape;365;p35"/>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66" name="Google Shape;366;p35"/>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67" name="Google Shape;367;p35"/>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68" name="Google Shape;368;p35"/>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69" name="Google Shape;369;p35"/>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70" name="Google Shape;370;p35"/>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71" name="Google Shape;371;p35"/>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72" name="Google Shape;372;p35"/>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73" name="Google Shape;373;p35"/>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74" name="Google Shape;374;p35"/>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75" name="Google Shape;375;p35"/>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76" name="Google Shape;376;p35"/>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77" name="Google Shape;377;p35"/>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78" name="Google Shape;378;p35"/>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79" name="Google Shape;379;p35"/>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80" name="Google Shape;380;p35"/>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81" name="Google Shape;381;p35"/>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82" name="Google Shape;382;p35"/>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83" name="Google Shape;383;p35"/>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84" name="Google Shape;384;p35"/>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85" name="Google Shape;385;p35"/>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86" name="Google Shape;386;p35"/>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87" name="Google Shape;387;p35"/>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88" name="Google Shape;388;p35"/>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sp>
        <p:nvSpPr>
          <p:cNvPr id="389" name="Google Shape;389;p35"/>
          <p:cNvSpPr/>
          <p:nvPr/>
        </p:nvSpPr>
        <p:spPr>
          <a:xfrm>
            <a:off x="753975" y="4554008"/>
            <a:ext cx="2020472" cy="3107825"/>
          </a:xfrm>
          <a:custGeom>
            <a:avLst/>
            <a:gdLst/>
            <a:ahLst/>
            <a:cxnLst/>
            <a:rect l="l" t="t" r="r" b="b"/>
            <a:pathLst>
              <a:path w="28768" h="44250" extrusionOk="0">
                <a:moveTo>
                  <a:pt x="5813" y="935"/>
                </a:moveTo>
                <a:cubicBezTo>
                  <a:pt x="6102" y="935"/>
                  <a:pt x="6544" y="1543"/>
                  <a:pt x="6724" y="1948"/>
                </a:cubicBezTo>
                <a:cubicBezTo>
                  <a:pt x="7001" y="2503"/>
                  <a:pt x="7209" y="3057"/>
                  <a:pt x="7486" y="3681"/>
                </a:cubicBezTo>
                <a:cubicBezTo>
                  <a:pt x="7902" y="4651"/>
                  <a:pt x="8180" y="5622"/>
                  <a:pt x="8457" y="6662"/>
                </a:cubicBezTo>
                <a:cubicBezTo>
                  <a:pt x="8249" y="6176"/>
                  <a:pt x="7972" y="5691"/>
                  <a:pt x="7625" y="5275"/>
                </a:cubicBezTo>
                <a:lnTo>
                  <a:pt x="7625" y="5275"/>
                </a:lnTo>
                <a:cubicBezTo>
                  <a:pt x="7833" y="6038"/>
                  <a:pt x="8110" y="6662"/>
                  <a:pt x="8526" y="7286"/>
                </a:cubicBezTo>
                <a:cubicBezTo>
                  <a:pt x="8596" y="7563"/>
                  <a:pt x="8734" y="7771"/>
                  <a:pt x="8803" y="7979"/>
                </a:cubicBezTo>
                <a:cubicBezTo>
                  <a:pt x="7071" y="6246"/>
                  <a:pt x="5615" y="4097"/>
                  <a:pt x="5546" y="1601"/>
                </a:cubicBezTo>
                <a:cubicBezTo>
                  <a:pt x="5546" y="1114"/>
                  <a:pt x="5657" y="935"/>
                  <a:pt x="5813" y="935"/>
                </a:cubicBezTo>
                <a:close/>
                <a:moveTo>
                  <a:pt x="2334" y="4102"/>
                </a:moveTo>
                <a:cubicBezTo>
                  <a:pt x="2606" y="4102"/>
                  <a:pt x="2904" y="4142"/>
                  <a:pt x="3119" y="4166"/>
                </a:cubicBezTo>
                <a:cubicBezTo>
                  <a:pt x="5060" y="4582"/>
                  <a:pt x="5961" y="6315"/>
                  <a:pt x="6793" y="7909"/>
                </a:cubicBezTo>
                <a:cubicBezTo>
                  <a:pt x="6655" y="7771"/>
                  <a:pt x="6516" y="7632"/>
                  <a:pt x="6377" y="7493"/>
                </a:cubicBezTo>
                <a:cubicBezTo>
                  <a:pt x="6308" y="7424"/>
                  <a:pt x="6308" y="7355"/>
                  <a:pt x="6239" y="7286"/>
                </a:cubicBezTo>
                <a:lnTo>
                  <a:pt x="6239" y="7286"/>
                </a:lnTo>
                <a:lnTo>
                  <a:pt x="6308" y="7424"/>
                </a:lnTo>
                <a:cubicBezTo>
                  <a:pt x="6169" y="7216"/>
                  <a:pt x="5961" y="7078"/>
                  <a:pt x="5823" y="6870"/>
                </a:cubicBezTo>
                <a:cubicBezTo>
                  <a:pt x="5762" y="6829"/>
                  <a:pt x="5719" y="6812"/>
                  <a:pt x="5690" y="6812"/>
                </a:cubicBezTo>
                <a:cubicBezTo>
                  <a:pt x="5621" y="6812"/>
                  <a:pt x="5635" y="6910"/>
                  <a:pt x="5684" y="7008"/>
                </a:cubicBezTo>
                <a:cubicBezTo>
                  <a:pt x="6239" y="7563"/>
                  <a:pt x="6724" y="8117"/>
                  <a:pt x="7209" y="8741"/>
                </a:cubicBezTo>
                <a:lnTo>
                  <a:pt x="7209" y="8811"/>
                </a:lnTo>
                <a:cubicBezTo>
                  <a:pt x="6031" y="8256"/>
                  <a:pt x="4922" y="7701"/>
                  <a:pt x="3813" y="7008"/>
                </a:cubicBezTo>
                <a:cubicBezTo>
                  <a:pt x="2981" y="6454"/>
                  <a:pt x="2357" y="5760"/>
                  <a:pt x="1802" y="4929"/>
                </a:cubicBezTo>
                <a:cubicBezTo>
                  <a:pt x="1394" y="4248"/>
                  <a:pt x="1818" y="4102"/>
                  <a:pt x="2334" y="4102"/>
                </a:cubicBezTo>
                <a:close/>
                <a:moveTo>
                  <a:pt x="1846" y="8866"/>
                </a:moveTo>
                <a:cubicBezTo>
                  <a:pt x="1915" y="8866"/>
                  <a:pt x="1993" y="8871"/>
                  <a:pt x="2080" y="8880"/>
                </a:cubicBezTo>
                <a:cubicBezTo>
                  <a:pt x="3189" y="9018"/>
                  <a:pt x="4298" y="9365"/>
                  <a:pt x="5338" y="9781"/>
                </a:cubicBezTo>
                <a:cubicBezTo>
                  <a:pt x="5961" y="9989"/>
                  <a:pt x="6585" y="10336"/>
                  <a:pt x="7140" y="10682"/>
                </a:cubicBezTo>
                <a:cubicBezTo>
                  <a:pt x="7625" y="11029"/>
                  <a:pt x="8110" y="11514"/>
                  <a:pt x="8526" y="11999"/>
                </a:cubicBezTo>
                <a:lnTo>
                  <a:pt x="6239" y="10890"/>
                </a:lnTo>
                <a:cubicBezTo>
                  <a:pt x="6169" y="10890"/>
                  <a:pt x="6100" y="10890"/>
                  <a:pt x="6169" y="10959"/>
                </a:cubicBezTo>
                <a:cubicBezTo>
                  <a:pt x="6863" y="11583"/>
                  <a:pt x="7694" y="12068"/>
                  <a:pt x="8526" y="12415"/>
                </a:cubicBezTo>
                <a:cubicBezTo>
                  <a:pt x="8803" y="12554"/>
                  <a:pt x="9081" y="12692"/>
                  <a:pt x="9427" y="12831"/>
                </a:cubicBezTo>
                <a:cubicBezTo>
                  <a:pt x="8911" y="13073"/>
                  <a:pt x="8414" y="13176"/>
                  <a:pt x="7933" y="13176"/>
                </a:cubicBezTo>
                <a:cubicBezTo>
                  <a:pt x="6349" y="13176"/>
                  <a:pt x="4950" y="12055"/>
                  <a:pt x="3674" y="11098"/>
                </a:cubicBezTo>
                <a:cubicBezTo>
                  <a:pt x="3189" y="10751"/>
                  <a:pt x="2703" y="10405"/>
                  <a:pt x="2218" y="10128"/>
                </a:cubicBezTo>
                <a:cubicBezTo>
                  <a:pt x="1571" y="9739"/>
                  <a:pt x="863" y="8866"/>
                  <a:pt x="1846" y="8866"/>
                </a:cubicBezTo>
                <a:close/>
                <a:moveTo>
                  <a:pt x="11715" y="3958"/>
                </a:moveTo>
                <a:cubicBezTo>
                  <a:pt x="12339" y="4998"/>
                  <a:pt x="12824" y="6038"/>
                  <a:pt x="13240" y="7078"/>
                </a:cubicBezTo>
                <a:cubicBezTo>
                  <a:pt x="13448" y="8672"/>
                  <a:pt x="13448" y="10197"/>
                  <a:pt x="13240" y="11791"/>
                </a:cubicBezTo>
                <a:cubicBezTo>
                  <a:pt x="13032" y="10682"/>
                  <a:pt x="12824" y="9573"/>
                  <a:pt x="12685" y="8533"/>
                </a:cubicBezTo>
                <a:cubicBezTo>
                  <a:pt x="12685" y="8475"/>
                  <a:pt x="12648" y="8453"/>
                  <a:pt x="12605" y="8453"/>
                </a:cubicBezTo>
                <a:cubicBezTo>
                  <a:pt x="12547" y="8453"/>
                  <a:pt x="12477" y="8493"/>
                  <a:pt x="12477" y="8533"/>
                </a:cubicBezTo>
                <a:cubicBezTo>
                  <a:pt x="12616" y="10197"/>
                  <a:pt x="12893" y="11861"/>
                  <a:pt x="13032" y="13524"/>
                </a:cubicBezTo>
                <a:cubicBezTo>
                  <a:pt x="11784" y="11306"/>
                  <a:pt x="11160" y="8741"/>
                  <a:pt x="11160" y="6176"/>
                </a:cubicBezTo>
                <a:cubicBezTo>
                  <a:pt x="11160" y="5414"/>
                  <a:pt x="11368" y="4651"/>
                  <a:pt x="11715" y="3958"/>
                </a:cubicBezTo>
                <a:close/>
                <a:moveTo>
                  <a:pt x="5803" y="16513"/>
                </a:moveTo>
                <a:cubicBezTo>
                  <a:pt x="6277" y="16513"/>
                  <a:pt x="6751" y="16582"/>
                  <a:pt x="7209" y="16713"/>
                </a:cubicBezTo>
                <a:cubicBezTo>
                  <a:pt x="8596" y="17198"/>
                  <a:pt x="9913" y="17753"/>
                  <a:pt x="11160" y="18446"/>
                </a:cubicBezTo>
                <a:cubicBezTo>
                  <a:pt x="10328" y="18307"/>
                  <a:pt x="9427" y="18238"/>
                  <a:pt x="8526" y="18099"/>
                </a:cubicBezTo>
                <a:cubicBezTo>
                  <a:pt x="8388" y="18099"/>
                  <a:pt x="8388" y="18238"/>
                  <a:pt x="8526" y="18307"/>
                </a:cubicBezTo>
                <a:cubicBezTo>
                  <a:pt x="9566" y="18446"/>
                  <a:pt x="10675" y="18584"/>
                  <a:pt x="11784" y="18862"/>
                </a:cubicBezTo>
                <a:cubicBezTo>
                  <a:pt x="11923" y="18862"/>
                  <a:pt x="12061" y="18931"/>
                  <a:pt x="12200" y="19000"/>
                </a:cubicBezTo>
                <a:cubicBezTo>
                  <a:pt x="11565" y="19522"/>
                  <a:pt x="10766" y="19732"/>
                  <a:pt x="9918" y="19732"/>
                </a:cubicBezTo>
                <a:cubicBezTo>
                  <a:pt x="8175" y="19732"/>
                  <a:pt x="6226" y="18846"/>
                  <a:pt x="5060" y="17961"/>
                </a:cubicBezTo>
                <a:lnTo>
                  <a:pt x="5130" y="17961"/>
                </a:lnTo>
                <a:cubicBezTo>
                  <a:pt x="4922" y="17753"/>
                  <a:pt x="3951" y="16921"/>
                  <a:pt x="4228" y="16782"/>
                </a:cubicBezTo>
                <a:cubicBezTo>
                  <a:pt x="4741" y="16599"/>
                  <a:pt x="5272" y="16513"/>
                  <a:pt x="5803" y="16513"/>
                </a:cubicBezTo>
                <a:close/>
                <a:moveTo>
                  <a:pt x="17688" y="11076"/>
                </a:moveTo>
                <a:cubicBezTo>
                  <a:pt x="18453" y="11076"/>
                  <a:pt x="18865" y="15508"/>
                  <a:pt x="18924" y="16158"/>
                </a:cubicBezTo>
                <a:cubicBezTo>
                  <a:pt x="18993" y="18307"/>
                  <a:pt x="18231" y="20248"/>
                  <a:pt x="17746" y="22258"/>
                </a:cubicBezTo>
                <a:cubicBezTo>
                  <a:pt x="17953" y="20387"/>
                  <a:pt x="17953" y="18446"/>
                  <a:pt x="18023" y="16644"/>
                </a:cubicBezTo>
                <a:cubicBezTo>
                  <a:pt x="18023" y="16574"/>
                  <a:pt x="17953" y="16540"/>
                  <a:pt x="17884" y="16540"/>
                </a:cubicBezTo>
                <a:cubicBezTo>
                  <a:pt x="17815" y="16540"/>
                  <a:pt x="17746" y="16574"/>
                  <a:pt x="17746" y="16644"/>
                </a:cubicBezTo>
                <a:cubicBezTo>
                  <a:pt x="17607" y="18376"/>
                  <a:pt x="17399" y="20109"/>
                  <a:pt x="17191" y="21842"/>
                </a:cubicBezTo>
                <a:cubicBezTo>
                  <a:pt x="15943" y="18307"/>
                  <a:pt x="15458" y="15118"/>
                  <a:pt x="17260" y="11514"/>
                </a:cubicBezTo>
                <a:cubicBezTo>
                  <a:pt x="17413" y="11208"/>
                  <a:pt x="17556" y="11076"/>
                  <a:pt x="17688" y="11076"/>
                </a:cubicBezTo>
                <a:close/>
                <a:moveTo>
                  <a:pt x="8659" y="24054"/>
                </a:moveTo>
                <a:cubicBezTo>
                  <a:pt x="9674" y="24054"/>
                  <a:pt x="10714" y="24244"/>
                  <a:pt x="11646" y="24477"/>
                </a:cubicBezTo>
                <a:cubicBezTo>
                  <a:pt x="12963" y="24892"/>
                  <a:pt x="14141" y="25447"/>
                  <a:pt x="15250" y="26209"/>
                </a:cubicBezTo>
                <a:cubicBezTo>
                  <a:pt x="14280" y="26002"/>
                  <a:pt x="13240" y="26002"/>
                  <a:pt x="12547" y="25863"/>
                </a:cubicBezTo>
                <a:cubicBezTo>
                  <a:pt x="12339" y="25863"/>
                  <a:pt x="12339" y="26071"/>
                  <a:pt x="12547" y="26140"/>
                </a:cubicBezTo>
                <a:cubicBezTo>
                  <a:pt x="13517" y="26209"/>
                  <a:pt x="14488" y="26417"/>
                  <a:pt x="15458" y="26695"/>
                </a:cubicBezTo>
                <a:cubicBezTo>
                  <a:pt x="15666" y="26764"/>
                  <a:pt x="15874" y="26833"/>
                  <a:pt x="16082" y="26903"/>
                </a:cubicBezTo>
                <a:cubicBezTo>
                  <a:pt x="15282" y="27399"/>
                  <a:pt x="14483" y="27588"/>
                  <a:pt x="13688" y="27588"/>
                </a:cubicBezTo>
                <a:cubicBezTo>
                  <a:pt x="12484" y="27588"/>
                  <a:pt x="11290" y="27154"/>
                  <a:pt x="10121" y="26695"/>
                </a:cubicBezTo>
                <a:cubicBezTo>
                  <a:pt x="9289" y="26417"/>
                  <a:pt x="8526" y="26002"/>
                  <a:pt x="7764" y="25655"/>
                </a:cubicBezTo>
                <a:cubicBezTo>
                  <a:pt x="7625" y="25516"/>
                  <a:pt x="6169" y="24615"/>
                  <a:pt x="6377" y="24477"/>
                </a:cubicBezTo>
                <a:cubicBezTo>
                  <a:pt x="7079" y="24171"/>
                  <a:pt x="7862" y="24054"/>
                  <a:pt x="8659" y="24054"/>
                </a:cubicBezTo>
                <a:close/>
                <a:moveTo>
                  <a:pt x="23472" y="18813"/>
                </a:moveTo>
                <a:cubicBezTo>
                  <a:pt x="23745" y="18813"/>
                  <a:pt x="24019" y="19135"/>
                  <a:pt x="24261" y="19971"/>
                </a:cubicBezTo>
                <a:cubicBezTo>
                  <a:pt x="24608" y="21288"/>
                  <a:pt x="24677" y="22674"/>
                  <a:pt x="24539" y="23991"/>
                </a:cubicBezTo>
                <a:cubicBezTo>
                  <a:pt x="24261" y="26140"/>
                  <a:pt x="23499" y="28220"/>
                  <a:pt x="22390" y="30091"/>
                </a:cubicBezTo>
                <a:cubicBezTo>
                  <a:pt x="22736" y="28150"/>
                  <a:pt x="23014" y="26209"/>
                  <a:pt x="23083" y="24269"/>
                </a:cubicBezTo>
                <a:cubicBezTo>
                  <a:pt x="23083" y="24165"/>
                  <a:pt x="23014" y="24113"/>
                  <a:pt x="22944" y="24113"/>
                </a:cubicBezTo>
                <a:cubicBezTo>
                  <a:pt x="22875" y="24113"/>
                  <a:pt x="22806" y="24165"/>
                  <a:pt x="22806" y="24269"/>
                </a:cubicBezTo>
                <a:cubicBezTo>
                  <a:pt x="22598" y="26487"/>
                  <a:pt x="22182" y="28705"/>
                  <a:pt x="21419" y="30854"/>
                </a:cubicBezTo>
                <a:cubicBezTo>
                  <a:pt x="21350" y="29259"/>
                  <a:pt x="21142" y="27734"/>
                  <a:pt x="21073" y="26140"/>
                </a:cubicBezTo>
                <a:cubicBezTo>
                  <a:pt x="21142" y="24199"/>
                  <a:pt x="21558" y="22258"/>
                  <a:pt x="22321" y="20456"/>
                </a:cubicBezTo>
                <a:cubicBezTo>
                  <a:pt x="22617" y="19609"/>
                  <a:pt x="23043" y="18813"/>
                  <a:pt x="23472" y="18813"/>
                </a:cubicBezTo>
                <a:close/>
                <a:moveTo>
                  <a:pt x="12537" y="30942"/>
                </a:moveTo>
                <a:cubicBezTo>
                  <a:pt x="14751" y="30942"/>
                  <a:pt x="16535" y="32606"/>
                  <a:pt x="18161" y="34112"/>
                </a:cubicBezTo>
                <a:cubicBezTo>
                  <a:pt x="17538" y="33904"/>
                  <a:pt x="16914" y="33696"/>
                  <a:pt x="16221" y="33557"/>
                </a:cubicBezTo>
                <a:cubicBezTo>
                  <a:pt x="16082" y="33557"/>
                  <a:pt x="16013" y="33696"/>
                  <a:pt x="16151" y="33765"/>
                </a:cubicBezTo>
                <a:cubicBezTo>
                  <a:pt x="17122" y="34042"/>
                  <a:pt x="18092" y="34458"/>
                  <a:pt x="18993" y="34944"/>
                </a:cubicBezTo>
                <a:cubicBezTo>
                  <a:pt x="19201" y="35082"/>
                  <a:pt x="19409" y="35290"/>
                  <a:pt x="19617" y="35429"/>
                </a:cubicBezTo>
                <a:cubicBezTo>
                  <a:pt x="19047" y="35556"/>
                  <a:pt x="18470" y="35618"/>
                  <a:pt x="17895" y="35618"/>
                </a:cubicBezTo>
                <a:cubicBezTo>
                  <a:pt x="16582" y="35618"/>
                  <a:pt x="15277" y="35293"/>
                  <a:pt x="14072" y="34666"/>
                </a:cubicBezTo>
                <a:cubicBezTo>
                  <a:pt x="13171" y="34181"/>
                  <a:pt x="12339" y="33557"/>
                  <a:pt x="11576" y="32795"/>
                </a:cubicBezTo>
                <a:cubicBezTo>
                  <a:pt x="11299" y="32517"/>
                  <a:pt x="11022" y="32171"/>
                  <a:pt x="10744" y="31824"/>
                </a:cubicBezTo>
                <a:cubicBezTo>
                  <a:pt x="10190" y="31131"/>
                  <a:pt x="11022" y="31131"/>
                  <a:pt x="11507" y="31062"/>
                </a:cubicBezTo>
                <a:cubicBezTo>
                  <a:pt x="11861" y="30980"/>
                  <a:pt x="12204" y="30942"/>
                  <a:pt x="12537" y="30942"/>
                </a:cubicBezTo>
                <a:close/>
                <a:moveTo>
                  <a:pt x="27837" y="28844"/>
                </a:moveTo>
                <a:cubicBezTo>
                  <a:pt x="28130" y="28844"/>
                  <a:pt x="28074" y="30653"/>
                  <a:pt x="28074" y="30715"/>
                </a:cubicBezTo>
                <a:lnTo>
                  <a:pt x="28074" y="30784"/>
                </a:lnTo>
                <a:cubicBezTo>
                  <a:pt x="28005" y="31963"/>
                  <a:pt x="27727" y="33072"/>
                  <a:pt x="27173" y="34112"/>
                </a:cubicBezTo>
                <a:cubicBezTo>
                  <a:pt x="26618" y="35013"/>
                  <a:pt x="25856" y="35845"/>
                  <a:pt x="24885" y="36330"/>
                </a:cubicBezTo>
                <a:cubicBezTo>
                  <a:pt x="25371" y="35567"/>
                  <a:pt x="25717" y="34597"/>
                  <a:pt x="25856" y="33696"/>
                </a:cubicBezTo>
                <a:cubicBezTo>
                  <a:pt x="25821" y="33592"/>
                  <a:pt x="25752" y="33540"/>
                  <a:pt x="25691" y="33540"/>
                </a:cubicBezTo>
                <a:cubicBezTo>
                  <a:pt x="25630" y="33540"/>
                  <a:pt x="25579" y="33592"/>
                  <a:pt x="25579" y="33696"/>
                </a:cubicBezTo>
                <a:cubicBezTo>
                  <a:pt x="25371" y="34874"/>
                  <a:pt x="24816" y="35983"/>
                  <a:pt x="24054" y="36885"/>
                </a:cubicBezTo>
                <a:cubicBezTo>
                  <a:pt x="24331" y="35775"/>
                  <a:pt x="24539" y="34666"/>
                  <a:pt x="24885" y="33627"/>
                </a:cubicBezTo>
                <a:cubicBezTo>
                  <a:pt x="25440" y="31894"/>
                  <a:pt x="26410" y="30299"/>
                  <a:pt x="27727" y="28913"/>
                </a:cubicBezTo>
                <a:cubicBezTo>
                  <a:pt x="27768" y="28865"/>
                  <a:pt x="27805" y="28844"/>
                  <a:pt x="27837" y="28844"/>
                </a:cubicBezTo>
                <a:close/>
                <a:moveTo>
                  <a:pt x="5598" y="1"/>
                </a:moveTo>
                <a:cubicBezTo>
                  <a:pt x="5519" y="1"/>
                  <a:pt x="5450" y="60"/>
                  <a:pt x="5407" y="146"/>
                </a:cubicBezTo>
                <a:cubicBezTo>
                  <a:pt x="4436" y="3196"/>
                  <a:pt x="6585" y="7008"/>
                  <a:pt x="8873" y="8811"/>
                </a:cubicBezTo>
                <a:cubicBezTo>
                  <a:pt x="9081" y="9296"/>
                  <a:pt x="9219" y="9712"/>
                  <a:pt x="9289" y="10197"/>
                </a:cubicBezTo>
                <a:cubicBezTo>
                  <a:pt x="9358" y="10543"/>
                  <a:pt x="9427" y="10890"/>
                  <a:pt x="9497" y="11167"/>
                </a:cubicBezTo>
                <a:cubicBezTo>
                  <a:pt x="8942" y="10474"/>
                  <a:pt x="8388" y="9781"/>
                  <a:pt x="7764" y="9088"/>
                </a:cubicBezTo>
                <a:cubicBezTo>
                  <a:pt x="7556" y="7632"/>
                  <a:pt x="6308" y="6107"/>
                  <a:pt x="5338" y="5137"/>
                </a:cubicBezTo>
                <a:cubicBezTo>
                  <a:pt x="4536" y="4234"/>
                  <a:pt x="3407" y="3731"/>
                  <a:pt x="2267" y="3731"/>
                </a:cubicBezTo>
                <a:cubicBezTo>
                  <a:pt x="1831" y="3731"/>
                  <a:pt x="1393" y="3805"/>
                  <a:pt x="971" y="3958"/>
                </a:cubicBezTo>
                <a:cubicBezTo>
                  <a:pt x="901" y="4028"/>
                  <a:pt x="832" y="4166"/>
                  <a:pt x="901" y="4235"/>
                </a:cubicBezTo>
                <a:cubicBezTo>
                  <a:pt x="2149" y="6870"/>
                  <a:pt x="4644" y="8395"/>
                  <a:pt x="7348" y="9157"/>
                </a:cubicBezTo>
                <a:lnTo>
                  <a:pt x="7556" y="9504"/>
                </a:lnTo>
                <a:cubicBezTo>
                  <a:pt x="7590" y="9538"/>
                  <a:pt x="7642" y="9556"/>
                  <a:pt x="7694" y="9556"/>
                </a:cubicBezTo>
                <a:cubicBezTo>
                  <a:pt x="7746" y="9556"/>
                  <a:pt x="7798" y="9538"/>
                  <a:pt x="7833" y="9504"/>
                </a:cubicBezTo>
                <a:cubicBezTo>
                  <a:pt x="8457" y="10266"/>
                  <a:pt x="9011" y="11098"/>
                  <a:pt x="9635" y="11861"/>
                </a:cubicBezTo>
                <a:cubicBezTo>
                  <a:pt x="9635" y="11999"/>
                  <a:pt x="9705" y="12207"/>
                  <a:pt x="9774" y="12346"/>
                </a:cubicBezTo>
                <a:cubicBezTo>
                  <a:pt x="9774" y="12415"/>
                  <a:pt x="9913" y="12415"/>
                  <a:pt x="9982" y="12415"/>
                </a:cubicBezTo>
                <a:lnTo>
                  <a:pt x="10328" y="12970"/>
                </a:lnTo>
                <a:cubicBezTo>
                  <a:pt x="9982" y="12762"/>
                  <a:pt x="9635" y="12554"/>
                  <a:pt x="9358" y="12415"/>
                </a:cubicBezTo>
                <a:lnTo>
                  <a:pt x="8942" y="12207"/>
                </a:lnTo>
                <a:cubicBezTo>
                  <a:pt x="9011" y="12138"/>
                  <a:pt x="9011" y="12068"/>
                  <a:pt x="8942" y="11999"/>
                </a:cubicBezTo>
                <a:cubicBezTo>
                  <a:pt x="7833" y="10543"/>
                  <a:pt x="6308" y="9504"/>
                  <a:pt x="4506" y="9088"/>
                </a:cubicBezTo>
                <a:cubicBezTo>
                  <a:pt x="4023" y="8895"/>
                  <a:pt x="2668" y="8366"/>
                  <a:pt x="1702" y="8366"/>
                </a:cubicBezTo>
                <a:cubicBezTo>
                  <a:pt x="1279" y="8366"/>
                  <a:pt x="931" y="8467"/>
                  <a:pt x="763" y="8741"/>
                </a:cubicBezTo>
                <a:cubicBezTo>
                  <a:pt x="0" y="9850"/>
                  <a:pt x="2842" y="10959"/>
                  <a:pt x="3327" y="11375"/>
                </a:cubicBezTo>
                <a:cubicBezTo>
                  <a:pt x="4565" y="12304"/>
                  <a:pt x="6187" y="13540"/>
                  <a:pt x="7765" y="13540"/>
                </a:cubicBezTo>
                <a:cubicBezTo>
                  <a:pt x="8307" y="13540"/>
                  <a:pt x="8844" y="13394"/>
                  <a:pt x="9358" y="13039"/>
                </a:cubicBezTo>
                <a:cubicBezTo>
                  <a:pt x="9427" y="12970"/>
                  <a:pt x="9427" y="12970"/>
                  <a:pt x="9427" y="12900"/>
                </a:cubicBezTo>
                <a:lnTo>
                  <a:pt x="9913" y="13178"/>
                </a:lnTo>
                <a:cubicBezTo>
                  <a:pt x="10259" y="13386"/>
                  <a:pt x="10536" y="13663"/>
                  <a:pt x="10883" y="13871"/>
                </a:cubicBezTo>
                <a:cubicBezTo>
                  <a:pt x="11992" y="15673"/>
                  <a:pt x="13032" y="17475"/>
                  <a:pt x="13933" y="19347"/>
                </a:cubicBezTo>
                <a:cubicBezTo>
                  <a:pt x="13378" y="19070"/>
                  <a:pt x="12824" y="18862"/>
                  <a:pt x="12200" y="18723"/>
                </a:cubicBezTo>
                <a:cubicBezTo>
                  <a:pt x="12061" y="18654"/>
                  <a:pt x="11853" y="18584"/>
                  <a:pt x="11715" y="18584"/>
                </a:cubicBezTo>
                <a:cubicBezTo>
                  <a:pt x="11784" y="18515"/>
                  <a:pt x="11784" y="18376"/>
                  <a:pt x="11715" y="18307"/>
                </a:cubicBezTo>
                <a:cubicBezTo>
                  <a:pt x="10303" y="17047"/>
                  <a:pt x="7974" y="16043"/>
                  <a:pt x="5849" y="16043"/>
                </a:cubicBezTo>
                <a:cubicBezTo>
                  <a:pt x="5053" y="16043"/>
                  <a:pt x="4285" y="16184"/>
                  <a:pt x="3605" y="16505"/>
                </a:cubicBezTo>
                <a:cubicBezTo>
                  <a:pt x="3535" y="16505"/>
                  <a:pt x="3466" y="16713"/>
                  <a:pt x="3535" y="16782"/>
                </a:cubicBezTo>
                <a:cubicBezTo>
                  <a:pt x="4203" y="18594"/>
                  <a:pt x="7230" y="20175"/>
                  <a:pt x="9687" y="20175"/>
                </a:cubicBezTo>
                <a:cubicBezTo>
                  <a:pt x="10803" y="20175"/>
                  <a:pt x="11802" y="19849"/>
                  <a:pt x="12408" y="19070"/>
                </a:cubicBezTo>
                <a:cubicBezTo>
                  <a:pt x="12685" y="19139"/>
                  <a:pt x="12963" y="19278"/>
                  <a:pt x="13240" y="19416"/>
                </a:cubicBezTo>
                <a:cubicBezTo>
                  <a:pt x="13656" y="19694"/>
                  <a:pt x="14002" y="20109"/>
                  <a:pt x="14418" y="20387"/>
                </a:cubicBezTo>
                <a:cubicBezTo>
                  <a:pt x="14973" y="21565"/>
                  <a:pt x="15527" y="22744"/>
                  <a:pt x="16013" y="23922"/>
                </a:cubicBezTo>
                <a:cubicBezTo>
                  <a:pt x="16221" y="24407"/>
                  <a:pt x="16428" y="24892"/>
                  <a:pt x="16636" y="25447"/>
                </a:cubicBezTo>
                <a:cubicBezTo>
                  <a:pt x="16636" y="25447"/>
                  <a:pt x="16636" y="25516"/>
                  <a:pt x="16706" y="25586"/>
                </a:cubicBezTo>
                <a:lnTo>
                  <a:pt x="17260" y="26833"/>
                </a:lnTo>
                <a:cubicBezTo>
                  <a:pt x="16914" y="26625"/>
                  <a:pt x="16567" y="26487"/>
                  <a:pt x="16151" y="26417"/>
                </a:cubicBezTo>
                <a:cubicBezTo>
                  <a:pt x="16151" y="26348"/>
                  <a:pt x="16151" y="26348"/>
                  <a:pt x="16151" y="26279"/>
                </a:cubicBezTo>
                <a:cubicBezTo>
                  <a:pt x="15389" y="24754"/>
                  <a:pt x="12824" y="24130"/>
                  <a:pt x="11299" y="23783"/>
                </a:cubicBezTo>
                <a:cubicBezTo>
                  <a:pt x="10613" y="23599"/>
                  <a:pt x="9906" y="23504"/>
                  <a:pt x="9199" y="23504"/>
                </a:cubicBezTo>
                <a:cubicBezTo>
                  <a:pt x="8048" y="23504"/>
                  <a:pt x="6896" y="23754"/>
                  <a:pt x="5823" y="24269"/>
                </a:cubicBezTo>
                <a:cubicBezTo>
                  <a:pt x="5684" y="24269"/>
                  <a:pt x="5684" y="24477"/>
                  <a:pt x="5753" y="24546"/>
                </a:cubicBezTo>
                <a:cubicBezTo>
                  <a:pt x="6863" y="26071"/>
                  <a:pt x="8942" y="26695"/>
                  <a:pt x="10606" y="27319"/>
                </a:cubicBezTo>
                <a:cubicBezTo>
                  <a:pt x="11576" y="27700"/>
                  <a:pt x="12564" y="27960"/>
                  <a:pt x="13526" y="27960"/>
                </a:cubicBezTo>
                <a:cubicBezTo>
                  <a:pt x="14488" y="27960"/>
                  <a:pt x="15423" y="27700"/>
                  <a:pt x="16290" y="27041"/>
                </a:cubicBezTo>
                <a:cubicBezTo>
                  <a:pt x="16775" y="27388"/>
                  <a:pt x="17330" y="27665"/>
                  <a:pt x="17815" y="28081"/>
                </a:cubicBezTo>
                <a:cubicBezTo>
                  <a:pt x="18785" y="30507"/>
                  <a:pt x="19825" y="33003"/>
                  <a:pt x="20657" y="35498"/>
                </a:cubicBezTo>
                <a:cubicBezTo>
                  <a:pt x="20380" y="35221"/>
                  <a:pt x="20033" y="34944"/>
                  <a:pt x="19617" y="34736"/>
                </a:cubicBezTo>
                <a:cubicBezTo>
                  <a:pt x="18508" y="33349"/>
                  <a:pt x="17052" y="32171"/>
                  <a:pt x="15458" y="31339"/>
                </a:cubicBezTo>
                <a:cubicBezTo>
                  <a:pt x="14558" y="30752"/>
                  <a:pt x="13503" y="30452"/>
                  <a:pt x="12430" y="30452"/>
                </a:cubicBezTo>
                <a:cubicBezTo>
                  <a:pt x="11604" y="30452"/>
                  <a:pt x="10766" y="30630"/>
                  <a:pt x="9982" y="30992"/>
                </a:cubicBezTo>
                <a:cubicBezTo>
                  <a:pt x="9913" y="31062"/>
                  <a:pt x="9843" y="31200"/>
                  <a:pt x="9913" y="31339"/>
                </a:cubicBezTo>
                <a:cubicBezTo>
                  <a:pt x="11336" y="33803"/>
                  <a:pt x="14619" y="36094"/>
                  <a:pt x="17713" y="36094"/>
                </a:cubicBezTo>
                <a:cubicBezTo>
                  <a:pt x="18535" y="36094"/>
                  <a:pt x="19345" y="35932"/>
                  <a:pt x="20102" y="35567"/>
                </a:cubicBezTo>
                <a:cubicBezTo>
                  <a:pt x="20449" y="35845"/>
                  <a:pt x="20796" y="36261"/>
                  <a:pt x="21073" y="36677"/>
                </a:cubicBezTo>
                <a:cubicBezTo>
                  <a:pt x="21974" y="39103"/>
                  <a:pt x="22667" y="41598"/>
                  <a:pt x="23291" y="44094"/>
                </a:cubicBezTo>
                <a:cubicBezTo>
                  <a:pt x="23291" y="44198"/>
                  <a:pt x="23378" y="44250"/>
                  <a:pt x="23456" y="44250"/>
                </a:cubicBezTo>
                <a:cubicBezTo>
                  <a:pt x="23534" y="44250"/>
                  <a:pt x="23603" y="44198"/>
                  <a:pt x="23568" y="44094"/>
                </a:cubicBezTo>
                <a:cubicBezTo>
                  <a:pt x="23360" y="42361"/>
                  <a:pt x="23083" y="40697"/>
                  <a:pt x="22598" y="39033"/>
                </a:cubicBezTo>
                <a:cubicBezTo>
                  <a:pt x="23083" y="38548"/>
                  <a:pt x="23568" y="38063"/>
                  <a:pt x="24054" y="37508"/>
                </a:cubicBezTo>
                <a:cubicBezTo>
                  <a:pt x="25579" y="36469"/>
                  <a:pt x="27173" y="35637"/>
                  <a:pt x="27866" y="33835"/>
                </a:cubicBezTo>
                <a:cubicBezTo>
                  <a:pt x="28559" y="31963"/>
                  <a:pt x="28767" y="30022"/>
                  <a:pt x="28559" y="28150"/>
                </a:cubicBezTo>
                <a:cubicBezTo>
                  <a:pt x="28507" y="27994"/>
                  <a:pt x="28416" y="27916"/>
                  <a:pt x="28315" y="27916"/>
                </a:cubicBezTo>
                <a:cubicBezTo>
                  <a:pt x="28282" y="27916"/>
                  <a:pt x="28247" y="27925"/>
                  <a:pt x="28213" y="27942"/>
                </a:cubicBezTo>
                <a:cubicBezTo>
                  <a:pt x="26826" y="28844"/>
                  <a:pt x="25856" y="30161"/>
                  <a:pt x="25232" y="31686"/>
                </a:cubicBezTo>
                <a:cubicBezTo>
                  <a:pt x="24331" y="33488"/>
                  <a:pt x="24192" y="35360"/>
                  <a:pt x="23499" y="37231"/>
                </a:cubicBezTo>
                <a:lnTo>
                  <a:pt x="23430" y="37300"/>
                </a:lnTo>
                <a:cubicBezTo>
                  <a:pt x="23291" y="37370"/>
                  <a:pt x="23291" y="37508"/>
                  <a:pt x="23360" y="37578"/>
                </a:cubicBezTo>
                <a:cubicBezTo>
                  <a:pt x="23083" y="37924"/>
                  <a:pt x="22806" y="38271"/>
                  <a:pt x="22528" y="38617"/>
                </a:cubicBezTo>
                <a:cubicBezTo>
                  <a:pt x="22043" y="37023"/>
                  <a:pt x="21489" y="35498"/>
                  <a:pt x="20934" y="33973"/>
                </a:cubicBezTo>
                <a:cubicBezTo>
                  <a:pt x="21419" y="33072"/>
                  <a:pt x="21835" y="32171"/>
                  <a:pt x="22113" y="31200"/>
                </a:cubicBezTo>
                <a:cubicBezTo>
                  <a:pt x="25163" y="27457"/>
                  <a:pt x="25856" y="22328"/>
                  <a:pt x="23915" y="17891"/>
                </a:cubicBezTo>
                <a:cubicBezTo>
                  <a:pt x="23874" y="17810"/>
                  <a:pt x="23810" y="17776"/>
                  <a:pt x="23736" y="17776"/>
                </a:cubicBezTo>
                <a:cubicBezTo>
                  <a:pt x="23683" y="17776"/>
                  <a:pt x="23626" y="17793"/>
                  <a:pt x="23568" y="17822"/>
                </a:cubicBezTo>
                <a:cubicBezTo>
                  <a:pt x="21835" y="18931"/>
                  <a:pt x="21419" y="21288"/>
                  <a:pt x="20934" y="23229"/>
                </a:cubicBezTo>
                <a:cubicBezTo>
                  <a:pt x="20380" y="26140"/>
                  <a:pt x="20865" y="28913"/>
                  <a:pt x="21073" y="31894"/>
                </a:cubicBezTo>
                <a:cubicBezTo>
                  <a:pt x="20934" y="32379"/>
                  <a:pt x="20796" y="32864"/>
                  <a:pt x="20588" y="33419"/>
                </a:cubicBezTo>
                <a:cubicBezTo>
                  <a:pt x="19478" y="30646"/>
                  <a:pt x="18231" y="27873"/>
                  <a:pt x="17052" y="25239"/>
                </a:cubicBezTo>
                <a:cubicBezTo>
                  <a:pt x="17260" y="24546"/>
                  <a:pt x="17399" y="23783"/>
                  <a:pt x="17538" y="23090"/>
                </a:cubicBezTo>
                <a:cubicBezTo>
                  <a:pt x="17566" y="23119"/>
                  <a:pt x="17619" y="23136"/>
                  <a:pt x="17670" y="23136"/>
                </a:cubicBezTo>
                <a:cubicBezTo>
                  <a:pt x="17743" y="23136"/>
                  <a:pt x="17815" y="23102"/>
                  <a:pt x="17815" y="23021"/>
                </a:cubicBezTo>
                <a:cubicBezTo>
                  <a:pt x="19548" y="19070"/>
                  <a:pt x="20241" y="14009"/>
                  <a:pt x="17815" y="10197"/>
                </a:cubicBezTo>
                <a:cubicBezTo>
                  <a:pt x="17780" y="10093"/>
                  <a:pt x="17694" y="10041"/>
                  <a:pt x="17607" y="10041"/>
                </a:cubicBezTo>
                <a:cubicBezTo>
                  <a:pt x="17520" y="10041"/>
                  <a:pt x="17434" y="10093"/>
                  <a:pt x="17399" y="10197"/>
                </a:cubicBezTo>
                <a:cubicBezTo>
                  <a:pt x="15042" y="13940"/>
                  <a:pt x="14903" y="18654"/>
                  <a:pt x="17122" y="22536"/>
                </a:cubicBezTo>
                <a:lnTo>
                  <a:pt x="16844" y="24477"/>
                </a:lnTo>
                <a:cubicBezTo>
                  <a:pt x="15735" y="22050"/>
                  <a:pt x="14626" y="19624"/>
                  <a:pt x="13378" y="17267"/>
                </a:cubicBezTo>
                <a:cubicBezTo>
                  <a:pt x="13586" y="16020"/>
                  <a:pt x="13586" y="14703"/>
                  <a:pt x="13448" y="13455"/>
                </a:cubicBezTo>
                <a:cubicBezTo>
                  <a:pt x="14002" y="9989"/>
                  <a:pt x="14349" y="6246"/>
                  <a:pt x="11923" y="3404"/>
                </a:cubicBezTo>
                <a:cubicBezTo>
                  <a:pt x="11888" y="3369"/>
                  <a:pt x="11819" y="3352"/>
                  <a:pt x="11750" y="3352"/>
                </a:cubicBezTo>
                <a:cubicBezTo>
                  <a:pt x="11680" y="3352"/>
                  <a:pt x="11611" y="3369"/>
                  <a:pt x="11576" y="3404"/>
                </a:cubicBezTo>
                <a:cubicBezTo>
                  <a:pt x="9705" y="6107"/>
                  <a:pt x="10883" y="11791"/>
                  <a:pt x="13032" y="14217"/>
                </a:cubicBezTo>
                <a:cubicBezTo>
                  <a:pt x="13032" y="15049"/>
                  <a:pt x="13032" y="15812"/>
                  <a:pt x="13032" y="16644"/>
                </a:cubicBezTo>
                <a:cubicBezTo>
                  <a:pt x="12131" y="15049"/>
                  <a:pt x="11160" y="13524"/>
                  <a:pt x="10121" y="11999"/>
                </a:cubicBezTo>
                <a:cubicBezTo>
                  <a:pt x="9982" y="10890"/>
                  <a:pt x="9705" y="9850"/>
                  <a:pt x="9289" y="8741"/>
                </a:cubicBezTo>
                <a:cubicBezTo>
                  <a:pt x="9289" y="8741"/>
                  <a:pt x="9289" y="8672"/>
                  <a:pt x="9289" y="8672"/>
                </a:cubicBezTo>
                <a:cubicBezTo>
                  <a:pt x="9081" y="6870"/>
                  <a:pt x="8665" y="5067"/>
                  <a:pt x="7902" y="3473"/>
                </a:cubicBezTo>
                <a:cubicBezTo>
                  <a:pt x="7417" y="2225"/>
                  <a:pt x="6932" y="839"/>
                  <a:pt x="5753" y="76"/>
                </a:cubicBezTo>
                <a:cubicBezTo>
                  <a:pt x="5701" y="23"/>
                  <a:pt x="5648" y="1"/>
                  <a:pt x="559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5" name="TextBox 4">
            <a:extLst>
              <a:ext uri="{FF2B5EF4-FFF2-40B4-BE49-F238E27FC236}">
                <a16:creationId xmlns:a16="http://schemas.microsoft.com/office/drawing/2014/main" id="{27AA1ADE-3396-2740-8C35-E0686250579D}"/>
              </a:ext>
            </a:extLst>
          </p:cNvPr>
          <p:cNvSpPr txBox="1"/>
          <p:nvPr/>
        </p:nvSpPr>
        <p:spPr>
          <a:xfrm>
            <a:off x="5772310" y="2773791"/>
            <a:ext cx="4811445" cy="707886"/>
          </a:xfrm>
          <a:prstGeom prst="rect">
            <a:avLst/>
          </a:prstGeom>
          <a:noFill/>
        </p:spPr>
        <p:txBody>
          <a:bodyPr wrap="none" rtlCol="0">
            <a:spAutoFit/>
          </a:bodyPr>
          <a:lstStyle/>
          <a:p>
            <a:r>
              <a:rPr lang="vi-VN" sz="4000" b="1" dirty="0">
                <a:latin typeface="+mj-lt"/>
              </a:rPr>
              <a:t>Thực hành tiếng Việt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821842-701A-5D49-9FF7-15BFD803A252}"/>
              </a:ext>
            </a:extLst>
          </p:cNvPr>
          <p:cNvPicPr>
            <a:picLocks noChangeAspect="1"/>
          </p:cNvPicPr>
          <p:nvPr/>
        </p:nvPicPr>
        <p:blipFill>
          <a:blip r:embed="rId2"/>
          <a:stretch>
            <a:fillRect/>
          </a:stretch>
        </p:blipFill>
        <p:spPr>
          <a:xfrm>
            <a:off x="0" y="10602"/>
            <a:ext cx="12191999" cy="6847398"/>
          </a:xfrm>
          <a:prstGeom prst="rect">
            <a:avLst/>
          </a:prstGeom>
        </p:spPr>
      </p:pic>
      <p:sp>
        <p:nvSpPr>
          <p:cNvPr id="12" name="TextBox 11">
            <a:extLst>
              <a:ext uri="{FF2B5EF4-FFF2-40B4-BE49-F238E27FC236}">
                <a16:creationId xmlns:a16="http://schemas.microsoft.com/office/drawing/2014/main" id="{771A832C-9F90-B34E-ABE5-6BC62834E6E9}"/>
              </a:ext>
            </a:extLst>
          </p:cNvPr>
          <p:cNvSpPr txBox="1"/>
          <p:nvPr/>
        </p:nvSpPr>
        <p:spPr>
          <a:xfrm>
            <a:off x="2592636" y="2430270"/>
            <a:ext cx="7954992" cy="2175596"/>
          </a:xfrm>
          <a:prstGeom prst="rect">
            <a:avLst/>
          </a:prstGeom>
          <a:noFill/>
        </p:spPr>
        <p:txBody>
          <a:bodyPr wrap="square" rtlCol="0">
            <a:spAutoFit/>
          </a:bodyPr>
          <a:lstStyle/>
          <a:p>
            <a:pPr algn="ctr">
              <a:lnSpc>
                <a:spcPct val="150000"/>
              </a:lnSpc>
            </a:pPr>
            <a:r>
              <a:rPr lang="vi-VN" sz="4800" b="1" dirty="0">
                <a:ln>
                  <a:solidFill>
                    <a:schemeClr val="accent2"/>
                  </a:solidFill>
                </a:ln>
                <a:solidFill>
                  <a:schemeClr val="bg1"/>
                </a:solidFill>
                <a:effectLst>
                  <a:glow rad="63500">
                    <a:schemeClr val="accent2">
                      <a:satMod val="175000"/>
                      <a:alpha val="40000"/>
                    </a:schemeClr>
                  </a:glow>
                </a:effectLst>
                <a:latin typeface="+mj-lt"/>
              </a:rPr>
              <a:t>KHĂN TRẢI BÀN </a:t>
            </a:r>
          </a:p>
          <a:p>
            <a:pPr algn="ctr">
              <a:lnSpc>
                <a:spcPct val="150000"/>
              </a:lnSpc>
            </a:pPr>
            <a:r>
              <a:rPr lang="vi-VN" sz="4800" b="1" dirty="0">
                <a:ln>
                  <a:solidFill>
                    <a:schemeClr val="accent2"/>
                  </a:solidFill>
                </a:ln>
                <a:solidFill>
                  <a:schemeClr val="bg1"/>
                </a:solidFill>
                <a:effectLst>
                  <a:glow rad="63500">
                    <a:schemeClr val="accent2">
                      <a:satMod val="175000"/>
                      <a:alpha val="40000"/>
                    </a:schemeClr>
                  </a:glow>
                </a:effectLst>
                <a:latin typeface="+mj-lt"/>
              </a:rPr>
              <a:t>MỞ RỘNG</a:t>
            </a:r>
          </a:p>
        </p:txBody>
      </p:sp>
      <p:sp>
        <p:nvSpPr>
          <p:cNvPr id="14" name="TextBox 13">
            <a:extLst>
              <a:ext uri="{FF2B5EF4-FFF2-40B4-BE49-F238E27FC236}">
                <a16:creationId xmlns:a16="http://schemas.microsoft.com/office/drawing/2014/main" id="{21386DA9-3A41-0F44-B1AA-EFB1FC1A8758}"/>
              </a:ext>
            </a:extLst>
          </p:cNvPr>
          <p:cNvSpPr txBox="1"/>
          <p:nvPr/>
        </p:nvSpPr>
        <p:spPr>
          <a:xfrm>
            <a:off x="633846" y="839301"/>
            <a:ext cx="7954992" cy="1067600"/>
          </a:xfrm>
          <a:prstGeom prst="rect">
            <a:avLst/>
          </a:prstGeom>
          <a:noFill/>
        </p:spPr>
        <p:txBody>
          <a:bodyPr wrap="square" rtlCol="0">
            <a:spAutoFit/>
          </a:bodyPr>
          <a:lstStyle/>
          <a:p>
            <a:pPr algn="ctr">
              <a:lnSpc>
                <a:spcPct val="150000"/>
              </a:lnSpc>
            </a:pPr>
            <a:r>
              <a:rPr lang="vi-VN" sz="4800" b="1" dirty="0">
                <a:latin typeface="+mj-lt"/>
              </a:rPr>
              <a:t>CUỘC THI</a:t>
            </a:r>
          </a:p>
        </p:txBody>
      </p:sp>
      <p:pic>
        <p:nvPicPr>
          <p:cNvPr id="6" name="Picture 6" descr="Giáo Dục, Học Tập, Học Sinh, Kiến Thức, Học Nhóm, Tải hình PNG 187 -  Free.Vector6.com">
            <a:extLst>
              <a:ext uri="{FF2B5EF4-FFF2-40B4-BE49-F238E27FC236}">
                <a16:creationId xmlns:a16="http://schemas.microsoft.com/office/drawing/2014/main" id="{DF6C12DD-8F3A-374A-BF53-8690E2A0FA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382" y="-934347"/>
            <a:ext cx="5408616" cy="3288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91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6D4F3C-52CD-7043-B7B8-920833F7B8DC}"/>
              </a:ext>
            </a:extLst>
          </p:cNvPr>
          <p:cNvPicPr>
            <a:picLocks noChangeAspect="1"/>
          </p:cNvPicPr>
          <p:nvPr/>
        </p:nvPicPr>
        <p:blipFill>
          <a:blip r:embed="rId2"/>
          <a:stretch>
            <a:fillRect/>
          </a:stretch>
        </p:blipFill>
        <p:spPr>
          <a:xfrm>
            <a:off x="-28304" y="12404"/>
            <a:ext cx="12192000" cy="6858000"/>
          </a:xfrm>
          <a:prstGeom prst="rect">
            <a:avLst/>
          </a:prstGeom>
        </p:spPr>
      </p:pic>
      <p:sp>
        <p:nvSpPr>
          <p:cNvPr id="6" name="TextBox 5">
            <a:extLst>
              <a:ext uri="{FF2B5EF4-FFF2-40B4-BE49-F238E27FC236}">
                <a16:creationId xmlns:a16="http://schemas.microsoft.com/office/drawing/2014/main" id="{BA27C136-B59E-B94F-BE31-0C7C6090CA80}"/>
              </a:ext>
            </a:extLst>
          </p:cNvPr>
          <p:cNvSpPr txBox="1"/>
          <p:nvPr/>
        </p:nvSpPr>
        <p:spPr>
          <a:xfrm>
            <a:off x="618066" y="35357"/>
            <a:ext cx="10955867" cy="6651821"/>
          </a:xfrm>
          <a:prstGeom prst="rect">
            <a:avLst/>
          </a:prstGeom>
          <a:noFill/>
        </p:spPr>
        <p:txBody>
          <a:bodyPr wrap="square">
            <a:spAutoFit/>
          </a:bodyPr>
          <a:lstStyle/>
          <a:p>
            <a:pPr algn="just">
              <a:lnSpc>
                <a:spcPct val="150000"/>
              </a:lnSpc>
            </a:pPr>
            <a:r>
              <a:rPr lang="vi-VN" sz="3200" b="1" dirty="0">
                <a:solidFill>
                  <a:schemeClr val="bg1"/>
                </a:solidFill>
                <a:latin typeface="+mj-lt"/>
              </a:rPr>
              <a:t>Hướng dẫn thực hiện nhiệm vụ:</a:t>
            </a:r>
          </a:p>
          <a:p>
            <a:pPr marL="514350" indent="-514350" algn="just">
              <a:lnSpc>
                <a:spcPct val="150000"/>
              </a:lnSpc>
              <a:buAutoNum type="arabicPeriod"/>
            </a:pPr>
            <a:r>
              <a:rPr lang="vi-VN" sz="3200" b="1" dirty="0">
                <a:solidFill>
                  <a:schemeClr val="bg1"/>
                </a:solidFill>
                <a:latin typeface="+mj-lt"/>
              </a:rPr>
              <a:t>Lớp chia thành 5 nhóm (tương ứng với các câu a, b, c, d, đ trong bài tập 1, trang 83/SGK). </a:t>
            </a:r>
          </a:p>
          <a:p>
            <a:pPr marL="514350" indent="-514350" algn="just">
              <a:lnSpc>
                <a:spcPct val="150000"/>
              </a:lnSpc>
              <a:buAutoNum type="arabicPeriod"/>
            </a:pPr>
            <a:r>
              <a:rPr lang="vi-VN" sz="3200" b="1" dirty="0">
                <a:solidFill>
                  <a:schemeClr val="bg1"/>
                </a:solidFill>
                <a:latin typeface="+mj-lt"/>
              </a:rPr>
              <a:t>Mỗi thành viên tự đọc cặp ngữ liệu và ghi ra nhận xét của mình lên một phần bảng nhóm.</a:t>
            </a:r>
          </a:p>
          <a:p>
            <a:pPr marL="514350" indent="-514350" algn="just">
              <a:lnSpc>
                <a:spcPct val="150000"/>
              </a:lnSpc>
              <a:buAutoNum type="arabicPeriod"/>
            </a:pPr>
            <a:r>
              <a:rPr lang="vi-VN" sz="3200" b="1" dirty="0">
                <a:solidFill>
                  <a:schemeClr val="bg1"/>
                </a:solidFill>
                <a:latin typeface="+mj-lt"/>
              </a:rPr>
              <a:t>Các thành viên trong nhóm thống nhất các tác dụng hợp lý nhất của việc mở rộng trạng ngữ và thành phần chính vào giữa bảng nhóm.</a:t>
            </a:r>
          </a:p>
          <a:p>
            <a:pPr marL="514350" indent="-514350" algn="just">
              <a:lnSpc>
                <a:spcPct val="150000"/>
              </a:lnSpc>
              <a:buAutoNum type="arabicPeriod"/>
            </a:pPr>
            <a:r>
              <a:rPr lang="vi-VN" sz="3200" b="1" dirty="0">
                <a:solidFill>
                  <a:schemeClr val="bg1"/>
                </a:solidFill>
                <a:latin typeface="+mj-lt"/>
              </a:rPr>
              <a:t>Các nhóm trình bày kết quả.</a:t>
            </a:r>
          </a:p>
        </p:txBody>
      </p:sp>
    </p:spTree>
    <p:extLst>
      <p:ext uri="{BB962C8B-B14F-4D97-AF65-F5344CB8AC3E}">
        <p14:creationId xmlns:p14="http://schemas.microsoft.com/office/powerpoint/2010/main" val="22292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2EFF95-4094-C745-AD1B-C4966155DF1F}"/>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57FC1578-3080-B541-9CA2-77CDF252ABC6}"/>
              </a:ext>
            </a:extLst>
          </p:cNvPr>
          <p:cNvSpPr txBox="1"/>
          <p:nvPr/>
        </p:nvSpPr>
        <p:spPr>
          <a:xfrm>
            <a:off x="728133" y="374134"/>
            <a:ext cx="6231466" cy="523220"/>
          </a:xfrm>
          <a:prstGeom prst="rect">
            <a:avLst/>
          </a:prstGeom>
          <a:noFill/>
        </p:spPr>
        <p:txBody>
          <a:bodyPr wrap="square">
            <a:spAutoFit/>
          </a:bodyPr>
          <a:lstStyle/>
          <a:p>
            <a:pPr algn="just"/>
            <a:r>
              <a:rPr lang="vi-VN" sz="2800" b="1" dirty="0">
                <a:latin typeface="+mj-lt"/>
              </a:rPr>
              <a:t>Bài tập 1 (SGK/83)</a:t>
            </a:r>
          </a:p>
        </p:txBody>
      </p:sp>
      <p:sp>
        <p:nvSpPr>
          <p:cNvPr id="11" name="TextBox 10">
            <a:extLst>
              <a:ext uri="{FF2B5EF4-FFF2-40B4-BE49-F238E27FC236}">
                <a16:creationId xmlns:a16="http://schemas.microsoft.com/office/drawing/2014/main" id="{0F116DE3-5F21-394C-B79D-DE2D1B89E99A}"/>
              </a:ext>
            </a:extLst>
          </p:cNvPr>
          <p:cNvSpPr txBox="1"/>
          <p:nvPr/>
        </p:nvSpPr>
        <p:spPr>
          <a:xfrm>
            <a:off x="728133" y="897354"/>
            <a:ext cx="10854267" cy="830997"/>
          </a:xfrm>
          <a:prstGeom prst="rect">
            <a:avLst/>
          </a:prstGeom>
          <a:noFill/>
        </p:spPr>
        <p:txBody>
          <a:bodyPr wrap="square">
            <a:spAutoFit/>
          </a:bodyPr>
          <a:lstStyle/>
          <a:p>
            <a:pPr algn="just"/>
            <a:r>
              <a:rPr lang="vi-VN" sz="2400" b="1" dirty="0">
                <a:latin typeface="+mj-lt"/>
              </a:rPr>
              <a:t>a1 và a2. Mở rộng chủ ngữ thành cụm từ: </a:t>
            </a:r>
            <a:r>
              <a:rPr lang="vi-VN" sz="2400" b="1" i="1" dirty="0">
                <a:latin typeface="+mj-lt"/>
              </a:rPr>
              <a:t>Chàng Đan-kô can trường và kiêu hãnh.</a:t>
            </a:r>
          </a:p>
          <a:p>
            <a:pPr algn="just"/>
            <a:r>
              <a:rPr lang="vi-VN" sz="2400" b="1" dirty="0">
                <a:latin typeface="+mj-lt"/>
                <a:sym typeface="Wingdings" pitchFamily="2" charset="2"/>
              </a:rPr>
              <a:t> Làm rõ đặc điểm tính cách Đan-kô</a:t>
            </a:r>
            <a:r>
              <a:rPr lang="vi-VN" sz="2400" b="1" dirty="0">
                <a:latin typeface="+mj-lt"/>
              </a:rPr>
              <a:t> </a:t>
            </a:r>
          </a:p>
        </p:txBody>
      </p:sp>
      <p:sp>
        <p:nvSpPr>
          <p:cNvPr id="12" name="TextBox 11">
            <a:extLst>
              <a:ext uri="{FF2B5EF4-FFF2-40B4-BE49-F238E27FC236}">
                <a16:creationId xmlns:a16="http://schemas.microsoft.com/office/drawing/2014/main" id="{A56053EC-15C7-8A48-8E0D-F895E5054209}"/>
              </a:ext>
            </a:extLst>
          </p:cNvPr>
          <p:cNvSpPr txBox="1"/>
          <p:nvPr/>
        </p:nvSpPr>
        <p:spPr>
          <a:xfrm>
            <a:off x="728133" y="1727087"/>
            <a:ext cx="10854267" cy="830997"/>
          </a:xfrm>
          <a:prstGeom prst="rect">
            <a:avLst/>
          </a:prstGeom>
          <a:noFill/>
        </p:spPr>
        <p:txBody>
          <a:bodyPr wrap="square">
            <a:spAutoFit/>
          </a:bodyPr>
          <a:lstStyle/>
          <a:p>
            <a:pPr algn="just"/>
            <a:r>
              <a:rPr lang="vi-VN" sz="2400" b="1" dirty="0">
                <a:latin typeface="+mj-lt"/>
              </a:rPr>
              <a:t>b1 và b2. Mở rộng trạng ngữ thành cụm từ: </a:t>
            </a:r>
            <a:r>
              <a:rPr lang="vi-VN" sz="2400" b="1" i="1" dirty="0">
                <a:latin typeface="+mj-lt"/>
              </a:rPr>
              <a:t>Đến cửa sổ nhà Đào</a:t>
            </a:r>
          </a:p>
          <a:p>
            <a:pPr algn="just"/>
            <a:r>
              <a:rPr lang="vi-VN" sz="2400" b="1" dirty="0">
                <a:latin typeface="+mj-lt"/>
                <a:sym typeface="Wingdings" pitchFamily="2" charset="2"/>
              </a:rPr>
              <a:t> Làm rõ địa điểm cụ thể</a:t>
            </a:r>
            <a:endParaRPr lang="vi-VN" sz="2400" b="1" dirty="0">
              <a:latin typeface="+mj-lt"/>
            </a:endParaRPr>
          </a:p>
        </p:txBody>
      </p:sp>
      <p:sp>
        <p:nvSpPr>
          <p:cNvPr id="13" name="TextBox 12">
            <a:extLst>
              <a:ext uri="{FF2B5EF4-FFF2-40B4-BE49-F238E27FC236}">
                <a16:creationId xmlns:a16="http://schemas.microsoft.com/office/drawing/2014/main" id="{546A43FF-DB19-4F42-8EA8-FB8386168C9A}"/>
              </a:ext>
            </a:extLst>
          </p:cNvPr>
          <p:cNvSpPr txBox="1"/>
          <p:nvPr/>
        </p:nvSpPr>
        <p:spPr>
          <a:xfrm>
            <a:off x="728132" y="2558084"/>
            <a:ext cx="10854267" cy="1569660"/>
          </a:xfrm>
          <a:prstGeom prst="rect">
            <a:avLst/>
          </a:prstGeom>
          <a:noFill/>
        </p:spPr>
        <p:txBody>
          <a:bodyPr wrap="square">
            <a:spAutoFit/>
          </a:bodyPr>
          <a:lstStyle/>
          <a:p>
            <a:pPr algn="just"/>
            <a:r>
              <a:rPr lang="vi-VN" sz="2400" b="1" dirty="0">
                <a:latin typeface="+mj-lt"/>
              </a:rPr>
              <a:t>c1 và c2. Mở rộng trạng ngữ thành các cụm từ: </a:t>
            </a:r>
            <a:r>
              <a:rPr lang="vi-VN" sz="2400" b="1" i="1" dirty="0">
                <a:latin typeface="+mj-lt"/>
              </a:rPr>
              <a:t>giữa tiếng gầm gào đắc thắng của rừng rú, trong bóng tối run rẩy;</a:t>
            </a:r>
            <a:r>
              <a:rPr lang="vi-VN" sz="2400" b="1" dirty="0">
                <a:latin typeface="+mj-lt"/>
              </a:rPr>
              <a:t> mở rộng chủ ngữ thành cụm từ: </a:t>
            </a:r>
            <a:r>
              <a:rPr lang="vi-VN" sz="2400" b="1" i="1" dirty="0">
                <a:latin typeface="+mj-lt"/>
              </a:rPr>
              <a:t>những con người dữ tợn và mệt mỏi ấy</a:t>
            </a:r>
          </a:p>
          <a:p>
            <a:pPr algn="just"/>
            <a:r>
              <a:rPr lang="vi-VN" sz="2400" b="1" dirty="0">
                <a:latin typeface="+mj-lt"/>
                <a:sym typeface="Wingdings" pitchFamily="2" charset="2"/>
              </a:rPr>
              <a:t> Làm rõ địa điểm, khung cảnh; làm rõ đặc điểm trạng thái tinh thần </a:t>
            </a:r>
            <a:endParaRPr lang="vi-VN" sz="2400" b="1" dirty="0">
              <a:latin typeface="+mj-lt"/>
            </a:endParaRPr>
          </a:p>
        </p:txBody>
      </p:sp>
      <p:sp>
        <p:nvSpPr>
          <p:cNvPr id="14" name="TextBox 13">
            <a:extLst>
              <a:ext uri="{FF2B5EF4-FFF2-40B4-BE49-F238E27FC236}">
                <a16:creationId xmlns:a16="http://schemas.microsoft.com/office/drawing/2014/main" id="{36CFCA04-9F22-8943-8C47-BE736FB684C8}"/>
              </a:ext>
            </a:extLst>
          </p:cNvPr>
          <p:cNvSpPr txBox="1"/>
          <p:nvPr/>
        </p:nvSpPr>
        <p:spPr>
          <a:xfrm>
            <a:off x="728132" y="4118256"/>
            <a:ext cx="10854267" cy="1200329"/>
          </a:xfrm>
          <a:prstGeom prst="rect">
            <a:avLst/>
          </a:prstGeom>
          <a:noFill/>
        </p:spPr>
        <p:txBody>
          <a:bodyPr wrap="square">
            <a:spAutoFit/>
          </a:bodyPr>
          <a:lstStyle/>
          <a:p>
            <a:pPr algn="just"/>
            <a:r>
              <a:rPr lang="vi-VN" sz="2400" b="1" dirty="0">
                <a:latin typeface="+mj-lt"/>
              </a:rPr>
              <a:t>d1 và d2. Mở rộng vị ngữ thành cụm từ: </a:t>
            </a:r>
            <a:r>
              <a:rPr lang="vi-VN" sz="2400" b="1" i="1" dirty="0">
                <a:latin typeface="+mj-lt"/>
              </a:rPr>
              <a:t>một thung lũng rất đẹp với những đồng cỏ xanh rờn hai bên</a:t>
            </a:r>
          </a:p>
          <a:p>
            <a:pPr algn="just"/>
            <a:r>
              <a:rPr lang="vi-VN" sz="2400" b="1" dirty="0">
                <a:latin typeface="+mj-lt"/>
                <a:sym typeface="Wingdings" pitchFamily="2" charset="2"/>
              </a:rPr>
              <a:t> Làm rõ đặc điểm, tính chất của khung cảnh</a:t>
            </a:r>
            <a:endParaRPr lang="vi-VN" sz="2400" b="1" dirty="0">
              <a:latin typeface="+mj-lt"/>
            </a:endParaRPr>
          </a:p>
        </p:txBody>
      </p:sp>
      <p:sp>
        <p:nvSpPr>
          <p:cNvPr id="15" name="TextBox 14">
            <a:extLst>
              <a:ext uri="{FF2B5EF4-FFF2-40B4-BE49-F238E27FC236}">
                <a16:creationId xmlns:a16="http://schemas.microsoft.com/office/drawing/2014/main" id="{6DA29C0E-6BCA-C74D-9B9C-E539FD0D02ED}"/>
              </a:ext>
            </a:extLst>
          </p:cNvPr>
          <p:cNvSpPr txBox="1"/>
          <p:nvPr/>
        </p:nvSpPr>
        <p:spPr>
          <a:xfrm>
            <a:off x="668866" y="5358884"/>
            <a:ext cx="10854267" cy="1200329"/>
          </a:xfrm>
          <a:prstGeom prst="rect">
            <a:avLst/>
          </a:prstGeom>
          <a:noFill/>
        </p:spPr>
        <p:txBody>
          <a:bodyPr wrap="square">
            <a:spAutoFit/>
          </a:bodyPr>
          <a:lstStyle/>
          <a:p>
            <a:pPr algn="just"/>
            <a:r>
              <a:rPr lang="vi-VN" sz="2400" b="1" dirty="0">
                <a:latin typeface="+mj-lt"/>
              </a:rPr>
              <a:t>đ1 và đ2. mở rộng vị ngữ thành cụm từ: </a:t>
            </a:r>
            <a:r>
              <a:rPr lang="vi-VN" sz="2400" b="1" i="1" dirty="0">
                <a:latin typeface="+mj-lt"/>
              </a:rPr>
              <a:t>chú ong lạc đường mà cô đã bỏ quên ở ngoài cửa, khi cô vào trong nhà.</a:t>
            </a:r>
          </a:p>
          <a:p>
            <a:pPr algn="just"/>
            <a:r>
              <a:rPr lang="vi-VN" sz="2400" b="1" dirty="0">
                <a:latin typeface="+mj-lt"/>
                <a:sym typeface="Wingdings" pitchFamily="2" charset="2"/>
              </a:rPr>
              <a:t> Làm rõ thông tin về chú ong. </a:t>
            </a:r>
            <a:endParaRPr lang="vi-VN" sz="2400" b="1" dirty="0">
              <a:latin typeface="+mj-lt"/>
            </a:endParaRPr>
          </a:p>
        </p:txBody>
      </p:sp>
    </p:spTree>
    <p:extLst>
      <p:ext uri="{BB962C8B-B14F-4D97-AF65-F5344CB8AC3E}">
        <p14:creationId xmlns:p14="http://schemas.microsoft.com/office/powerpoint/2010/main" val="137641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7" name="Google Shape;137;p29"/>
          <p:cNvPicPr preferRelativeResize="0"/>
          <p:nvPr/>
        </p:nvPicPr>
        <p:blipFill>
          <a:blip r:embed="rId3">
            <a:alphaModFix/>
          </a:blip>
          <a:stretch>
            <a:fillRect/>
          </a:stretch>
        </p:blipFill>
        <p:spPr>
          <a:xfrm>
            <a:off x="890045" y="232192"/>
            <a:ext cx="9669875" cy="3548509"/>
          </a:xfrm>
          <a:prstGeom prst="rect">
            <a:avLst/>
          </a:prstGeom>
          <a:noFill/>
          <a:ln>
            <a:noFill/>
          </a:ln>
        </p:spPr>
      </p:pic>
      <p:sp>
        <p:nvSpPr>
          <p:cNvPr id="138" name="Google Shape;138;p29"/>
          <p:cNvSpPr/>
          <p:nvPr/>
        </p:nvSpPr>
        <p:spPr>
          <a:xfrm>
            <a:off x="-551100" y="1993034"/>
            <a:ext cx="2776055" cy="6575204"/>
          </a:xfrm>
          <a:custGeom>
            <a:avLst/>
            <a:gdLst/>
            <a:ahLst/>
            <a:cxnLst/>
            <a:rect l="l" t="t" r="r" b="b"/>
            <a:pathLst>
              <a:path w="49959" h="118330" extrusionOk="0">
                <a:moveTo>
                  <a:pt x="28091" y="2280"/>
                </a:moveTo>
                <a:cubicBezTo>
                  <a:pt x="28375" y="2280"/>
                  <a:pt x="28054" y="3887"/>
                  <a:pt x="28054" y="4020"/>
                </a:cubicBezTo>
                <a:cubicBezTo>
                  <a:pt x="27777" y="4783"/>
                  <a:pt x="27500" y="5476"/>
                  <a:pt x="27084" y="6100"/>
                </a:cubicBezTo>
                <a:cubicBezTo>
                  <a:pt x="26460" y="7001"/>
                  <a:pt x="25698" y="7764"/>
                  <a:pt x="24796" y="8318"/>
                </a:cubicBezTo>
                <a:cubicBezTo>
                  <a:pt x="25767" y="7556"/>
                  <a:pt x="26599" y="6585"/>
                  <a:pt x="27292" y="5476"/>
                </a:cubicBezTo>
                <a:cubicBezTo>
                  <a:pt x="27638" y="4922"/>
                  <a:pt x="27777" y="4298"/>
                  <a:pt x="27846" y="3674"/>
                </a:cubicBezTo>
                <a:cubicBezTo>
                  <a:pt x="27916" y="3258"/>
                  <a:pt x="27985" y="2773"/>
                  <a:pt x="28054" y="2357"/>
                </a:cubicBezTo>
                <a:lnTo>
                  <a:pt x="28054" y="2288"/>
                </a:lnTo>
                <a:cubicBezTo>
                  <a:pt x="28068" y="2282"/>
                  <a:pt x="28080" y="2280"/>
                  <a:pt x="28091" y="2280"/>
                </a:cubicBezTo>
                <a:close/>
                <a:moveTo>
                  <a:pt x="20393" y="814"/>
                </a:moveTo>
                <a:cubicBezTo>
                  <a:pt x="20550" y="814"/>
                  <a:pt x="20790" y="1056"/>
                  <a:pt x="21192" y="1525"/>
                </a:cubicBezTo>
                <a:cubicBezTo>
                  <a:pt x="22786" y="3674"/>
                  <a:pt x="22994" y="5961"/>
                  <a:pt x="22717" y="8457"/>
                </a:cubicBezTo>
                <a:cubicBezTo>
                  <a:pt x="22578" y="8110"/>
                  <a:pt x="22370" y="7833"/>
                  <a:pt x="22162" y="7556"/>
                </a:cubicBezTo>
                <a:cubicBezTo>
                  <a:pt x="22125" y="7537"/>
                  <a:pt x="22088" y="7529"/>
                  <a:pt x="22054" y="7529"/>
                </a:cubicBezTo>
                <a:cubicBezTo>
                  <a:pt x="21959" y="7529"/>
                  <a:pt x="21885" y="7593"/>
                  <a:pt x="21885" y="7694"/>
                </a:cubicBezTo>
                <a:cubicBezTo>
                  <a:pt x="21885" y="7764"/>
                  <a:pt x="21885" y="7833"/>
                  <a:pt x="21885" y="7902"/>
                </a:cubicBezTo>
                <a:cubicBezTo>
                  <a:pt x="21538" y="7001"/>
                  <a:pt x="21053" y="6169"/>
                  <a:pt x="20429" y="5476"/>
                </a:cubicBezTo>
                <a:cubicBezTo>
                  <a:pt x="20152" y="4783"/>
                  <a:pt x="20013" y="4090"/>
                  <a:pt x="19944" y="3397"/>
                </a:cubicBezTo>
                <a:cubicBezTo>
                  <a:pt x="19944" y="2773"/>
                  <a:pt x="19944" y="2218"/>
                  <a:pt x="20083" y="1664"/>
                </a:cubicBezTo>
                <a:cubicBezTo>
                  <a:pt x="20154" y="1091"/>
                  <a:pt x="20226" y="814"/>
                  <a:pt x="20393" y="814"/>
                </a:cubicBezTo>
                <a:close/>
                <a:moveTo>
                  <a:pt x="27422" y="1160"/>
                </a:moveTo>
                <a:cubicBezTo>
                  <a:pt x="28030" y="1160"/>
                  <a:pt x="27500" y="2470"/>
                  <a:pt x="27500" y="2773"/>
                </a:cubicBezTo>
                <a:cubicBezTo>
                  <a:pt x="27361" y="4159"/>
                  <a:pt x="26876" y="5476"/>
                  <a:pt x="26044" y="6516"/>
                </a:cubicBezTo>
                <a:cubicBezTo>
                  <a:pt x="25490" y="7070"/>
                  <a:pt x="24935" y="7694"/>
                  <a:pt x="24311" y="8180"/>
                </a:cubicBezTo>
                <a:lnTo>
                  <a:pt x="23687" y="8734"/>
                </a:lnTo>
                <a:cubicBezTo>
                  <a:pt x="24519" y="7417"/>
                  <a:pt x="25074" y="6031"/>
                  <a:pt x="25351" y="4644"/>
                </a:cubicBezTo>
                <a:lnTo>
                  <a:pt x="25351" y="4575"/>
                </a:lnTo>
                <a:cubicBezTo>
                  <a:pt x="25420" y="4090"/>
                  <a:pt x="25420" y="3674"/>
                  <a:pt x="25351" y="3189"/>
                </a:cubicBezTo>
                <a:cubicBezTo>
                  <a:pt x="25698" y="2357"/>
                  <a:pt x="26321" y="1664"/>
                  <a:pt x="27084" y="1248"/>
                </a:cubicBezTo>
                <a:cubicBezTo>
                  <a:pt x="27223" y="1187"/>
                  <a:pt x="27334" y="1160"/>
                  <a:pt x="27422" y="1160"/>
                </a:cubicBezTo>
                <a:close/>
                <a:moveTo>
                  <a:pt x="30966" y="4020"/>
                </a:moveTo>
                <a:cubicBezTo>
                  <a:pt x="31520" y="4020"/>
                  <a:pt x="31312" y="4159"/>
                  <a:pt x="31104" y="4575"/>
                </a:cubicBezTo>
                <a:cubicBezTo>
                  <a:pt x="30827" y="4922"/>
                  <a:pt x="30550" y="5476"/>
                  <a:pt x="30273" y="5892"/>
                </a:cubicBezTo>
                <a:cubicBezTo>
                  <a:pt x="29094" y="7625"/>
                  <a:pt x="26945" y="8249"/>
                  <a:pt x="25074" y="9011"/>
                </a:cubicBezTo>
                <a:cubicBezTo>
                  <a:pt x="25004" y="8873"/>
                  <a:pt x="24866" y="8873"/>
                  <a:pt x="24796" y="8873"/>
                </a:cubicBezTo>
                <a:cubicBezTo>
                  <a:pt x="24796" y="8873"/>
                  <a:pt x="24796" y="8803"/>
                  <a:pt x="24796" y="8803"/>
                </a:cubicBezTo>
                <a:cubicBezTo>
                  <a:pt x="26321" y="7902"/>
                  <a:pt x="27500" y="6447"/>
                  <a:pt x="28124" y="4783"/>
                </a:cubicBezTo>
                <a:cubicBezTo>
                  <a:pt x="28717" y="4297"/>
                  <a:pt x="29521" y="4022"/>
                  <a:pt x="30306" y="4022"/>
                </a:cubicBezTo>
                <a:cubicBezTo>
                  <a:pt x="30529" y="4022"/>
                  <a:pt x="30751" y="4044"/>
                  <a:pt x="30966" y="4090"/>
                </a:cubicBezTo>
                <a:lnTo>
                  <a:pt x="30966" y="4020"/>
                </a:lnTo>
                <a:close/>
                <a:moveTo>
                  <a:pt x="29163" y="7556"/>
                </a:moveTo>
                <a:cubicBezTo>
                  <a:pt x="29718" y="7556"/>
                  <a:pt x="30273" y="7625"/>
                  <a:pt x="30827" y="7833"/>
                </a:cubicBezTo>
                <a:cubicBezTo>
                  <a:pt x="30961" y="7833"/>
                  <a:pt x="32459" y="8807"/>
                  <a:pt x="31864" y="8807"/>
                </a:cubicBezTo>
                <a:cubicBezTo>
                  <a:pt x="31844" y="8807"/>
                  <a:pt x="31822" y="8806"/>
                  <a:pt x="31798" y="8803"/>
                </a:cubicBezTo>
                <a:cubicBezTo>
                  <a:pt x="31625" y="8775"/>
                  <a:pt x="31453" y="8758"/>
                  <a:pt x="31286" y="8758"/>
                </a:cubicBezTo>
                <a:cubicBezTo>
                  <a:pt x="31049" y="8758"/>
                  <a:pt x="30822" y="8792"/>
                  <a:pt x="30619" y="8873"/>
                </a:cubicBezTo>
                <a:cubicBezTo>
                  <a:pt x="29346" y="9020"/>
                  <a:pt x="28246" y="9374"/>
                  <a:pt x="27099" y="9374"/>
                </a:cubicBezTo>
                <a:cubicBezTo>
                  <a:pt x="26622" y="9374"/>
                  <a:pt x="26137" y="9313"/>
                  <a:pt x="25628" y="9150"/>
                </a:cubicBezTo>
                <a:cubicBezTo>
                  <a:pt x="26807" y="8803"/>
                  <a:pt x="27985" y="8249"/>
                  <a:pt x="29094" y="7556"/>
                </a:cubicBezTo>
                <a:close/>
                <a:moveTo>
                  <a:pt x="24379" y="473"/>
                </a:moveTo>
                <a:cubicBezTo>
                  <a:pt x="24456" y="473"/>
                  <a:pt x="24507" y="537"/>
                  <a:pt x="24519" y="693"/>
                </a:cubicBezTo>
                <a:cubicBezTo>
                  <a:pt x="24519" y="1040"/>
                  <a:pt x="24658" y="1456"/>
                  <a:pt x="24727" y="1802"/>
                </a:cubicBezTo>
                <a:cubicBezTo>
                  <a:pt x="25351" y="4228"/>
                  <a:pt x="24588" y="6100"/>
                  <a:pt x="23687" y="8180"/>
                </a:cubicBezTo>
                <a:cubicBezTo>
                  <a:pt x="23687" y="8180"/>
                  <a:pt x="23687" y="8110"/>
                  <a:pt x="23687" y="8110"/>
                </a:cubicBezTo>
                <a:cubicBezTo>
                  <a:pt x="23653" y="8006"/>
                  <a:pt x="23566" y="7954"/>
                  <a:pt x="23479" y="7954"/>
                </a:cubicBezTo>
                <a:cubicBezTo>
                  <a:pt x="23393" y="7954"/>
                  <a:pt x="23306" y="8006"/>
                  <a:pt x="23271" y="8110"/>
                </a:cubicBezTo>
                <a:cubicBezTo>
                  <a:pt x="23202" y="8596"/>
                  <a:pt x="23063" y="9081"/>
                  <a:pt x="22994" y="9635"/>
                </a:cubicBezTo>
                <a:cubicBezTo>
                  <a:pt x="22925" y="9289"/>
                  <a:pt x="22855" y="9011"/>
                  <a:pt x="22717" y="8665"/>
                </a:cubicBezTo>
                <a:cubicBezTo>
                  <a:pt x="22786" y="8665"/>
                  <a:pt x="22925" y="8665"/>
                  <a:pt x="22925" y="8596"/>
                </a:cubicBezTo>
                <a:cubicBezTo>
                  <a:pt x="23410" y="7070"/>
                  <a:pt x="23341" y="5476"/>
                  <a:pt x="22855" y="3951"/>
                </a:cubicBezTo>
                <a:cubicBezTo>
                  <a:pt x="22855" y="3327"/>
                  <a:pt x="22925" y="2634"/>
                  <a:pt x="23063" y="2010"/>
                </a:cubicBezTo>
                <a:cubicBezTo>
                  <a:pt x="23063" y="1953"/>
                  <a:pt x="24012" y="473"/>
                  <a:pt x="24379" y="473"/>
                </a:cubicBezTo>
                <a:close/>
                <a:moveTo>
                  <a:pt x="17421" y="3487"/>
                </a:moveTo>
                <a:cubicBezTo>
                  <a:pt x="18513" y="4040"/>
                  <a:pt x="19469" y="4795"/>
                  <a:pt x="20291" y="5753"/>
                </a:cubicBezTo>
                <a:cubicBezTo>
                  <a:pt x="20360" y="5892"/>
                  <a:pt x="20429" y="5961"/>
                  <a:pt x="20568" y="6100"/>
                </a:cubicBezTo>
                <a:cubicBezTo>
                  <a:pt x="20637" y="6239"/>
                  <a:pt x="20637" y="6308"/>
                  <a:pt x="20707" y="6377"/>
                </a:cubicBezTo>
                <a:cubicBezTo>
                  <a:pt x="21192" y="7209"/>
                  <a:pt x="21538" y="8041"/>
                  <a:pt x="21746" y="8873"/>
                </a:cubicBezTo>
                <a:cubicBezTo>
                  <a:pt x="21677" y="8942"/>
                  <a:pt x="21677" y="9011"/>
                  <a:pt x="21677" y="9081"/>
                </a:cubicBezTo>
                <a:cubicBezTo>
                  <a:pt x="21746" y="9289"/>
                  <a:pt x="21816" y="9566"/>
                  <a:pt x="21885" y="9843"/>
                </a:cubicBezTo>
                <a:cubicBezTo>
                  <a:pt x="21677" y="9635"/>
                  <a:pt x="21469" y="9497"/>
                  <a:pt x="21192" y="9358"/>
                </a:cubicBezTo>
                <a:cubicBezTo>
                  <a:pt x="21192" y="9219"/>
                  <a:pt x="21192" y="9081"/>
                  <a:pt x="21192" y="8942"/>
                </a:cubicBezTo>
                <a:cubicBezTo>
                  <a:pt x="21192" y="8873"/>
                  <a:pt x="21140" y="8838"/>
                  <a:pt x="21088" y="8838"/>
                </a:cubicBezTo>
                <a:cubicBezTo>
                  <a:pt x="21036" y="8838"/>
                  <a:pt x="20984" y="8873"/>
                  <a:pt x="20984" y="8942"/>
                </a:cubicBezTo>
                <a:lnTo>
                  <a:pt x="20984" y="9219"/>
                </a:lnTo>
                <a:cubicBezTo>
                  <a:pt x="20360" y="8873"/>
                  <a:pt x="19875" y="8457"/>
                  <a:pt x="19320" y="8041"/>
                </a:cubicBezTo>
                <a:cubicBezTo>
                  <a:pt x="18627" y="7278"/>
                  <a:pt x="18142" y="6308"/>
                  <a:pt x="17934" y="5268"/>
                </a:cubicBezTo>
                <a:cubicBezTo>
                  <a:pt x="17868" y="5005"/>
                  <a:pt x="17677" y="3680"/>
                  <a:pt x="17421" y="3487"/>
                </a:cubicBezTo>
                <a:close/>
                <a:moveTo>
                  <a:pt x="24311" y="9081"/>
                </a:moveTo>
                <a:cubicBezTo>
                  <a:pt x="24311" y="9150"/>
                  <a:pt x="24311" y="9289"/>
                  <a:pt x="24242" y="9358"/>
                </a:cubicBezTo>
                <a:cubicBezTo>
                  <a:pt x="24034" y="9635"/>
                  <a:pt x="23826" y="9913"/>
                  <a:pt x="23687" y="10259"/>
                </a:cubicBezTo>
                <a:cubicBezTo>
                  <a:pt x="23826" y="9843"/>
                  <a:pt x="24034" y="9427"/>
                  <a:pt x="24242" y="9081"/>
                </a:cubicBezTo>
                <a:close/>
                <a:moveTo>
                  <a:pt x="21400" y="9843"/>
                </a:moveTo>
                <a:lnTo>
                  <a:pt x="21400" y="9843"/>
                </a:lnTo>
                <a:cubicBezTo>
                  <a:pt x="21608" y="9982"/>
                  <a:pt x="21816" y="10121"/>
                  <a:pt x="22024" y="10190"/>
                </a:cubicBezTo>
                <a:cubicBezTo>
                  <a:pt x="22093" y="10606"/>
                  <a:pt x="22370" y="10883"/>
                  <a:pt x="22717" y="11091"/>
                </a:cubicBezTo>
                <a:lnTo>
                  <a:pt x="22509" y="11091"/>
                </a:lnTo>
                <a:cubicBezTo>
                  <a:pt x="22232" y="10952"/>
                  <a:pt x="22024" y="10814"/>
                  <a:pt x="21816" y="10536"/>
                </a:cubicBezTo>
                <a:cubicBezTo>
                  <a:pt x="21608" y="10328"/>
                  <a:pt x="21469" y="10121"/>
                  <a:pt x="21400" y="9843"/>
                </a:cubicBezTo>
                <a:close/>
                <a:moveTo>
                  <a:pt x="23549" y="14626"/>
                </a:moveTo>
                <a:lnTo>
                  <a:pt x="23549" y="14626"/>
                </a:lnTo>
                <a:cubicBezTo>
                  <a:pt x="23271" y="15181"/>
                  <a:pt x="22994" y="15735"/>
                  <a:pt x="22648" y="16221"/>
                </a:cubicBezTo>
                <a:lnTo>
                  <a:pt x="22717" y="15597"/>
                </a:lnTo>
                <a:cubicBezTo>
                  <a:pt x="22925" y="15181"/>
                  <a:pt x="23202" y="14903"/>
                  <a:pt x="23549" y="14626"/>
                </a:cubicBezTo>
                <a:close/>
                <a:moveTo>
                  <a:pt x="21123" y="17954"/>
                </a:moveTo>
                <a:lnTo>
                  <a:pt x="21123" y="17954"/>
                </a:lnTo>
                <a:cubicBezTo>
                  <a:pt x="21301" y="18429"/>
                  <a:pt x="21377" y="18955"/>
                  <a:pt x="21483" y="19445"/>
                </a:cubicBezTo>
                <a:lnTo>
                  <a:pt x="21483" y="19445"/>
                </a:lnTo>
                <a:cubicBezTo>
                  <a:pt x="21345" y="18965"/>
                  <a:pt x="21217" y="18476"/>
                  <a:pt x="21123" y="17954"/>
                </a:cubicBezTo>
                <a:close/>
                <a:moveTo>
                  <a:pt x="21729" y="19747"/>
                </a:moveTo>
                <a:cubicBezTo>
                  <a:pt x="21712" y="19866"/>
                  <a:pt x="21694" y="19984"/>
                  <a:pt x="21677" y="20102"/>
                </a:cubicBezTo>
                <a:cubicBezTo>
                  <a:pt x="21644" y="19992"/>
                  <a:pt x="21611" y="19881"/>
                  <a:pt x="21578" y="19770"/>
                </a:cubicBezTo>
                <a:lnTo>
                  <a:pt x="21578" y="19770"/>
                </a:lnTo>
                <a:cubicBezTo>
                  <a:pt x="21596" y="19784"/>
                  <a:pt x="21619" y="19790"/>
                  <a:pt x="21642" y="19790"/>
                </a:cubicBezTo>
                <a:cubicBezTo>
                  <a:pt x="21676" y="19790"/>
                  <a:pt x="21709" y="19776"/>
                  <a:pt x="21729" y="19747"/>
                </a:cubicBezTo>
                <a:close/>
                <a:moveTo>
                  <a:pt x="12138" y="17474"/>
                </a:moveTo>
                <a:cubicBezTo>
                  <a:pt x="12238" y="17474"/>
                  <a:pt x="12305" y="17572"/>
                  <a:pt x="12319" y="17815"/>
                </a:cubicBezTo>
                <a:cubicBezTo>
                  <a:pt x="12388" y="18716"/>
                  <a:pt x="12180" y="19617"/>
                  <a:pt x="11695" y="20380"/>
                </a:cubicBezTo>
                <a:cubicBezTo>
                  <a:pt x="11349" y="21004"/>
                  <a:pt x="10863" y="21627"/>
                  <a:pt x="10309" y="22113"/>
                </a:cubicBezTo>
                <a:cubicBezTo>
                  <a:pt x="10240" y="22113"/>
                  <a:pt x="10170" y="22182"/>
                  <a:pt x="10101" y="22251"/>
                </a:cubicBezTo>
                <a:lnTo>
                  <a:pt x="10101" y="21766"/>
                </a:lnTo>
                <a:cubicBezTo>
                  <a:pt x="10448" y="20934"/>
                  <a:pt x="10586" y="20102"/>
                  <a:pt x="10517" y="19201"/>
                </a:cubicBezTo>
                <a:lnTo>
                  <a:pt x="10517" y="19201"/>
                </a:lnTo>
                <a:lnTo>
                  <a:pt x="10586" y="19271"/>
                </a:lnTo>
                <a:lnTo>
                  <a:pt x="10725" y="19271"/>
                </a:lnTo>
                <a:cubicBezTo>
                  <a:pt x="10890" y="18940"/>
                  <a:pt x="11754" y="17474"/>
                  <a:pt x="12138" y="17474"/>
                </a:cubicBezTo>
                <a:close/>
                <a:moveTo>
                  <a:pt x="9294" y="16309"/>
                </a:moveTo>
                <a:cubicBezTo>
                  <a:pt x="9826" y="16309"/>
                  <a:pt x="10252" y="18610"/>
                  <a:pt x="10309" y="19063"/>
                </a:cubicBezTo>
                <a:cubicBezTo>
                  <a:pt x="10378" y="19825"/>
                  <a:pt x="10240" y="20657"/>
                  <a:pt x="9962" y="21350"/>
                </a:cubicBezTo>
                <a:cubicBezTo>
                  <a:pt x="9893" y="21350"/>
                  <a:pt x="9824" y="21419"/>
                  <a:pt x="9754" y="21489"/>
                </a:cubicBezTo>
                <a:cubicBezTo>
                  <a:pt x="9555" y="21821"/>
                  <a:pt x="9419" y="22281"/>
                  <a:pt x="9286" y="22684"/>
                </a:cubicBezTo>
                <a:lnTo>
                  <a:pt x="9286" y="22684"/>
                </a:lnTo>
                <a:lnTo>
                  <a:pt x="9269" y="22667"/>
                </a:lnTo>
                <a:cubicBezTo>
                  <a:pt x="9338" y="22390"/>
                  <a:pt x="9338" y="22113"/>
                  <a:pt x="9338" y="21766"/>
                </a:cubicBezTo>
                <a:lnTo>
                  <a:pt x="9338" y="21697"/>
                </a:lnTo>
                <a:cubicBezTo>
                  <a:pt x="9200" y="20934"/>
                  <a:pt x="8923" y="20241"/>
                  <a:pt x="8507" y="19617"/>
                </a:cubicBezTo>
                <a:cubicBezTo>
                  <a:pt x="8368" y="18647"/>
                  <a:pt x="8507" y="17607"/>
                  <a:pt x="8923" y="16706"/>
                </a:cubicBezTo>
                <a:cubicBezTo>
                  <a:pt x="9050" y="16426"/>
                  <a:pt x="9175" y="16309"/>
                  <a:pt x="9294" y="16309"/>
                </a:cubicBezTo>
                <a:close/>
                <a:moveTo>
                  <a:pt x="6198" y="17227"/>
                </a:moveTo>
                <a:cubicBezTo>
                  <a:pt x="6266" y="17227"/>
                  <a:pt x="6342" y="17278"/>
                  <a:pt x="6427" y="17399"/>
                </a:cubicBezTo>
                <a:cubicBezTo>
                  <a:pt x="7120" y="18231"/>
                  <a:pt x="7744" y="19063"/>
                  <a:pt x="8299" y="19964"/>
                </a:cubicBezTo>
                <a:cubicBezTo>
                  <a:pt x="8368" y="20380"/>
                  <a:pt x="8576" y="20865"/>
                  <a:pt x="8853" y="21281"/>
                </a:cubicBezTo>
                <a:cubicBezTo>
                  <a:pt x="8923" y="21627"/>
                  <a:pt x="8923" y="21905"/>
                  <a:pt x="8923" y="22251"/>
                </a:cubicBezTo>
                <a:cubicBezTo>
                  <a:pt x="8784" y="22321"/>
                  <a:pt x="8715" y="22390"/>
                  <a:pt x="8715" y="22459"/>
                </a:cubicBezTo>
                <a:lnTo>
                  <a:pt x="8784" y="22529"/>
                </a:lnTo>
                <a:cubicBezTo>
                  <a:pt x="8715" y="22736"/>
                  <a:pt x="8715" y="23014"/>
                  <a:pt x="8784" y="23291"/>
                </a:cubicBezTo>
                <a:cubicBezTo>
                  <a:pt x="8784" y="23291"/>
                  <a:pt x="8784" y="23360"/>
                  <a:pt x="8784" y="23360"/>
                </a:cubicBezTo>
                <a:lnTo>
                  <a:pt x="8507" y="23152"/>
                </a:lnTo>
                <a:cubicBezTo>
                  <a:pt x="8437" y="23083"/>
                  <a:pt x="8368" y="23014"/>
                  <a:pt x="8299" y="22875"/>
                </a:cubicBezTo>
                <a:cubicBezTo>
                  <a:pt x="8368" y="22806"/>
                  <a:pt x="8299" y="22806"/>
                  <a:pt x="8299" y="22736"/>
                </a:cubicBezTo>
                <a:lnTo>
                  <a:pt x="8160" y="22736"/>
                </a:lnTo>
                <a:cubicBezTo>
                  <a:pt x="7813" y="22251"/>
                  <a:pt x="7328" y="21835"/>
                  <a:pt x="6774" y="21558"/>
                </a:cubicBezTo>
                <a:cubicBezTo>
                  <a:pt x="6427" y="21142"/>
                  <a:pt x="6150" y="20657"/>
                  <a:pt x="6011" y="20172"/>
                </a:cubicBezTo>
                <a:cubicBezTo>
                  <a:pt x="5803" y="19686"/>
                  <a:pt x="5734" y="19201"/>
                  <a:pt x="5734" y="18716"/>
                </a:cubicBezTo>
                <a:cubicBezTo>
                  <a:pt x="5734" y="18373"/>
                  <a:pt x="5876" y="17227"/>
                  <a:pt x="6198" y="17227"/>
                </a:cubicBezTo>
                <a:close/>
                <a:moveTo>
                  <a:pt x="14177" y="19268"/>
                </a:moveTo>
                <a:cubicBezTo>
                  <a:pt x="14845" y="19268"/>
                  <a:pt x="14116" y="20525"/>
                  <a:pt x="13913" y="20796"/>
                </a:cubicBezTo>
                <a:cubicBezTo>
                  <a:pt x="13498" y="21419"/>
                  <a:pt x="12943" y="21974"/>
                  <a:pt x="12388" y="22390"/>
                </a:cubicBezTo>
                <a:cubicBezTo>
                  <a:pt x="11765" y="22806"/>
                  <a:pt x="11071" y="23152"/>
                  <a:pt x="10378" y="23430"/>
                </a:cubicBezTo>
                <a:cubicBezTo>
                  <a:pt x="10448" y="23222"/>
                  <a:pt x="10448" y="23014"/>
                  <a:pt x="10517" y="22806"/>
                </a:cubicBezTo>
                <a:cubicBezTo>
                  <a:pt x="11695" y="21558"/>
                  <a:pt x="12111" y="19409"/>
                  <a:pt x="14052" y="19271"/>
                </a:cubicBezTo>
                <a:lnTo>
                  <a:pt x="14121" y="19271"/>
                </a:lnTo>
                <a:cubicBezTo>
                  <a:pt x="14141" y="19269"/>
                  <a:pt x="14159" y="19268"/>
                  <a:pt x="14177" y="19268"/>
                </a:cubicBezTo>
                <a:close/>
                <a:moveTo>
                  <a:pt x="13646" y="21590"/>
                </a:moveTo>
                <a:cubicBezTo>
                  <a:pt x="13640" y="21599"/>
                  <a:pt x="13636" y="21611"/>
                  <a:pt x="13636" y="21627"/>
                </a:cubicBezTo>
                <a:cubicBezTo>
                  <a:pt x="13775" y="22043"/>
                  <a:pt x="13983" y="22251"/>
                  <a:pt x="13567" y="22598"/>
                </a:cubicBezTo>
                <a:cubicBezTo>
                  <a:pt x="13220" y="22944"/>
                  <a:pt x="12804" y="23152"/>
                  <a:pt x="12319" y="23291"/>
                </a:cubicBezTo>
                <a:cubicBezTo>
                  <a:pt x="11695" y="23568"/>
                  <a:pt x="11002" y="23776"/>
                  <a:pt x="10378" y="23846"/>
                </a:cubicBezTo>
                <a:cubicBezTo>
                  <a:pt x="11210" y="23499"/>
                  <a:pt x="12042" y="23014"/>
                  <a:pt x="12735" y="22459"/>
                </a:cubicBezTo>
                <a:cubicBezTo>
                  <a:pt x="13080" y="22201"/>
                  <a:pt x="13384" y="21909"/>
                  <a:pt x="13646" y="21590"/>
                </a:cubicBezTo>
                <a:close/>
                <a:moveTo>
                  <a:pt x="3749" y="20938"/>
                </a:moveTo>
                <a:cubicBezTo>
                  <a:pt x="5264" y="21150"/>
                  <a:pt x="6641" y="21841"/>
                  <a:pt x="7744" y="22944"/>
                </a:cubicBezTo>
                <a:cubicBezTo>
                  <a:pt x="7675" y="23014"/>
                  <a:pt x="7605" y="23083"/>
                  <a:pt x="7675" y="23222"/>
                </a:cubicBezTo>
                <a:cubicBezTo>
                  <a:pt x="7883" y="23638"/>
                  <a:pt x="8160" y="24054"/>
                  <a:pt x="8507" y="24400"/>
                </a:cubicBezTo>
                <a:cubicBezTo>
                  <a:pt x="6520" y="23989"/>
                  <a:pt x="4466" y="22969"/>
                  <a:pt x="3749" y="20938"/>
                </a:cubicBezTo>
                <a:close/>
                <a:moveTo>
                  <a:pt x="31590" y="11507"/>
                </a:moveTo>
                <a:lnTo>
                  <a:pt x="31590" y="11507"/>
                </a:lnTo>
                <a:cubicBezTo>
                  <a:pt x="29163" y="16706"/>
                  <a:pt x="24380" y="21073"/>
                  <a:pt x="22162" y="26410"/>
                </a:cubicBezTo>
                <a:cubicBezTo>
                  <a:pt x="22578" y="23638"/>
                  <a:pt x="23549" y="21004"/>
                  <a:pt x="24935" y="18647"/>
                </a:cubicBezTo>
                <a:cubicBezTo>
                  <a:pt x="26668" y="15874"/>
                  <a:pt x="29441" y="13933"/>
                  <a:pt x="31590" y="11507"/>
                </a:cubicBezTo>
                <a:close/>
                <a:moveTo>
                  <a:pt x="34166" y="25716"/>
                </a:moveTo>
                <a:cubicBezTo>
                  <a:pt x="34202" y="25716"/>
                  <a:pt x="34224" y="25737"/>
                  <a:pt x="34224" y="25787"/>
                </a:cubicBezTo>
                <a:cubicBezTo>
                  <a:pt x="34224" y="26618"/>
                  <a:pt x="34016" y="27381"/>
                  <a:pt x="33669" y="28143"/>
                </a:cubicBezTo>
                <a:cubicBezTo>
                  <a:pt x="33253" y="28975"/>
                  <a:pt x="32629" y="29668"/>
                  <a:pt x="31798" y="30223"/>
                </a:cubicBezTo>
                <a:cubicBezTo>
                  <a:pt x="32421" y="29252"/>
                  <a:pt x="32768" y="28143"/>
                  <a:pt x="32837" y="27034"/>
                </a:cubicBezTo>
                <a:cubicBezTo>
                  <a:pt x="32976" y="26896"/>
                  <a:pt x="33045" y="26688"/>
                  <a:pt x="33184" y="26480"/>
                </a:cubicBezTo>
                <a:cubicBezTo>
                  <a:pt x="33184" y="26480"/>
                  <a:pt x="33948" y="25716"/>
                  <a:pt x="34166" y="25716"/>
                </a:cubicBezTo>
                <a:close/>
                <a:moveTo>
                  <a:pt x="32560" y="24816"/>
                </a:moveTo>
                <a:cubicBezTo>
                  <a:pt x="32560" y="25440"/>
                  <a:pt x="32560" y="26133"/>
                  <a:pt x="32560" y="26826"/>
                </a:cubicBezTo>
                <a:cubicBezTo>
                  <a:pt x="32491" y="28143"/>
                  <a:pt x="31936" y="29460"/>
                  <a:pt x="30966" y="30431"/>
                </a:cubicBezTo>
                <a:cubicBezTo>
                  <a:pt x="30966" y="30362"/>
                  <a:pt x="30966" y="30292"/>
                  <a:pt x="30966" y="30223"/>
                </a:cubicBezTo>
                <a:cubicBezTo>
                  <a:pt x="31451" y="29183"/>
                  <a:pt x="31451" y="27935"/>
                  <a:pt x="30966" y="26896"/>
                </a:cubicBezTo>
                <a:lnTo>
                  <a:pt x="30966" y="26618"/>
                </a:lnTo>
                <a:cubicBezTo>
                  <a:pt x="30966" y="26618"/>
                  <a:pt x="30966" y="26549"/>
                  <a:pt x="30966" y="26480"/>
                </a:cubicBezTo>
                <a:cubicBezTo>
                  <a:pt x="31078" y="26255"/>
                  <a:pt x="31236" y="25938"/>
                  <a:pt x="31255" y="25938"/>
                </a:cubicBezTo>
                <a:lnTo>
                  <a:pt x="31255" y="25938"/>
                </a:lnTo>
                <a:cubicBezTo>
                  <a:pt x="31259" y="25938"/>
                  <a:pt x="31256" y="25955"/>
                  <a:pt x="31243" y="25994"/>
                </a:cubicBezTo>
                <a:lnTo>
                  <a:pt x="31382" y="25648"/>
                </a:lnTo>
                <a:cubicBezTo>
                  <a:pt x="31659" y="25232"/>
                  <a:pt x="32075" y="24885"/>
                  <a:pt x="32560" y="24816"/>
                </a:cubicBezTo>
                <a:close/>
                <a:moveTo>
                  <a:pt x="20083" y="29322"/>
                </a:moveTo>
                <a:lnTo>
                  <a:pt x="20083" y="29322"/>
                </a:lnTo>
                <a:cubicBezTo>
                  <a:pt x="20429" y="29460"/>
                  <a:pt x="20637" y="29807"/>
                  <a:pt x="20637" y="30223"/>
                </a:cubicBezTo>
                <a:lnTo>
                  <a:pt x="20568" y="30985"/>
                </a:lnTo>
                <a:lnTo>
                  <a:pt x="20429" y="30639"/>
                </a:lnTo>
                <a:cubicBezTo>
                  <a:pt x="20291" y="30223"/>
                  <a:pt x="20152" y="29807"/>
                  <a:pt x="20083" y="29322"/>
                </a:cubicBezTo>
                <a:close/>
                <a:moveTo>
                  <a:pt x="28609" y="25163"/>
                </a:moveTo>
                <a:lnTo>
                  <a:pt x="28609" y="25163"/>
                </a:lnTo>
                <a:cubicBezTo>
                  <a:pt x="28748" y="25856"/>
                  <a:pt x="28955" y="26480"/>
                  <a:pt x="29233" y="27104"/>
                </a:cubicBezTo>
                <a:cubicBezTo>
                  <a:pt x="29787" y="28213"/>
                  <a:pt x="29995" y="29530"/>
                  <a:pt x="29857" y="30708"/>
                </a:cubicBezTo>
                <a:cubicBezTo>
                  <a:pt x="29787" y="30569"/>
                  <a:pt x="29649" y="30431"/>
                  <a:pt x="29579" y="30223"/>
                </a:cubicBezTo>
                <a:cubicBezTo>
                  <a:pt x="29555" y="30174"/>
                  <a:pt x="29504" y="30151"/>
                  <a:pt x="29452" y="30151"/>
                </a:cubicBezTo>
                <a:cubicBezTo>
                  <a:pt x="29357" y="30151"/>
                  <a:pt x="29257" y="30227"/>
                  <a:pt x="29302" y="30362"/>
                </a:cubicBezTo>
                <a:lnTo>
                  <a:pt x="29579" y="30985"/>
                </a:lnTo>
                <a:cubicBezTo>
                  <a:pt x="27846" y="30362"/>
                  <a:pt x="27430" y="26618"/>
                  <a:pt x="28609" y="25163"/>
                </a:cubicBezTo>
                <a:close/>
                <a:moveTo>
                  <a:pt x="29282" y="25322"/>
                </a:moveTo>
                <a:cubicBezTo>
                  <a:pt x="29766" y="25322"/>
                  <a:pt x="30837" y="27262"/>
                  <a:pt x="30896" y="27381"/>
                </a:cubicBezTo>
                <a:cubicBezTo>
                  <a:pt x="31104" y="28143"/>
                  <a:pt x="31104" y="28906"/>
                  <a:pt x="30896" y="29668"/>
                </a:cubicBezTo>
                <a:cubicBezTo>
                  <a:pt x="30859" y="29650"/>
                  <a:pt x="30827" y="29641"/>
                  <a:pt x="30800" y="29641"/>
                </a:cubicBezTo>
                <a:cubicBezTo>
                  <a:pt x="30726" y="29641"/>
                  <a:pt x="30688" y="29705"/>
                  <a:pt x="30688" y="29807"/>
                </a:cubicBezTo>
                <a:cubicBezTo>
                  <a:pt x="30480" y="30223"/>
                  <a:pt x="30273" y="30708"/>
                  <a:pt x="30203" y="31193"/>
                </a:cubicBezTo>
                <a:cubicBezTo>
                  <a:pt x="30134" y="31193"/>
                  <a:pt x="30134" y="31263"/>
                  <a:pt x="30203" y="31332"/>
                </a:cubicBezTo>
                <a:lnTo>
                  <a:pt x="30134" y="31471"/>
                </a:lnTo>
                <a:lnTo>
                  <a:pt x="29995" y="31193"/>
                </a:lnTo>
                <a:cubicBezTo>
                  <a:pt x="30065" y="31193"/>
                  <a:pt x="30065" y="31124"/>
                  <a:pt x="29995" y="31055"/>
                </a:cubicBezTo>
                <a:cubicBezTo>
                  <a:pt x="31174" y="29322"/>
                  <a:pt x="29649" y="27381"/>
                  <a:pt x="29094" y="25579"/>
                </a:cubicBezTo>
                <a:cubicBezTo>
                  <a:pt x="29094" y="25579"/>
                  <a:pt x="29094" y="25509"/>
                  <a:pt x="29094" y="25509"/>
                </a:cubicBezTo>
                <a:cubicBezTo>
                  <a:pt x="29134" y="25378"/>
                  <a:pt x="29200" y="25322"/>
                  <a:pt x="29282" y="25322"/>
                </a:cubicBezTo>
                <a:close/>
                <a:moveTo>
                  <a:pt x="46694" y="29734"/>
                </a:moveTo>
                <a:cubicBezTo>
                  <a:pt x="46796" y="29734"/>
                  <a:pt x="46854" y="29775"/>
                  <a:pt x="46840" y="29876"/>
                </a:cubicBezTo>
                <a:cubicBezTo>
                  <a:pt x="46354" y="32094"/>
                  <a:pt x="44621" y="33204"/>
                  <a:pt x="42958" y="34451"/>
                </a:cubicBezTo>
                <a:cubicBezTo>
                  <a:pt x="43304" y="33550"/>
                  <a:pt x="43651" y="32718"/>
                  <a:pt x="44136" y="31887"/>
                </a:cubicBezTo>
                <a:cubicBezTo>
                  <a:pt x="44413" y="31332"/>
                  <a:pt x="44760" y="30847"/>
                  <a:pt x="45176" y="30431"/>
                </a:cubicBezTo>
                <a:cubicBezTo>
                  <a:pt x="45286" y="30321"/>
                  <a:pt x="46307" y="29734"/>
                  <a:pt x="46694" y="29734"/>
                </a:cubicBezTo>
                <a:close/>
                <a:moveTo>
                  <a:pt x="42606" y="27685"/>
                </a:moveTo>
                <a:cubicBezTo>
                  <a:pt x="42632" y="27685"/>
                  <a:pt x="42657" y="27698"/>
                  <a:pt x="42681" y="27727"/>
                </a:cubicBezTo>
                <a:cubicBezTo>
                  <a:pt x="43096" y="28351"/>
                  <a:pt x="43374" y="28975"/>
                  <a:pt x="43582" y="29668"/>
                </a:cubicBezTo>
                <a:cubicBezTo>
                  <a:pt x="43859" y="30847"/>
                  <a:pt x="43651" y="32025"/>
                  <a:pt x="42958" y="33065"/>
                </a:cubicBezTo>
                <a:cubicBezTo>
                  <a:pt x="42923" y="33030"/>
                  <a:pt x="42888" y="33013"/>
                  <a:pt x="42854" y="33013"/>
                </a:cubicBezTo>
                <a:cubicBezTo>
                  <a:pt x="42819" y="33013"/>
                  <a:pt x="42784" y="33030"/>
                  <a:pt x="42750" y="33065"/>
                </a:cubicBezTo>
                <a:cubicBezTo>
                  <a:pt x="42334" y="33550"/>
                  <a:pt x="41987" y="34174"/>
                  <a:pt x="41849" y="34867"/>
                </a:cubicBezTo>
                <a:lnTo>
                  <a:pt x="41779" y="34937"/>
                </a:lnTo>
                <a:cubicBezTo>
                  <a:pt x="41641" y="33065"/>
                  <a:pt x="41710" y="31124"/>
                  <a:pt x="41918" y="29252"/>
                </a:cubicBezTo>
                <a:cubicBezTo>
                  <a:pt x="41918" y="29252"/>
                  <a:pt x="42324" y="27685"/>
                  <a:pt x="42606" y="27685"/>
                </a:cubicBezTo>
                <a:close/>
                <a:moveTo>
                  <a:pt x="40601" y="29807"/>
                </a:moveTo>
                <a:cubicBezTo>
                  <a:pt x="40670" y="30084"/>
                  <a:pt x="40740" y="30292"/>
                  <a:pt x="40878" y="30431"/>
                </a:cubicBezTo>
                <a:cubicBezTo>
                  <a:pt x="41017" y="30639"/>
                  <a:pt x="41225" y="30847"/>
                  <a:pt x="41363" y="30985"/>
                </a:cubicBezTo>
                <a:cubicBezTo>
                  <a:pt x="41294" y="32372"/>
                  <a:pt x="41433" y="33827"/>
                  <a:pt x="41502" y="35283"/>
                </a:cubicBezTo>
                <a:lnTo>
                  <a:pt x="41502" y="35352"/>
                </a:lnTo>
                <a:lnTo>
                  <a:pt x="41363" y="35352"/>
                </a:lnTo>
                <a:cubicBezTo>
                  <a:pt x="40601" y="34590"/>
                  <a:pt x="40254" y="33481"/>
                  <a:pt x="40324" y="32372"/>
                </a:cubicBezTo>
                <a:cubicBezTo>
                  <a:pt x="40254" y="31817"/>
                  <a:pt x="40324" y="31263"/>
                  <a:pt x="40462" y="30639"/>
                </a:cubicBezTo>
                <a:cubicBezTo>
                  <a:pt x="40462" y="30500"/>
                  <a:pt x="40532" y="30292"/>
                  <a:pt x="40601" y="30154"/>
                </a:cubicBezTo>
                <a:cubicBezTo>
                  <a:pt x="40601" y="30015"/>
                  <a:pt x="40532" y="29946"/>
                  <a:pt x="40532" y="29807"/>
                </a:cubicBezTo>
                <a:close/>
                <a:moveTo>
                  <a:pt x="42888" y="35075"/>
                </a:moveTo>
                <a:lnTo>
                  <a:pt x="42888" y="35075"/>
                </a:lnTo>
                <a:cubicBezTo>
                  <a:pt x="42681" y="35214"/>
                  <a:pt x="42403" y="35352"/>
                  <a:pt x="42195" y="35491"/>
                </a:cubicBezTo>
                <a:lnTo>
                  <a:pt x="42126" y="35491"/>
                </a:lnTo>
                <a:cubicBezTo>
                  <a:pt x="42126" y="35422"/>
                  <a:pt x="42126" y="35422"/>
                  <a:pt x="42057" y="35422"/>
                </a:cubicBezTo>
                <a:cubicBezTo>
                  <a:pt x="42057" y="35352"/>
                  <a:pt x="42057" y="35352"/>
                  <a:pt x="42057" y="35352"/>
                </a:cubicBezTo>
                <a:cubicBezTo>
                  <a:pt x="42334" y="35283"/>
                  <a:pt x="42611" y="35145"/>
                  <a:pt x="42888" y="35075"/>
                </a:cubicBezTo>
                <a:close/>
                <a:moveTo>
                  <a:pt x="47755" y="32320"/>
                </a:moveTo>
                <a:cubicBezTo>
                  <a:pt x="47940" y="32320"/>
                  <a:pt x="48122" y="32337"/>
                  <a:pt x="48295" y="32372"/>
                </a:cubicBezTo>
                <a:cubicBezTo>
                  <a:pt x="49404" y="32649"/>
                  <a:pt x="48711" y="33481"/>
                  <a:pt x="48226" y="33827"/>
                </a:cubicBezTo>
                <a:cubicBezTo>
                  <a:pt x="46909" y="34659"/>
                  <a:pt x="45453" y="35214"/>
                  <a:pt x="43928" y="35560"/>
                </a:cubicBezTo>
                <a:cubicBezTo>
                  <a:pt x="43928" y="35491"/>
                  <a:pt x="43859" y="35491"/>
                  <a:pt x="43720" y="35491"/>
                </a:cubicBezTo>
                <a:lnTo>
                  <a:pt x="43027" y="35560"/>
                </a:lnTo>
                <a:cubicBezTo>
                  <a:pt x="43443" y="35352"/>
                  <a:pt x="43720" y="35006"/>
                  <a:pt x="43928" y="34659"/>
                </a:cubicBezTo>
                <a:cubicBezTo>
                  <a:pt x="43998" y="34521"/>
                  <a:pt x="43928" y="34382"/>
                  <a:pt x="43790" y="34313"/>
                </a:cubicBezTo>
                <a:cubicBezTo>
                  <a:pt x="43928" y="34243"/>
                  <a:pt x="43998" y="34105"/>
                  <a:pt x="44206" y="33966"/>
                </a:cubicBezTo>
                <a:lnTo>
                  <a:pt x="44413" y="33758"/>
                </a:lnTo>
                <a:cubicBezTo>
                  <a:pt x="44968" y="33412"/>
                  <a:pt x="45592" y="33065"/>
                  <a:pt x="46216" y="32788"/>
                </a:cubicBezTo>
                <a:lnTo>
                  <a:pt x="46146" y="32788"/>
                </a:lnTo>
                <a:cubicBezTo>
                  <a:pt x="46614" y="32476"/>
                  <a:pt x="47199" y="32320"/>
                  <a:pt x="47755" y="32320"/>
                </a:cubicBezTo>
                <a:close/>
                <a:moveTo>
                  <a:pt x="21885" y="33897"/>
                </a:moveTo>
                <a:lnTo>
                  <a:pt x="21885" y="33897"/>
                </a:lnTo>
                <a:cubicBezTo>
                  <a:pt x="21816" y="34382"/>
                  <a:pt x="21746" y="34867"/>
                  <a:pt x="21538" y="35283"/>
                </a:cubicBezTo>
                <a:cubicBezTo>
                  <a:pt x="21400" y="35560"/>
                  <a:pt x="21192" y="35907"/>
                  <a:pt x="21053" y="36184"/>
                </a:cubicBezTo>
                <a:cubicBezTo>
                  <a:pt x="21053" y="35352"/>
                  <a:pt x="21330" y="34521"/>
                  <a:pt x="21885" y="33897"/>
                </a:cubicBezTo>
                <a:close/>
                <a:moveTo>
                  <a:pt x="13983" y="35352"/>
                </a:moveTo>
                <a:lnTo>
                  <a:pt x="14052" y="35422"/>
                </a:lnTo>
                <a:cubicBezTo>
                  <a:pt x="14052" y="35768"/>
                  <a:pt x="13983" y="36115"/>
                  <a:pt x="13983" y="36392"/>
                </a:cubicBezTo>
                <a:cubicBezTo>
                  <a:pt x="13913" y="36739"/>
                  <a:pt x="13844" y="37016"/>
                  <a:pt x="13705" y="37293"/>
                </a:cubicBezTo>
                <a:cubicBezTo>
                  <a:pt x="13636" y="36670"/>
                  <a:pt x="13705" y="35976"/>
                  <a:pt x="13983" y="35352"/>
                </a:cubicBezTo>
                <a:close/>
                <a:moveTo>
                  <a:pt x="46382" y="35517"/>
                </a:moveTo>
                <a:cubicBezTo>
                  <a:pt x="47669" y="35517"/>
                  <a:pt x="48986" y="35792"/>
                  <a:pt x="49543" y="36739"/>
                </a:cubicBezTo>
                <a:cubicBezTo>
                  <a:pt x="49890" y="37293"/>
                  <a:pt x="46354" y="37293"/>
                  <a:pt x="46077" y="37293"/>
                </a:cubicBezTo>
                <a:cubicBezTo>
                  <a:pt x="45176" y="37155"/>
                  <a:pt x="44344" y="36808"/>
                  <a:pt x="43512" y="36323"/>
                </a:cubicBezTo>
                <a:cubicBezTo>
                  <a:pt x="43582" y="36254"/>
                  <a:pt x="43582" y="36254"/>
                  <a:pt x="43512" y="36184"/>
                </a:cubicBezTo>
                <a:cubicBezTo>
                  <a:pt x="44206" y="36046"/>
                  <a:pt x="44829" y="35838"/>
                  <a:pt x="45453" y="35560"/>
                </a:cubicBezTo>
                <a:cubicBezTo>
                  <a:pt x="45753" y="35533"/>
                  <a:pt x="46067" y="35517"/>
                  <a:pt x="46382" y="35517"/>
                </a:cubicBezTo>
                <a:close/>
                <a:moveTo>
                  <a:pt x="30827" y="37085"/>
                </a:moveTo>
                <a:lnTo>
                  <a:pt x="30827" y="37085"/>
                </a:lnTo>
                <a:cubicBezTo>
                  <a:pt x="30758" y="37432"/>
                  <a:pt x="30550" y="37709"/>
                  <a:pt x="30342" y="37987"/>
                </a:cubicBezTo>
                <a:cubicBezTo>
                  <a:pt x="30273" y="38056"/>
                  <a:pt x="30134" y="38195"/>
                  <a:pt x="29995" y="38264"/>
                </a:cubicBezTo>
                <a:cubicBezTo>
                  <a:pt x="29995" y="38195"/>
                  <a:pt x="29995" y="38125"/>
                  <a:pt x="29926" y="38125"/>
                </a:cubicBezTo>
                <a:cubicBezTo>
                  <a:pt x="29995" y="38056"/>
                  <a:pt x="29995" y="38056"/>
                  <a:pt x="30065" y="37987"/>
                </a:cubicBezTo>
                <a:cubicBezTo>
                  <a:pt x="30273" y="37640"/>
                  <a:pt x="30480" y="37363"/>
                  <a:pt x="30827" y="37085"/>
                </a:cubicBezTo>
                <a:close/>
                <a:moveTo>
                  <a:pt x="38799" y="37848"/>
                </a:moveTo>
                <a:cubicBezTo>
                  <a:pt x="39076" y="37848"/>
                  <a:pt x="39423" y="37917"/>
                  <a:pt x="39631" y="38125"/>
                </a:cubicBezTo>
                <a:cubicBezTo>
                  <a:pt x="39631" y="38195"/>
                  <a:pt x="39561" y="38264"/>
                  <a:pt x="39492" y="38333"/>
                </a:cubicBezTo>
                <a:cubicBezTo>
                  <a:pt x="39284" y="38402"/>
                  <a:pt x="39076" y="38472"/>
                  <a:pt x="38868" y="38472"/>
                </a:cubicBezTo>
                <a:cubicBezTo>
                  <a:pt x="38521" y="38472"/>
                  <a:pt x="38175" y="38402"/>
                  <a:pt x="37898" y="38333"/>
                </a:cubicBezTo>
                <a:lnTo>
                  <a:pt x="38521" y="37848"/>
                </a:lnTo>
                <a:close/>
                <a:moveTo>
                  <a:pt x="35835" y="37424"/>
                </a:moveTo>
                <a:lnTo>
                  <a:pt x="35835" y="37424"/>
                </a:lnTo>
                <a:cubicBezTo>
                  <a:pt x="36001" y="38093"/>
                  <a:pt x="35598" y="38698"/>
                  <a:pt x="35194" y="39304"/>
                </a:cubicBezTo>
                <a:cubicBezTo>
                  <a:pt x="35127" y="38636"/>
                  <a:pt x="35382" y="37968"/>
                  <a:pt x="35835" y="37424"/>
                </a:cubicBezTo>
                <a:close/>
                <a:moveTo>
                  <a:pt x="43096" y="36462"/>
                </a:moveTo>
                <a:cubicBezTo>
                  <a:pt x="43998" y="37224"/>
                  <a:pt x="45107" y="37709"/>
                  <a:pt x="46285" y="37779"/>
                </a:cubicBezTo>
                <a:cubicBezTo>
                  <a:pt x="46978" y="38472"/>
                  <a:pt x="47602" y="39304"/>
                  <a:pt x="48018" y="40274"/>
                </a:cubicBezTo>
                <a:cubicBezTo>
                  <a:pt x="45731" y="40066"/>
                  <a:pt x="44067" y="38333"/>
                  <a:pt x="42888" y="36462"/>
                </a:cubicBezTo>
                <a:close/>
                <a:moveTo>
                  <a:pt x="19822" y="39660"/>
                </a:moveTo>
                <a:cubicBezTo>
                  <a:pt x="20181" y="40313"/>
                  <a:pt x="20370" y="41021"/>
                  <a:pt x="20499" y="41730"/>
                </a:cubicBezTo>
                <a:cubicBezTo>
                  <a:pt x="20165" y="41063"/>
                  <a:pt x="19960" y="40332"/>
                  <a:pt x="19822" y="39660"/>
                </a:cubicBezTo>
                <a:close/>
                <a:moveTo>
                  <a:pt x="16825" y="42423"/>
                </a:moveTo>
                <a:lnTo>
                  <a:pt x="16825" y="42423"/>
                </a:lnTo>
                <a:cubicBezTo>
                  <a:pt x="17102" y="42978"/>
                  <a:pt x="17171" y="43601"/>
                  <a:pt x="17033" y="44225"/>
                </a:cubicBezTo>
                <a:cubicBezTo>
                  <a:pt x="16825" y="43601"/>
                  <a:pt x="16755" y="42978"/>
                  <a:pt x="16825" y="42423"/>
                </a:cubicBezTo>
                <a:close/>
                <a:moveTo>
                  <a:pt x="24796" y="32926"/>
                </a:moveTo>
                <a:lnTo>
                  <a:pt x="24796" y="32926"/>
                </a:lnTo>
                <a:cubicBezTo>
                  <a:pt x="25212" y="33620"/>
                  <a:pt x="25767" y="34174"/>
                  <a:pt x="26391" y="34729"/>
                </a:cubicBezTo>
                <a:cubicBezTo>
                  <a:pt x="28817" y="37293"/>
                  <a:pt x="28540" y="40759"/>
                  <a:pt x="27638" y="43948"/>
                </a:cubicBezTo>
                <a:cubicBezTo>
                  <a:pt x="27638" y="43948"/>
                  <a:pt x="27638" y="44017"/>
                  <a:pt x="27638" y="44087"/>
                </a:cubicBezTo>
                <a:cubicBezTo>
                  <a:pt x="27569" y="44364"/>
                  <a:pt x="27430" y="44641"/>
                  <a:pt x="27361" y="44918"/>
                </a:cubicBezTo>
                <a:cubicBezTo>
                  <a:pt x="27916" y="42007"/>
                  <a:pt x="27569" y="39026"/>
                  <a:pt x="26460" y="36323"/>
                </a:cubicBezTo>
                <a:cubicBezTo>
                  <a:pt x="26460" y="36303"/>
                  <a:pt x="26448" y="36294"/>
                  <a:pt x="26431" y="36294"/>
                </a:cubicBezTo>
                <a:cubicBezTo>
                  <a:pt x="26391" y="36294"/>
                  <a:pt x="26321" y="36343"/>
                  <a:pt x="26321" y="36392"/>
                </a:cubicBezTo>
                <a:cubicBezTo>
                  <a:pt x="26807" y="38056"/>
                  <a:pt x="27084" y="39789"/>
                  <a:pt x="27292" y="41591"/>
                </a:cubicBezTo>
                <a:cubicBezTo>
                  <a:pt x="27361" y="42978"/>
                  <a:pt x="27084" y="44364"/>
                  <a:pt x="27015" y="45820"/>
                </a:cubicBezTo>
                <a:cubicBezTo>
                  <a:pt x="26876" y="46235"/>
                  <a:pt x="26668" y="46651"/>
                  <a:pt x="26460" y="46998"/>
                </a:cubicBezTo>
                <a:cubicBezTo>
                  <a:pt x="26668" y="45542"/>
                  <a:pt x="26529" y="44087"/>
                  <a:pt x="26183" y="42700"/>
                </a:cubicBezTo>
                <a:lnTo>
                  <a:pt x="26113" y="42700"/>
                </a:lnTo>
                <a:cubicBezTo>
                  <a:pt x="25490" y="39858"/>
                  <a:pt x="25143" y="36947"/>
                  <a:pt x="25074" y="34035"/>
                </a:cubicBezTo>
                <a:cubicBezTo>
                  <a:pt x="25074" y="33620"/>
                  <a:pt x="25004" y="33273"/>
                  <a:pt x="24796" y="32926"/>
                </a:cubicBezTo>
                <a:close/>
                <a:moveTo>
                  <a:pt x="22162" y="45265"/>
                </a:moveTo>
                <a:cubicBezTo>
                  <a:pt x="22162" y="45958"/>
                  <a:pt x="22024" y="46651"/>
                  <a:pt x="21677" y="47275"/>
                </a:cubicBezTo>
                <a:cubicBezTo>
                  <a:pt x="21608" y="46929"/>
                  <a:pt x="21608" y="46651"/>
                  <a:pt x="21608" y="46374"/>
                </a:cubicBezTo>
                <a:cubicBezTo>
                  <a:pt x="21677" y="45958"/>
                  <a:pt x="21885" y="45612"/>
                  <a:pt x="22162" y="45265"/>
                </a:cubicBezTo>
                <a:close/>
                <a:moveTo>
                  <a:pt x="17518" y="49147"/>
                </a:moveTo>
                <a:lnTo>
                  <a:pt x="17518" y="49147"/>
                </a:lnTo>
                <a:cubicBezTo>
                  <a:pt x="18073" y="49424"/>
                  <a:pt x="18627" y="49771"/>
                  <a:pt x="19043" y="50256"/>
                </a:cubicBezTo>
                <a:cubicBezTo>
                  <a:pt x="18419" y="50048"/>
                  <a:pt x="17865" y="49632"/>
                  <a:pt x="17518" y="49147"/>
                </a:cubicBezTo>
                <a:close/>
                <a:moveTo>
                  <a:pt x="19528" y="56841"/>
                </a:moveTo>
                <a:lnTo>
                  <a:pt x="19528" y="56841"/>
                </a:lnTo>
                <a:cubicBezTo>
                  <a:pt x="19805" y="57257"/>
                  <a:pt x="19875" y="57812"/>
                  <a:pt x="19875" y="58366"/>
                </a:cubicBezTo>
                <a:cubicBezTo>
                  <a:pt x="19598" y="57881"/>
                  <a:pt x="19528" y="57326"/>
                  <a:pt x="19528" y="56841"/>
                </a:cubicBezTo>
                <a:close/>
                <a:moveTo>
                  <a:pt x="36437" y="54584"/>
                </a:moveTo>
                <a:cubicBezTo>
                  <a:pt x="36678" y="54584"/>
                  <a:pt x="36903" y="56163"/>
                  <a:pt x="36925" y="56163"/>
                </a:cubicBezTo>
                <a:cubicBezTo>
                  <a:pt x="36926" y="56163"/>
                  <a:pt x="36927" y="56158"/>
                  <a:pt x="36927" y="56148"/>
                </a:cubicBezTo>
                <a:lnTo>
                  <a:pt x="36927" y="56148"/>
                </a:lnTo>
                <a:cubicBezTo>
                  <a:pt x="36927" y="56980"/>
                  <a:pt x="36719" y="57742"/>
                  <a:pt x="36373" y="58505"/>
                </a:cubicBezTo>
                <a:cubicBezTo>
                  <a:pt x="36095" y="59129"/>
                  <a:pt x="35679" y="59683"/>
                  <a:pt x="35263" y="60169"/>
                </a:cubicBezTo>
                <a:cubicBezTo>
                  <a:pt x="35263" y="60099"/>
                  <a:pt x="35263" y="60030"/>
                  <a:pt x="35263" y="59961"/>
                </a:cubicBezTo>
                <a:cubicBezTo>
                  <a:pt x="35263" y="59811"/>
                  <a:pt x="35119" y="59697"/>
                  <a:pt x="34987" y="59697"/>
                </a:cubicBezTo>
                <a:cubicBezTo>
                  <a:pt x="34936" y="59697"/>
                  <a:pt x="34886" y="59714"/>
                  <a:pt x="34848" y="59753"/>
                </a:cubicBezTo>
                <a:lnTo>
                  <a:pt x="34709" y="59891"/>
                </a:lnTo>
                <a:cubicBezTo>
                  <a:pt x="34709" y="59753"/>
                  <a:pt x="34709" y="59614"/>
                  <a:pt x="34709" y="59475"/>
                </a:cubicBezTo>
                <a:cubicBezTo>
                  <a:pt x="34709" y="59406"/>
                  <a:pt x="34709" y="59337"/>
                  <a:pt x="34640" y="59337"/>
                </a:cubicBezTo>
                <a:cubicBezTo>
                  <a:pt x="34709" y="58782"/>
                  <a:pt x="34709" y="58297"/>
                  <a:pt x="34640" y="57742"/>
                </a:cubicBezTo>
                <a:cubicBezTo>
                  <a:pt x="34986" y="56564"/>
                  <a:pt x="35541" y="55455"/>
                  <a:pt x="36373" y="54623"/>
                </a:cubicBezTo>
                <a:cubicBezTo>
                  <a:pt x="36394" y="54596"/>
                  <a:pt x="36415" y="54584"/>
                  <a:pt x="36437" y="54584"/>
                </a:cubicBezTo>
                <a:close/>
                <a:moveTo>
                  <a:pt x="32144" y="54685"/>
                </a:moveTo>
                <a:cubicBezTo>
                  <a:pt x="32223" y="54685"/>
                  <a:pt x="32315" y="54708"/>
                  <a:pt x="32421" y="54762"/>
                </a:cubicBezTo>
                <a:cubicBezTo>
                  <a:pt x="33184" y="55178"/>
                  <a:pt x="33808" y="55871"/>
                  <a:pt x="34085" y="56703"/>
                </a:cubicBezTo>
                <a:cubicBezTo>
                  <a:pt x="34224" y="57118"/>
                  <a:pt x="34293" y="57534"/>
                  <a:pt x="34362" y="57881"/>
                </a:cubicBezTo>
                <a:cubicBezTo>
                  <a:pt x="34224" y="58505"/>
                  <a:pt x="34154" y="59129"/>
                  <a:pt x="34154" y="59753"/>
                </a:cubicBezTo>
                <a:cubicBezTo>
                  <a:pt x="34154" y="59822"/>
                  <a:pt x="34085" y="59961"/>
                  <a:pt x="34016" y="60030"/>
                </a:cubicBezTo>
                <a:cubicBezTo>
                  <a:pt x="33946" y="59753"/>
                  <a:pt x="33877" y="59475"/>
                  <a:pt x="33738" y="59198"/>
                </a:cubicBezTo>
                <a:cubicBezTo>
                  <a:pt x="33712" y="59145"/>
                  <a:pt x="33655" y="59122"/>
                  <a:pt x="33599" y="59122"/>
                </a:cubicBezTo>
                <a:cubicBezTo>
                  <a:pt x="33508" y="59122"/>
                  <a:pt x="33418" y="59182"/>
                  <a:pt x="33461" y="59267"/>
                </a:cubicBezTo>
                <a:cubicBezTo>
                  <a:pt x="33531" y="59891"/>
                  <a:pt x="33600" y="60446"/>
                  <a:pt x="33738" y="61000"/>
                </a:cubicBezTo>
                <a:cubicBezTo>
                  <a:pt x="33600" y="60862"/>
                  <a:pt x="33461" y="60654"/>
                  <a:pt x="33323" y="60446"/>
                </a:cubicBezTo>
                <a:cubicBezTo>
                  <a:pt x="33184" y="59822"/>
                  <a:pt x="32837" y="59198"/>
                  <a:pt x="32352" y="58713"/>
                </a:cubicBezTo>
                <a:lnTo>
                  <a:pt x="32352" y="58782"/>
                </a:lnTo>
                <a:cubicBezTo>
                  <a:pt x="32005" y="57881"/>
                  <a:pt x="31728" y="56980"/>
                  <a:pt x="31659" y="56079"/>
                </a:cubicBezTo>
                <a:cubicBezTo>
                  <a:pt x="31659" y="55777"/>
                  <a:pt x="31606" y="54685"/>
                  <a:pt x="32144" y="54685"/>
                </a:cubicBezTo>
                <a:close/>
                <a:moveTo>
                  <a:pt x="39977" y="56772"/>
                </a:moveTo>
                <a:lnTo>
                  <a:pt x="39908" y="56841"/>
                </a:lnTo>
                <a:cubicBezTo>
                  <a:pt x="39284" y="57812"/>
                  <a:pt x="38521" y="58713"/>
                  <a:pt x="37690" y="59475"/>
                </a:cubicBezTo>
                <a:cubicBezTo>
                  <a:pt x="37135" y="59891"/>
                  <a:pt x="36581" y="60307"/>
                  <a:pt x="36095" y="60654"/>
                </a:cubicBezTo>
                <a:lnTo>
                  <a:pt x="35333" y="60931"/>
                </a:lnTo>
                <a:cubicBezTo>
                  <a:pt x="35263" y="61000"/>
                  <a:pt x="35263" y="61208"/>
                  <a:pt x="35333" y="61208"/>
                </a:cubicBezTo>
                <a:lnTo>
                  <a:pt x="34986" y="61486"/>
                </a:lnTo>
                <a:lnTo>
                  <a:pt x="34778" y="61416"/>
                </a:lnTo>
                <a:cubicBezTo>
                  <a:pt x="34848" y="61278"/>
                  <a:pt x="34917" y="61139"/>
                  <a:pt x="34986" y="60931"/>
                </a:cubicBezTo>
                <a:cubicBezTo>
                  <a:pt x="35679" y="60307"/>
                  <a:pt x="36234" y="59545"/>
                  <a:pt x="36581" y="58713"/>
                </a:cubicBezTo>
                <a:cubicBezTo>
                  <a:pt x="37343" y="57604"/>
                  <a:pt x="38591" y="56911"/>
                  <a:pt x="39977" y="56772"/>
                </a:cubicBezTo>
                <a:close/>
                <a:moveTo>
                  <a:pt x="30125" y="58040"/>
                </a:moveTo>
                <a:cubicBezTo>
                  <a:pt x="30219" y="58040"/>
                  <a:pt x="30337" y="58057"/>
                  <a:pt x="30480" y="58089"/>
                </a:cubicBezTo>
                <a:cubicBezTo>
                  <a:pt x="30896" y="58158"/>
                  <a:pt x="31312" y="58366"/>
                  <a:pt x="31590" y="58713"/>
                </a:cubicBezTo>
                <a:cubicBezTo>
                  <a:pt x="31867" y="58851"/>
                  <a:pt x="32075" y="59129"/>
                  <a:pt x="32283" y="59337"/>
                </a:cubicBezTo>
                <a:cubicBezTo>
                  <a:pt x="32421" y="59753"/>
                  <a:pt x="32629" y="60099"/>
                  <a:pt x="32907" y="60515"/>
                </a:cubicBezTo>
                <a:cubicBezTo>
                  <a:pt x="32976" y="60862"/>
                  <a:pt x="33045" y="61208"/>
                  <a:pt x="33115" y="61555"/>
                </a:cubicBezTo>
                <a:cubicBezTo>
                  <a:pt x="31659" y="61208"/>
                  <a:pt x="30411" y="60099"/>
                  <a:pt x="29926" y="58644"/>
                </a:cubicBezTo>
                <a:lnTo>
                  <a:pt x="29926" y="58713"/>
                </a:lnTo>
                <a:cubicBezTo>
                  <a:pt x="29766" y="58233"/>
                  <a:pt x="29811" y="58040"/>
                  <a:pt x="30125" y="58040"/>
                </a:cubicBezTo>
                <a:close/>
                <a:moveTo>
                  <a:pt x="39561" y="60099"/>
                </a:moveTo>
                <a:lnTo>
                  <a:pt x="39492" y="60169"/>
                </a:lnTo>
                <a:cubicBezTo>
                  <a:pt x="38521" y="60862"/>
                  <a:pt x="37343" y="61347"/>
                  <a:pt x="36165" y="61555"/>
                </a:cubicBezTo>
                <a:cubicBezTo>
                  <a:pt x="36165" y="61416"/>
                  <a:pt x="36234" y="61347"/>
                  <a:pt x="36303" y="61208"/>
                </a:cubicBezTo>
                <a:cubicBezTo>
                  <a:pt x="36373" y="61139"/>
                  <a:pt x="36303" y="61070"/>
                  <a:pt x="36234" y="61070"/>
                </a:cubicBezTo>
                <a:cubicBezTo>
                  <a:pt x="37343" y="60792"/>
                  <a:pt x="38452" y="60446"/>
                  <a:pt x="39561" y="60099"/>
                </a:cubicBezTo>
                <a:close/>
                <a:moveTo>
                  <a:pt x="24103" y="59545"/>
                </a:moveTo>
                <a:lnTo>
                  <a:pt x="24103" y="59545"/>
                </a:lnTo>
                <a:cubicBezTo>
                  <a:pt x="24034" y="59961"/>
                  <a:pt x="23965" y="60376"/>
                  <a:pt x="23757" y="60792"/>
                </a:cubicBezTo>
                <a:cubicBezTo>
                  <a:pt x="23687" y="61139"/>
                  <a:pt x="23479" y="61416"/>
                  <a:pt x="23341" y="61763"/>
                </a:cubicBezTo>
                <a:cubicBezTo>
                  <a:pt x="23341" y="61763"/>
                  <a:pt x="23341" y="61694"/>
                  <a:pt x="23341" y="61694"/>
                </a:cubicBezTo>
                <a:cubicBezTo>
                  <a:pt x="23410" y="60931"/>
                  <a:pt x="23687" y="60169"/>
                  <a:pt x="24103" y="59545"/>
                </a:cubicBezTo>
                <a:close/>
                <a:moveTo>
                  <a:pt x="33600" y="61832"/>
                </a:moveTo>
                <a:cubicBezTo>
                  <a:pt x="33669" y="62109"/>
                  <a:pt x="33738" y="62317"/>
                  <a:pt x="33808" y="62525"/>
                </a:cubicBezTo>
                <a:cubicBezTo>
                  <a:pt x="33808" y="62664"/>
                  <a:pt x="33738" y="62733"/>
                  <a:pt x="33738" y="62803"/>
                </a:cubicBezTo>
                <a:cubicBezTo>
                  <a:pt x="33669" y="62456"/>
                  <a:pt x="33531" y="62109"/>
                  <a:pt x="33461" y="61832"/>
                </a:cubicBezTo>
                <a:close/>
                <a:moveTo>
                  <a:pt x="34709" y="65021"/>
                </a:moveTo>
                <a:lnTo>
                  <a:pt x="34709" y="65021"/>
                </a:lnTo>
                <a:cubicBezTo>
                  <a:pt x="34235" y="65630"/>
                  <a:pt x="33629" y="66174"/>
                  <a:pt x="33019" y="66586"/>
                </a:cubicBezTo>
                <a:lnTo>
                  <a:pt x="33019" y="66586"/>
                </a:lnTo>
                <a:cubicBezTo>
                  <a:pt x="33039" y="66545"/>
                  <a:pt x="33025" y="66477"/>
                  <a:pt x="32976" y="66477"/>
                </a:cubicBezTo>
                <a:cubicBezTo>
                  <a:pt x="33392" y="65853"/>
                  <a:pt x="34016" y="65298"/>
                  <a:pt x="34709" y="65021"/>
                </a:cubicBezTo>
                <a:close/>
                <a:moveTo>
                  <a:pt x="17310" y="55247"/>
                </a:moveTo>
                <a:lnTo>
                  <a:pt x="17310" y="55247"/>
                </a:lnTo>
                <a:cubicBezTo>
                  <a:pt x="17310" y="55247"/>
                  <a:pt x="17934" y="57119"/>
                  <a:pt x="17934" y="57188"/>
                </a:cubicBezTo>
                <a:cubicBezTo>
                  <a:pt x="18280" y="58436"/>
                  <a:pt x="18488" y="59822"/>
                  <a:pt x="18488" y="61208"/>
                </a:cubicBezTo>
                <a:cubicBezTo>
                  <a:pt x="18558" y="62872"/>
                  <a:pt x="18488" y="64605"/>
                  <a:pt x="18280" y="66338"/>
                </a:cubicBezTo>
                <a:cubicBezTo>
                  <a:pt x="18003" y="64536"/>
                  <a:pt x="17865" y="62733"/>
                  <a:pt x="17795" y="60862"/>
                </a:cubicBezTo>
                <a:cubicBezTo>
                  <a:pt x="17795" y="60792"/>
                  <a:pt x="17743" y="60758"/>
                  <a:pt x="17691" y="60758"/>
                </a:cubicBezTo>
                <a:cubicBezTo>
                  <a:pt x="17639" y="60758"/>
                  <a:pt x="17587" y="60792"/>
                  <a:pt x="17587" y="60862"/>
                </a:cubicBezTo>
                <a:cubicBezTo>
                  <a:pt x="17518" y="62941"/>
                  <a:pt x="17795" y="64951"/>
                  <a:pt x="18211" y="66962"/>
                </a:cubicBezTo>
                <a:cubicBezTo>
                  <a:pt x="18211" y="66962"/>
                  <a:pt x="18211" y="67031"/>
                  <a:pt x="18211" y="67100"/>
                </a:cubicBezTo>
                <a:cubicBezTo>
                  <a:pt x="17033" y="63219"/>
                  <a:pt x="16686" y="59198"/>
                  <a:pt x="17310" y="55247"/>
                </a:cubicBezTo>
                <a:close/>
                <a:moveTo>
                  <a:pt x="30827" y="68140"/>
                </a:moveTo>
                <a:cubicBezTo>
                  <a:pt x="31174" y="68764"/>
                  <a:pt x="31312" y="69457"/>
                  <a:pt x="31382" y="70150"/>
                </a:cubicBezTo>
                <a:cubicBezTo>
                  <a:pt x="31035" y="69527"/>
                  <a:pt x="30896" y="68833"/>
                  <a:pt x="30827" y="68140"/>
                </a:cubicBezTo>
                <a:close/>
                <a:moveTo>
                  <a:pt x="13371" y="65625"/>
                </a:moveTo>
                <a:cubicBezTo>
                  <a:pt x="13486" y="65625"/>
                  <a:pt x="13567" y="65762"/>
                  <a:pt x="13567" y="66130"/>
                </a:cubicBezTo>
                <a:cubicBezTo>
                  <a:pt x="13567" y="66754"/>
                  <a:pt x="13498" y="67308"/>
                  <a:pt x="13428" y="67932"/>
                </a:cubicBezTo>
                <a:cubicBezTo>
                  <a:pt x="13428" y="68625"/>
                  <a:pt x="13290" y="69319"/>
                  <a:pt x="13220" y="70081"/>
                </a:cubicBezTo>
                <a:cubicBezTo>
                  <a:pt x="13199" y="70038"/>
                  <a:pt x="13164" y="70022"/>
                  <a:pt x="13126" y="70022"/>
                </a:cubicBezTo>
                <a:cubicBezTo>
                  <a:pt x="13042" y="70022"/>
                  <a:pt x="12943" y="70103"/>
                  <a:pt x="12943" y="70150"/>
                </a:cubicBezTo>
                <a:lnTo>
                  <a:pt x="12943" y="70220"/>
                </a:lnTo>
                <a:cubicBezTo>
                  <a:pt x="12804" y="69734"/>
                  <a:pt x="12596" y="69319"/>
                  <a:pt x="12388" y="68903"/>
                </a:cubicBezTo>
                <a:cubicBezTo>
                  <a:pt x="12250" y="68002"/>
                  <a:pt x="12388" y="67031"/>
                  <a:pt x="12804" y="66199"/>
                </a:cubicBezTo>
                <a:cubicBezTo>
                  <a:pt x="12968" y="65912"/>
                  <a:pt x="13205" y="65625"/>
                  <a:pt x="13371" y="65625"/>
                </a:cubicBezTo>
                <a:close/>
                <a:moveTo>
                  <a:pt x="9281" y="66414"/>
                </a:moveTo>
                <a:cubicBezTo>
                  <a:pt x="10178" y="66899"/>
                  <a:pt x="11005" y="67589"/>
                  <a:pt x="11626" y="68417"/>
                </a:cubicBezTo>
                <a:cubicBezTo>
                  <a:pt x="11834" y="68695"/>
                  <a:pt x="11973" y="68972"/>
                  <a:pt x="12111" y="69249"/>
                </a:cubicBezTo>
                <a:cubicBezTo>
                  <a:pt x="12176" y="69507"/>
                  <a:pt x="12240" y="69765"/>
                  <a:pt x="12361" y="70024"/>
                </a:cubicBezTo>
                <a:lnTo>
                  <a:pt x="12361" y="70024"/>
                </a:lnTo>
                <a:cubicBezTo>
                  <a:pt x="12351" y="70017"/>
                  <a:pt x="12337" y="70012"/>
                  <a:pt x="12319" y="70012"/>
                </a:cubicBezTo>
                <a:cubicBezTo>
                  <a:pt x="12301" y="69993"/>
                  <a:pt x="12272" y="69985"/>
                  <a:pt x="12240" y="69985"/>
                </a:cubicBezTo>
                <a:cubicBezTo>
                  <a:pt x="12153" y="69985"/>
                  <a:pt x="12042" y="70049"/>
                  <a:pt x="12042" y="70150"/>
                </a:cubicBezTo>
                <a:cubicBezTo>
                  <a:pt x="12042" y="70358"/>
                  <a:pt x="12042" y="70636"/>
                  <a:pt x="12042" y="70913"/>
                </a:cubicBezTo>
                <a:cubicBezTo>
                  <a:pt x="11903" y="70774"/>
                  <a:pt x="11695" y="70636"/>
                  <a:pt x="11487" y="70566"/>
                </a:cubicBezTo>
                <a:cubicBezTo>
                  <a:pt x="11210" y="70150"/>
                  <a:pt x="10794" y="69873"/>
                  <a:pt x="10448" y="69596"/>
                </a:cubicBezTo>
                <a:cubicBezTo>
                  <a:pt x="10309" y="69319"/>
                  <a:pt x="10170" y="69041"/>
                  <a:pt x="10101" y="68903"/>
                </a:cubicBezTo>
                <a:cubicBezTo>
                  <a:pt x="9697" y="68094"/>
                  <a:pt x="9423" y="67286"/>
                  <a:pt x="9281" y="66414"/>
                </a:cubicBezTo>
                <a:close/>
                <a:moveTo>
                  <a:pt x="14676" y="67031"/>
                </a:moveTo>
                <a:lnTo>
                  <a:pt x="14676" y="67031"/>
                </a:lnTo>
                <a:cubicBezTo>
                  <a:pt x="14953" y="68279"/>
                  <a:pt x="14399" y="69665"/>
                  <a:pt x="13983" y="70913"/>
                </a:cubicBezTo>
                <a:cubicBezTo>
                  <a:pt x="13983" y="70566"/>
                  <a:pt x="13913" y="70289"/>
                  <a:pt x="13913" y="70012"/>
                </a:cubicBezTo>
                <a:lnTo>
                  <a:pt x="13913" y="70081"/>
                </a:lnTo>
                <a:cubicBezTo>
                  <a:pt x="13844" y="69942"/>
                  <a:pt x="13775" y="69942"/>
                  <a:pt x="13705" y="69942"/>
                </a:cubicBezTo>
                <a:cubicBezTo>
                  <a:pt x="13775" y="69457"/>
                  <a:pt x="13775" y="68972"/>
                  <a:pt x="13844" y="68417"/>
                </a:cubicBezTo>
                <a:cubicBezTo>
                  <a:pt x="14260" y="68071"/>
                  <a:pt x="14537" y="67586"/>
                  <a:pt x="14676" y="67031"/>
                </a:cubicBezTo>
                <a:close/>
                <a:moveTo>
                  <a:pt x="20083" y="68348"/>
                </a:moveTo>
                <a:lnTo>
                  <a:pt x="20083" y="68348"/>
                </a:lnTo>
                <a:cubicBezTo>
                  <a:pt x="19944" y="69249"/>
                  <a:pt x="19598" y="70150"/>
                  <a:pt x="19043" y="70913"/>
                </a:cubicBezTo>
                <a:lnTo>
                  <a:pt x="19043" y="70774"/>
                </a:lnTo>
                <a:cubicBezTo>
                  <a:pt x="19320" y="69942"/>
                  <a:pt x="19667" y="69111"/>
                  <a:pt x="20083" y="68348"/>
                </a:cubicBezTo>
                <a:close/>
                <a:moveTo>
                  <a:pt x="7880" y="68610"/>
                </a:moveTo>
                <a:cubicBezTo>
                  <a:pt x="8730" y="68610"/>
                  <a:pt x="9663" y="69360"/>
                  <a:pt x="10240" y="69873"/>
                </a:cubicBezTo>
                <a:lnTo>
                  <a:pt x="10448" y="70081"/>
                </a:lnTo>
                <a:cubicBezTo>
                  <a:pt x="10655" y="70497"/>
                  <a:pt x="11002" y="70844"/>
                  <a:pt x="11418" y="71052"/>
                </a:cubicBezTo>
                <a:lnTo>
                  <a:pt x="11626" y="71259"/>
                </a:lnTo>
                <a:cubicBezTo>
                  <a:pt x="11626" y="71259"/>
                  <a:pt x="11695" y="71329"/>
                  <a:pt x="11695" y="71398"/>
                </a:cubicBezTo>
                <a:cubicBezTo>
                  <a:pt x="11418" y="71329"/>
                  <a:pt x="11071" y="71259"/>
                  <a:pt x="10794" y="71259"/>
                </a:cubicBezTo>
                <a:cubicBezTo>
                  <a:pt x="10725" y="71259"/>
                  <a:pt x="10655" y="71329"/>
                  <a:pt x="10655" y="71398"/>
                </a:cubicBezTo>
                <a:lnTo>
                  <a:pt x="10655" y="71467"/>
                </a:lnTo>
                <a:cubicBezTo>
                  <a:pt x="10240" y="71259"/>
                  <a:pt x="9824" y="71121"/>
                  <a:pt x="9408" y="71052"/>
                </a:cubicBezTo>
                <a:cubicBezTo>
                  <a:pt x="9061" y="70913"/>
                  <a:pt x="8715" y="70774"/>
                  <a:pt x="8368" y="70636"/>
                </a:cubicBezTo>
                <a:cubicBezTo>
                  <a:pt x="8021" y="70428"/>
                  <a:pt x="7605" y="70220"/>
                  <a:pt x="7259" y="69942"/>
                </a:cubicBezTo>
                <a:cubicBezTo>
                  <a:pt x="6704" y="69527"/>
                  <a:pt x="6982" y="68625"/>
                  <a:pt x="7675" y="68625"/>
                </a:cubicBezTo>
                <a:cubicBezTo>
                  <a:pt x="7742" y="68615"/>
                  <a:pt x="7811" y="68610"/>
                  <a:pt x="7880" y="68610"/>
                </a:cubicBezTo>
                <a:close/>
                <a:moveTo>
                  <a:pt x="12388" y="70497"/>
                </a:moveTo>
                <a:cubicBezTo>
                  <a:pt x="12527" y="70705"/>
                  <a:pt x="12596" y="70844"/>
                  <a:pt x="12735" y="71052"/>
                </a:cubicBezTo>
                <a:cubicBezTo>
                  <a:pt x="12804" y="71190"/>
                  <a:pt x="12804" y="71398"/>
                  <a:pt x="12943" y="71537"/>
                </a:cubicBezTo>
                <a:lnTo>
                  <a:pt x="12874" y="71606"/>
                </a:lnTo>
                <a:lnTo>
                  <a:pt x="12804" y="71606"/>
                </a:lnTo>
                <a:cubicBezTo>
                  <a:pt x="12735" y="71467"/>
                  <a:pt x="12596" y="71329"/>
                  <a:pt x="12527" y="71259"/>
                </a:cubicBezTo>
                <a:cubicBezTo>
                  <a:pt x="12388" y="70982"/>
                  <a:pt x="12388" y="70774"/>
                  <a:pt x="12388" y="70497"/>
                </a:cubicBezTo>
                <a:close/>
                <a:moveTo>
                  <a:pt x="13428" y="71052"/>
                </a:moveTo>
                <a:cubicBezTo>
                  <a:pt x="13567" y="71329"/>
                  <a:pt x="13636" y="71606"/>
                  <a:pt x="13636" y="71883"/>
                </a:cubicBezTo>
                <a:cubicBezTo>
                  <a:pt x="13636" y="71953"/>
                  <a:pt x="13636" y="71953"/>
                  <a:pt x="13636" y="72022"/>
                </a:cubicBezTo>
                <a:lnTo>
                  <a:pt x="13636" y="72369"/>
                </a:lnTo>
                <a:cubicBezTo>
                  <a:pt x="13636" y="72230"/>
                  <a:pt x="13567" y="72091"/>
                  <a:pt x="13498" y="71953"/>
                </a:cubicBezTo>
                <a:cubicBezTo>
                  <a:pt x="13428" y="71745"/>
                  <a:pt x="13359" y="71537"/>
                  <a:pt x="13359" y="71259"/>
                </a:cubicBezTo>
                <a:cubicBezTo>
                  <a:pt x="13359" y="71190"/>
                  <a:pt x="13359" y="71121"/>
                  <a:pt x="13428" y="71052"/>
                </a:cubicBezTo>
                <a:close/>
                <a:moveTo>
                  <a:pt x="11374" y="71748"/>
                </a:moveTo>
                <a:lnTo>
                  <a:pt x="11374" y="71748"/>
                </a:lnTo>
                <a:cubicBezTo>
                  <a:pt x="11689" y="71771"/>
                  <a:pt x="12004" y="71902"/>
                  <a:pt x="12319" y="72091"/>
                </a:cubicBezTo>
                <a:cubicBezTo>
                  <a:pt x="12527" y="72230"/>
                  <a:pt x="12735" y="72438"/>
                  <a:pt x="13012" y="72507"/>
                </a:cubicBezTo>
                <a:cubicBezTo>
                  <a:pt x="13012" y="72542"/>
                  <a:pt x="13030" y="72559"/>
                  <a:pt x="13056" y="72559"/>
                </a:cubicBezTo>
                <a:cubicBezTo>
                  <a:pt x="13082" y="72559"/>
                  <a:pt x="13116" y="72542"/>
                  <a:pt x="13151" y="72507"/>
                </a:cubicBezTo>
                <a:lnTo>
                  <a:pt x="13290" y="72507"/>
                </a:lnTo>
                <a:cubicBezTo>
                  <a:pt x="13290" y="72646"/>
                  <a:pt x="13359" y="72715"/>
                  <a:pt x="13359" y="72784"/>
                </a:cubicBezTo>
                <a:cubicBezTo>
                  <a:pt x="12635" y="72587"/>
                  <a:pt x="11973" y="72202"/>
                  <a:pt x="11374" y="71748"/>
                </a:cubicBezTo>
                <a:close/>
                <a:moveTo>
                  <a:pt x="29371" y="72577"/>
                </a:moveTo>
                <a:cubicBezTo>
                  <a:pt x="29718" y="73408"/>
                  <a:pt x="29926" y="74309"/>
                  <a:pt x="29926" y="75211"/>
                </a:cubicBezTo>
                <a:cubicBezTo>
                  <a:pt x="29441" y="74379"/>
                  <a:pt x="29233" y="73478"/>
                  <a:pt x="29371" y="72577"/>
                </a:cubicBezTo>
                <a:close/>
                <a:moveTo>
                  <a:pt x="26475" y="74237"/>
                </a:moveTo>
                <a:cubicBezTo>
                  <a:pt x="26714" y="75388"/>
                  <a:pt x="26104" y="76409"/>
                  <a:pt x="25628" y="77429"/>
                </a:cubicBezTo>
                <a:cubicBezTo>
                  <a:pt x="25493" y="76279"/>
                  <a:pt x="25754" y="75129"/>
                  <a:pt x="26475" y="74237"/>
                </a:cubicBezTo>
                <a:close/>
                <a:moveTo>
                  <a:pt x="39700" y="68556"/>
                </a:moveTo>
                <a:cubicBezTo>
                  <a:pt x="39700" y="68556"/>
                  <a:pt x="38175" y="72022"/>
                  <a:pt x="37967" y="72438"/>
                </a:cubicBezTo>
                <a:cubicBezTo>
                  <a:pt x="36996" y="74102"/>
                  <a:pt x="35887" y="75765"/>
                  <a:pt x="34709" y="77360"/>
                </a:cubicBezTo>
                <a:cubicBezTo>
                  <a:pt x="32768" y="79994"/>
                  <a:pt x="30966" y="82697"/>
                  <a:pt x="28886" y="85331"/>
                </a:cubicBezTo>
                <a:cubicBezTo>
                  <a:pt x="29025" y="84707"/>
                  <a:pt x="29163" y="84083"/>
                  <a:pt x="29233" y="83390"/>
                </a:cubicBezTo>
                <a:cubicBezTo>
                  <a:pt x="29718" y="82073"/>
                  <a:pt x="30273" y="80756"/>
                  <a:pt x="30966" y="79508"/>
                </a:cubicBezTo>
                <a:cubicBezTo>
                  <a:pt x="32560" y="76944"/>
                  <a:pt x="34640" y="74656"/>
                  <a:pt x="35957" y="71883"/>
                </a:cubicBezTo>
                <a:cubicBezTo>
                  <a:pt x="35957" y="71798"/>
                  <a:pt x="35904" y="71738"/>
                  <a:pt x="35847" y="71738"/>
                </a:cubicBezTo>
                <a:cubicBezTo>
                  <a:pt x="35812" y="71738"/>
                  <a:pt x="35775" y="71761"/>
                  <a:pt x="35749" y="71814"/>
                </a:cubicBezTo>
                <a:cubicBezTo>
                  <a:pt x="34154" y="74379"/>
                  <a:pt x="32421" y="76805"/>
                  <a:pt x="30758" y="79370"/>
                </a:cubicBezTo>
                <a:cubicBezTo>
                  <a:pt x="30203" y="80271"/>
                  <a:pt x="29787" y="81172"/>
                  <a:pt x="29441" y="82073"/>
                </a:cubicBezTo>
                <a:cubicBezTo>
                  <a:pt x="29579" y="81241"/>
                  <a:pt x="29718" y="80410"/>
                  <a:pt x="29857" y="79508"/>
                </a:cubicBezTo>
                <a:cubicBezTo>
                  <a:pt x="31590" y="74725"/>
                  <a:pt x="34917" y="70289"/>
                  <a:pt x="39700" y="68556"/>
                </a:cubicBezTo>
                <a:close/>
                <a:moveTo>
                  <a:pt x="24450" y="83321"/>
                </a:moveTo>
                <a:lnTo>
                  <a:pt x="24450" y="83321"/>
                </a:lnTo>
                <a:cubicBezTo>
                  <a:pt x="25212" y="83875"/>
                  <a:pt x="25767" y="84569"/>
                  <a:pt x="26183" y="85470"/>
                </a:cubicBezTo>
                <a:lnTo>
                  <a:pt x="26113" y="85470"/>
                </a:lnTo>
                <a:cubicBezTo>
                  <a:pt x="25212" y="85054"/>
                  <a:pt x="24588" y="84291"/>
                  <a:pt x="24450" y="83321"/>
                </a:cubicBezTo>
                <a:close/>
                <a:moveTo>
                  <a:pt x="22232" y="70428"/>
                </a:moveTo>
                <a:cubicBezTo>
                  <a:pt x="22301" y="72299"/>
                  <a:pt x="22786" y="74309"/>
                  <a:pt x="22786" y="76181"/>
                </a:cubicBezTo>
                <a:cubicBezTo>
                  <a:pt x="22786" y="79578"/>
                  <a:pt x="22509" y="82974"/>
                  <a:pt x="22370" y="86371"/>
                </a:cubicBezTo>
                <a:cubicBezTo>
                  <a:pt x="22370" y="86232"/>
                  <a:pt x="22301" y="86094"/>
                  <a:pt x="22301" y="85955"/>
                </a:cubicBezTo>
                <a:lnTo>
                  <a:pt x="22232" y="85955"/>
                </a:lnTo>
                <a:cubicBezTo>
                  <a:pt x="22093" y="83252"/>
                  <a:pt x="21677" y="80617"/>
                  <a:pt x="21885" y="77914"/>
                </a:cubicBezTo>
                <a:cubicBezTo>
                  <a:pt x="21885" y="77879"/>
                  <a:pt x="21850" y="77862"/>
                  <a:pt x="21816" y="77862"/>
                </a:cubicBezTo>
                <a:cubicBezTo>
                  <a:pt x="21781" y="77862"/>
                  <a:pt x="21746" y="77879"/>
                  <a:pt x="21746" y="77914"/>
                </a:cubicBezTo>
                <a:cubicBezTo>
                  <a:pt x="21538" y="80202"/>
                  <a:pt x="21538" y="82558"/>
                  <a:pt x="21816" y="84846"/>
                </a:cubicBezTo>
                <a:cubicBezTo>
                  <a:pt x="21608" y="84153"/>
                  <a:pt x="21330" y="83460"/>
                  <a:pt x="21123" y="82766"/>
                </a:cubicBezTo>
                <a:cubicBezTo>
                  <a:pt x="21123" y="82697"/>
                  <a:pt x="21123" y="82697"/>
                  <a:pt x="21123" y="82628"/>
                </a:cubicBezTo>
                <a:cubicBezTo>
                  <a:pt x="20429" y="80063"/>
                  <a:pt x="20360" y="77360"/>
                  <a:pt x="20915" y="74725"/>
                </a:cubicBezTo>
                <a:cubicBezTo>
                  <a:pt x="21261" y="73270"/>
                  <a:pt x="21816" y="71814"/>
                  <a:pt x="22232" y="70428"/>
                </a:cubicBezTo>
                <a:close/>
                <a:moveTo>
                  <a:pt x="11188" y="77182"/>
                </a:moveTo>
                <a:cubicBezTo>
                  <a:pt x="11373" y="77182"/>
                  <a:pt x="11688" y="77236"/>
                  <a:pt x="12180" y="77360"/>
                </a:cubicBezTo>
                <a:cubicBezTo>
                  <a:pt x="13913" y="77775"/>
                  <a:pt x="15577" y="79162"/>
                  <a:pt x="16894" y="80340"/>
                </a:cubicBezTo>
                <a:cubicBezTo>
                  <a:pt x="18974" y="82212"/>
                  <a:pt x="20707" y="84430"/>
                  <a:pt x="22024" y="86856"/>
                </a:cubicBezTo>
                <a:cubicBezTo>
                  <a:pt x="22162" y="87133"/>
                  <a:pt x="22232" y="87411"/>
                  <a:pt x="22370" y="87688"/>
                </a:cubicBezTo>
                <a:cubicBezTo>
                  <a:pt x="22162" y="87411"/>
                  <a:pt x="21885" y="87133"/>
                  <a:pt x="21608" y="86925"/>
                </a:cubicBezTo>
                <a:cubicBezTo>
                  <a:pt x="20845" y="85886"/>
                  <a:pt x="20083" y="84915"/>
                  <a:pt x="19182" y="83945"/>
                </a:cubicBezTo>
                <a:cubicBezTo>
                  <a:pt x="18003" y="82628"/>
                  <a:pt x="16340" y="81727"/>
                  <a:pt x="15161" y="80340"/>
                </a:cubicBezTo>
                <a:cubicBezTo>
                  <a:pt x="15124" y="80322"/>
                  <a:pt x="15092" y="80313"/>
                  <a:pt x="15066" y="80313"/>
                </a:cubicBezTo>
                <a:cubicBezTo>
                  <a:pt x="14995" y="80313"/>
                  <a:pt x="14972" y="80377"/>
                  <a:pt x="15023" y="80479"/>
                </a:cubicBezTo>
                <a:cubicBezTo>
                  <a:pt x="16062" y="81727"/>
                  <a:pt x="17518" y="82558"/>
                  <a:pt x="18627" y="83806"/>
                </a:cubicBezTo>
                <a:cubicBezTo>
                  <a:pt x="19320" y="84569"/>
                  <a:pt x="19944" y="85331"/>
                  <a:pt x="20568" y="86163"/>
                </a:cubicBezTo>
                <a:cubicBezTo>
                  <a:pt x="19875" y="85678"/>
                  <a:pt x="19182" y="85262"/>
                  <a:pt x="18488" y="84915"/>
                </a:cubicBezTo>
                <a:cubicBezTo>
                  <a:pt x="15577" y="83252"/>
                  <a:pt x="13913" y="81241"/>
                  <a:pt x="11973" y="78607"/>
                </a:cubicBezTo>
                <a:cubicBezTo>
                  <a:pt x="11487" y="77852"/>
                  <a:pt x="10541" y="77182"/>
                  <a:pt x="11188" y="77182"/>
                </a:cubicBezTo>
                <a:close/>
                <a:moveTo>
                  <a:pt x="22151" y="91335"/>
                </a:moveTo>
                <a:lnTo>
                  <a:pt x="22151" y="91335"/>
                </a:lnTo>
                <a:cubicBezTo>
                  <a:pt x="22611" y="91673"/>
                  <a:pt x="23008" y="92077"/>
                  <a:pt x="23341" y="92610"/>
                </a:cubicBezTo>
                <a:cubicBezTo>
                  <a:pt x="22824" y="92286"/>
                  <a:pt x="22427" y="91843"/>
                  <a:pt x="22151" y="91335"/>
                </a:cubicBezTo>
                <a:close/>
                <a:moveTo>
                  <a:pt x="29005" y="93722"/>
                </a:moveTo>
                <a:lnTo>
                  <a:pt x="29005" y="93722"/>
                </a:lnTo>
                <a:cubicBezTo>
                  <a:pt x="28731" y="94735"/>
                  <a:pt x="28391" y="95682"/>
                  <a:pt x="27985" y="96630"/>
                </a:cubicBezTo>
                <a:lnTo>
                  <a:pt x="27985" y="95937"/>
                </a:lnTo>
                <a:cubicBezTo>
                  <a:pt x="28245" y="95157"/>
                  <a:pt x="28566" y="94438"/>
                  <a:pt x="29005" y="93722"/>
                </a:cubicBezTo>
                <a:close/>
                <a:moveTo>
                  <a:pt x="22024" y="55593"/>
                </a:moveTo>
                <a:cubicBezTo>
                  <a:pt x="22301" y="57950"/>
                  <a:pt x="22648" y="60376"/>
                  <a:pt x="22994" y="62803"/>
                </a:cubicBezTo>
                <a:lnTo>
                  <a:pt x="22925" y="62803"/>
                </a:lnTo>
                <a:cubicBezTo>
                  <a:pt x="23618" y="68002"/>
                  <a:pt x="24450" y="73200"/>
                  <a:pt x="25282" y="78399"/>
                </a:cubicBezTo>
                <a:cubicBezTo>
                  <a:pt x="25212" y="78399"/>
                  <a:pt x="25212" y="78469"/>
                  <a:pt x="25282" y="78469"/>
                </a:cubicBezTo>
                <a:cubicBezTo>
                  <a:pt x="25559" y="80479"/>
                  <a:pt x="25836" y="82489"/>
                  <a:pt x="26113" y="84499"/>
                </a:cubicBezTo>
                <a:cubicBezTo>
                  <a:pt x="25698" y="83737"/>
                  <a:pt x="25074" y="83113"/>
                  <a:pt x="24242" y="82766"/>
                </a:cubicBezTo>
                <a:cubicBezTo>
                  <a:pt x="24229" y="82753"/>
                  <a:pt x="24213" y="82747"/>
                  <a:pt x="24196" y="82747"/>
                </a:cubicBezTo>
                <a:cubicBezTo>
                  <a:pt x="24125" y="82747"/>
                  <a:pt x="24034" y="82849"/>
                  <a:pt x="24034" y="82905"/>
                </a:cubicBezTo>
                <a:cubicBezTo>
                  <a:pt x="24034" y="84291"/>
                  <a:pt x="25004" y="85470"/>
                  <a:pt x="26321" y="85816"/>
                </a:cubicBezTo>
                <a:cubicBezTo>
                  <a:pt x="26529" y="87411"/>
                  <a:pt x="26737" y="89074"/>
                  <a:pt x="26876" y="90738"/>
                </a:cubicBezTo>
                <a:cubicBezTo>
                  <a:pt x="27153" y="93233"/>
                  <a:pt x="27292" y="95798"/>
                  <a:pt x="27292" y="98363"/>
                </a:cubicBezTo>
                <a:cubicBezTo>
                  <a:pt x="26321" y="94273"/>
                  <a:pt x="24034" y="90322"/>
                  <a:pt x="22509" y="86579"/>
                </a:cubicBezTo>
                <a:cubicBezTo>
                  <a:pt x="22578" y="86579"/>
                  <a:pt x="22578" y="86579"/>
                  <a:pt x="22578" y="86510"/>
                </a:cubicBezTo>
                <a:cubicBezTo>
                  <a:pt x="23063" y="84153"/>
                  <a:pt x="23271" y="81727"/>
                  <a:pt x="23133" y="79300"/>
                </a:cubicBezTo>
                <a:cubicBezTo>
                  <a:pt x="23341" y="76597"/>
                  <a:pt x="23202" y="73894"/>
                  <a:pt x="22855" y="71190"/>
                </a:cubicBezTo>
                <a:cubicBezTo>
                  <a:pt x="22925" y="70566"/>
                  <a:pt x="22786" y="69942"/>
                  <a:pt x="22509" y="69388"/>
                </a:cubicBezTo>
                <a:cubicBezTo>
                  <a:pt x="22648" y="68903"/>
                  <a:pt x="22717" y="68487"/>
                  <a:pt x="22786" y="68071"/>
                </a:cubicBezTo>
                <a:cubicBezTo>
                  <a:pt x="22786" y="67903"/>
                  <a:pt x="22684" y="67811"/>
                  <a:pt x="22589" y="67811"/>
                </a:cubicBezTo>
                <a:cubicBezTo>
                  <a:pt x="22527" y="67811"/>
                  <a:pt x="22467" y="67850"/>
                  <a:pt x="22440" y="67932"/>
                </a:cubicBezTo>
                <a:cubicBezTo>
                  <a:pt x="22370" y="68279"/>
                  <a:pt x="22301" y="68625"/>
                  <a:pt x="22301" y="68903"/>
                </a:cubicBezTo>
                <a:cubicBezTo>
                  <a:pt x="22162" y="69596"/>
                  <a:pt x="21954" y="70220"/>
                  <a:pt x="21816" y="70844"/>
                </a:cubicBezTo>
                <a:cubicBezTo>
                  <a:pt x="21330" y="72438"/>
                  <a:pt x="20776" y="74032"/>
                  <a:pt x="20429" y="75696"/>
                </a:cubicBezTo>
                <a:cubicBezTo>
                  <a:pt x="20152" y="77082"/>
                  <a:pt x="20152" y="78607"/>
                  <a:pt x="20429" y="80063"/>
                </a:cubicBezTo>
                <a:cubicBezTo>
                  <a:pt x="19736" y="77360"/>
                  <a:pt x="19320" y="74587"/>
                  <a:pt x="19182" y="71745"/>
                </a:cubicBezTo>
                <a:cubicBezTo>
                  <a:pt x="19528" y="71190"/>
                  <a:pt x="19875" y="70497"/>
                  <a:pt x="20083" y="69873"/>
                </a:cubicBezTo>
                <a:cubicBezTo>
                  <a:pt x="20429" y="69180"/>
                  <a:pt x="20568" y="68487"/>
                  <a:pt x="20429" y="67794"/>
                </a:cubicBezTo>
                <a:cubicBezTo>
                  <a:pt x="20395" y="67690"/>
                  <a:pt x="20325" y="67638"/>
                  <a:pt x="20256" y="67638"/>
                </a:cubicBezTo>
                <a:cubicBezTo>
                  <a:pt x="20187" y="67638"/>
                  <a:pt x="20117" y="67690"/>
                  <a:pt x="20083" y="67794"/>
                </a:cubicBezTo>
                <a:cubicBezTo>
                  <a:pt x="19667" y="68348"/>
                  <a:pt x="19320" y="69041"/>
                  <a:pt x="19043" y="69734"/>
                </a:cubicBezTo>
                <a:cubicBezTo>
                  <a:pt x="19043" y="68764"/>
                  <a:pt x="19043" y="67863"/>
                  <a:pt x="19112" y="66892"/>
                </a:cubicBezTo>
                <a:cubicBezTo>
                  <a:pt x="19320" y="63288"/>
                  <a:pt x="20152" y="59822"/>
                  <a:pt x="21608" y="56495"/>
                </a:cubicBezTo>
                <a:cubicBezTo>
                  <a:pt x="21608" y="56772"/>
                  <a:pt x="21677" y="57049"/>
                  <a:pt x="21746" y="57326"/>
                </a:cubicBezTo>
                <a:cubicBezTo>
                  <a:pt x="21746" y="57396"/>
                  <a:pt x="21798" y="57430"/>
                  <a:pt x="21850" y="57430"/>
                </a:cubicBezTo>
                <a:cubicBezTo>
                  <a:pt x="21902" y="57430"/>
                  <a:pt x="21954" y="57396"/>
                  <a:pt x="21954" y="57326"/>
                </a:cubicBezTo>
                <a:cubicBezTo>
                  <a:pt x="21954" y="56911"/>
                  <a:pt x="21885" y="56425"/>
                  <a:pt x="21816" y="56079"/>
                </a:cubicBezTo>
                <a:cubicBezTo>
                  <a:pt x="21885" y="55940"/>
                  <a:pt x="21954" y="55732"/>
                  <a:pt x="22024" y="55593"/>
                </a:cubicBezTo>
                <a:close/>
                <a:moveTo>
                  <a:pt x="25568" y="100934"/>
                </a:moveTo>
                <a:cubicBezTo>
                  <a:pt x="26529" y="101630"/>
                  <a:pt x="26530" y="103150"/>
                  <a:pt x="26876" y="104324"/>
                </a:cubicBezTo>
                <a:cubicBezTo>
                  <a:pt x="26129" y="103306"/>
                  <a:pt x="25714" y="102154"/>
                  <a:pt x="25568" y="100934"/>
                </a:cubicBezTo>
                <a:close/>
                <a:moveTo>
                  <a:pt x="29579" y="103493"/>
                </a:moveTo>
                <a:lnTo>
                  <a:pt x="29579" y="103493"/>
                </a:lnTo>
                <a:cubicBezTo>
                  <a:pt x="29441" y="105087"/>
                  <a:pt x="28470" y="106265"/>
                  <a:pt x="27569" y="107444"/>
                </a:cubicBezTo>
                <a:cubicBezTo>
                  <a:pt x="27638" y="107305"/>
                  <a:pt x="27638" y="107097"/>
                  <a:pt x="27638" y="106889"/>
                </a:cubicBezTo>
                <a:cubicBezTo>
                  <a:pt x="28262" y="105780"/>
                  <a:pt x="28540" y="104324"/>
                  <a:pt x="29579" y="103493"/>
                </a:cubicBezTo>
                <a:close/>
                <a:moveTo>
                  <a:pt x="24588" y="0"/>
                </a:moveTo>
                <a:cubicBezTo>
                  <a:pt x="22994" y="485"/>
                  <a:pt x="22648" y="1941"/>
                  <a:pt x="22578" y="3466"/>
                </a:cubicBezTo>
                <a:cubicBezTo>
                  <a:pt x="22093" y="2218"/>
                  <a:pt x="21330" y="1109"/>
                  <a:pt x="20429" y="139"/>
                </a:cubicBezTo>
                <a:cubicBezTo>
                  <a:pt x="20389" y="118"/>
                  <a:pt x="20348" y="110"/>
                  <a:pt x="20311" y="110"/>
                </a:cubicBezTo>
                <a:cubicBezTo>
                  <a:pt x="20221" y="110"/>
                  <a:pt x="20152" y="159"/>
                  <a:pt x="20152" y="208"/>
                </a:cubicBezTo>
                <a:cubicBezTo>
                  <a:pt x="19528" y="1733"/>
                  <a:pt x="19528" y="3397"/>
                  <a:pt x="20013" y="4991"/>
                </a:cubicBezTo>
                <a:cubicBezTo>
                  <a:pt x="19182" y="4159"/>
                  <a:pt x="18211" y="3535"/>
                  <a:pt x="17171" y="3050"/>
                </a:cubicBezTo>
                <a:cubicBezTo>
                  <a:pt x="17158" y="3037"/>
                  <a:pt x="17142" y="3031"/>
                  <a:pt x="17126" y="3031"/>
                </a:cubicBezTo>
                <a:cubicBezTo>
                  <a:pt x="17057" y="3031"/>
                  <a:pt x="16977" y="3133"/>
                  <a:pt x="17033" y="3189"/>
                </a:cubicBezTo>
                <a:cubicBezTo>
                  <a:pt x="17795" y="4783"/>
                  <a:pt x="17795" y="6516"/>
                  <a:pt x="18835" y="7972"/>
                </a:cubicBezTo>
                <a:cubicBezTo>
                  <a:pt x="19459" y="8665"/>
                  <a:pt x="20221" y="9289"/>
                  <a:pt x="21053" y="9705"/>
                </a:cubicBezTo>
                <a:cubicBezTo>
                  <a:pt x="21123" y="10121"/>
                  <a:pt x="21330" y="10467"/>
                  <a:pt x="21538" y="10814"/>
                </a:cubicBezTo>
                <a:cubicBezTo>
                  <a:pt x="21885" y="11230"/>
                  <a:pt x="22370" y="11507"/>
                  <a:pt x="22855" y="11576"/>
                </a:cubicBezTo>
                <a:cubicBezTo>
                  <a:pt x="22530" y="14243"/>
                  <a:pt x="22144" y="16910"/>
                  <a:pt x="21754" y="19577"/>
                </a:cubicBezTo>
                <a:lnTo>
                  <a:pt x="21754" y="19577"/>
                </a:lnTo>
                <a:cubicBezTo>
                  <a:pt x="21797" y="18782"/>
                  <a:pt x="21587" y="17992"/>
                  <a:pt x="21123" y="17330"/>
                </a:cubicBezTo>
                <a:cubicBezTo>
                  <a:pt x="21091" y="17267"/>
                  <a:pt x="21032" y="17233"/>
                  <a:pt x="20976" y="17233"/>
                </a:cubicBezTo>
                <a:cubicBezTo>
                  <a:pt x="20908" y="17233"/>
                  <a:pt x="20845" y="17284"/>
                  <a:pt x="20845" y="17399"/>
                </a:cubicBezTo>
                <a:cubicBezTo>
                  <a:pt x="20776" y="18508"/>
                  <a:pt x="21123" y="19617"/>
                  <a:pt x="21677" y="20588"/>
                </a:cubicBezTo>
                <a:cubicBezTo>
                  <a:pt x="21261" y="23568"/>
                  <a:pt x="20915" y="26549"/>
                  <a:pt x="20707" y="29530"/>
                </a:cubicBezTo>
                <a:cubicBezTo>
                  <a:pt x="20499" y="29252"/>
                  <a:pt x="20221" y="29114"/>
                  <a:pt x="19944" y="29044"/>
                </a:cubicBezTo>
                <a:cubicBezTo>
                  <a:pt x="19805" y="29044"/>
                  <a:pt x="19736" y="29114"/>
                  <a:pt x="19736" y="29252"/>
                </a:cubicBezTo>
                <a:cubicBezTo>
                  <a:pt x="19805" y="30015"/>
                  <a:pt x="20013" y="30708"/>
                  <a:pt x="20360" y="31401"/>
                </a:cubicBezTo>
                <a:cubicBezTo>
                  <a:pt x="20429" y="31540"/>
                  <a:pt x="20499" y="31679"/>
                  <a:pt x="20568" y="31817"/>
                </a:cubicBezTo>
                <a:cubicBezTo>
                  <a:pt x="20499" y="33342"/>
                  <a:pt x="20429" y="34798"/>
                  <a:pt x="20429" y="36323"/>
                </a:cubicBezTo>
                <a:cubicBezTo>
                  <a:pt x="20429" y="37640"/>
                  <a:pt x="20499" y="39026"/>
                  <a:pt x="20568" y="40413"/>
                </a:cubicBezTo>
                <a:cubicBezTo>
                  <a:pt x="20360" y="39858"/>
                  <a:pt x="20083" y="39373"/>
                  <a:pt x="19667" y="38957"/>
                </a:cubicBezTo>
                <a:cubicBezTo>
                  <a:pt x="19624" y="38914"/>
                  <a:pt x="19574" y="38898"/>
                  <a:pt x="19528" y="38898"/>
                </a:cubicBezTo>
                <a:cubicBezTo>
                  <a:pt x="19426" y="38898"/>
                  <a:pt x="19342" y="38979"/>
                  <a:pt x="19390" y="39026"/>
                </a:cubicBezTo>
                <a:cubicBezTo>
                  <a:pt x="19528" y="40343"/>
                  <a:pt x="20013" y="41591"/>
                  <a:pt x="20707" y="42700"/>
                </a:cubicBezTo>
                <a:lnTo>
                  <a:pt x="20776" y="42700"/>
                </a:lnTo>
                <a:cubicBezTo>
                  <a:pt x="21053" y="46651"/>
                  <a:pt x="21469" y="50603"/>
                  <a:pt x="21954" y="54554"/>
                </a:cubicBezTo>
                <a:cubicBezTo>
                  <a:pt x="21816" y="54762"/>
                  <a:pt x="21746" y="54900"/>
                  <a:pt x="21677" y="55108"/>
                </a:cubicBezTo>
                <a:cubicBezTo>
                  <a:pt x="20915" y="51573"/>
                  <a:pt x="19112" y="48176"/>
                  <a:pt x="17310" y="44988"/>
                </a:cubicBezTo>
                <a:cubicBezTo>
                  <a:pt x="17310" y="44918"/>
                  <a:pt x="17310" y="44918"/>
                  <a:pt x="17310" y="44849"/>
                </a:cubicBezTo>
                <a:cubicBezTo>
                  <a:pt x="17449" y="44364"/>
                  <a:pt x="17518" y="43879"/>
                  <a:pt x="17449" y="43393"/>
                </a:cubicBezTo>
                <a:cubicBezTo>
                  <a:pt x="17449" y="42770"/>
                  <a:pt x="17241" y="42215"/>
                  <a:pt x="16894" y="41799"/>
                </a:cubicBezTo>
                <a:cubicBezTo>
                  <a:pt x="16837" y="41770"/>
                  <a:pt x="16779" y="41754"/>
                  <a:pt x="16727" y="41754"/>
                </a:cubicBezTo>
                <a:cubicBezTo>
                  <a:pt x="16653" y="41754"/>
                  <a:pt x="16588" y="41787"/>
                  <a:pt x="16548" y="41868"/>
                </a:cubicBezTo>
                <a:cubicBezTo>
                  <a:pt x="16409" y="42423"/>
                  <a:pt x="16409" y="42908"/>
                  <a:pt x="16478" y="43393"/>
                </a:cubicBezTo>
                <a:cubicBezTo>
                  <a:pt x="16340" y="43116"/>
                  <a:pt x="16201" y="42839"/>
                  <a:pt x="15993" y="42562"/>
                </a:cubicBezTo>
                <a:cubicBezTo>
                  <a:pt x="15161" y="41037"/>
                  <a:pt x="14399" y="39373"/>
                  <a:pt x="13705" y="37779"/>
                </a:cubicBezTo>
                <a:cubicBezTo>
                  <a:pt x="14399" y="37155"/>
                  <a:pt x="14329" y="35699"/>
                  <a:pt x="14260" y="34798"/>
                </a:cubicBezTo>
                <a:cubicBezTo>
                  <a:pt x="14260" y="34750"/>
                  <a:pt x="14161" y="34669"/>
                  <a:pt x="14077" y="34669"/>
                </a:cubicBezTo>
                <a:cubicBezTo>
                  <a:pt x="14039" y="34669"/>
                  <a:pt x="14004" y="34686"/>
                  <a:pt x="13983" y="34729"/>
                </a:cubicBezTo>
                <a:cubicBezTo>
                  <a:pt x="13498" y="35352"/>
                  <a:pt x="13290" y="36184"/>
                  <a:pt x="13290" y="37016"/>
                </a:cubicBezTo>
                <a:cubicBezTo>
                  <a:pt x="11765" y="33204"/>
                  <a:pt x="10586" y="29252"/>
                  <a:pt x="9685" y="25232"/>
                </a:cubicBezTo>
                <a:cubicBezTo>
                  <a:pt x="9754" y="25093"/>
                  <a:pt x="9824" y="25024"/>
                  <a:pt x="9893" y="24885"/>
                </a:cubicBezTo>
                <a:cubicBezTo>
                  <a:pt x="10101" y="24677"/>
                  <a:pt x="10309" y="24400"/>
                  <a:pt x="10378" y="24123"/>
                </a:cubicBezTo>
                <a:cubicBezTo>
                  <a:pt x="11349" y="23984"/>
                  <a:pt x="12250" y="23707"/>
                  <a:pt x="13151" y="23291"/>
                </a:cubicBezTo>
                <a:cubicBezTo>
                  <a:pt x="13567" y="23014"/>
                  <a:pt x="14884" y="21974"/>
                  <a:pt x="13775" y="21558"/>
                </a:cubicBezTo>
                <a:cubicBezTo>
                  <a:pt x="13725" y="21558"/>
                  <a:pt x="13676" y="21558"/>
                  <a:pt x="13652" y="21583"/>
                </a:cubicBezTo>
                <a:lnTo>
                  <a:pt x="13652" y="21583"/>
                </a:lnTo>
                <a:cubicBezTo>
                  <a:pt x="14230" y="20877"/>
                  <a:pt x="14602" y="20037"/>
                  <a:pt x="14745" y="19132"/>
                </a:cubicBezTo>
                <a:cubicBezTo>
                  <a:pt x="14745" y="19030"/>
                  <a:pt x="14708" y="18966"/>
                  <a:pt x="14661" y="18966"/>
                </a:cubicBezTo>
                <a:cubicBezTo>
                  <a:pt x="14644" y="18966"/>
                  <a:pt x="14625" y="18975"/>
                  <a:pt x="14607" y="18993"/>
                </a:cubicBezTo>
                <a:cubicBezTo>
                  <a:pt x="14476" y="18976"/>
                  <a:pt x="14346" y="18967"/>
                  <a:pt x="14218" y="18967"/>
                </a:cubicBezTo>
                <a:cubicBezTo>
                  <a:pt x="13329" y="18967"/>
                  <a:pt x="12527" y="19384"/>
                  <a:pt x="12042" y="20172"/>
                </a:cubicBezTo>
                <a:cubicBezTo>
                  <a:pt x="12458" y="19063"/>
                  <a:pt x="12596" y="17884"/>
                  <a:pt x="12388" y="16775"/>
                </a:cubicBezTo>
                <a:cubicBezTo>
                  <a:pt x="12388" y="16694"/>
                  <a:pt x="12341" y="16660"/>
                  <a:pt x="12301" y="16660"/>
                </a:cubicBezTo>
                <a:cubicBezTo>
                  <a:pt x="12274" y="16660"/>
                  <a:pt x="12250" y="16677"/>
                  <a:pt x="12250" y="16706"/>
                </a:cubicBezTo>
                <a:cubicBezTo>
                  <a:pt x="11557" y="17399"/>
                  <a:pt x="10933" y="18161"/>
                  <a:pt x="10517" y="18993"/>
                </a:cubicBezTo>
                <a:cubicBezTo>
                  <a:pt x="10378" y="17884"/>
                  <a:pt x="10032" y="16775"/>
                  <a:pt x="9477" y="15805"/>
                </a:cubicBezTo>
                <a:cubicBezTo>
                  <a:pt x="9442" y="15770"/>
                  <a:pt x="9390" y="15753"/>
                  <a:pt x="9338" y="15753"/>
                </a:cubicBezTo>
                <a:cubicBezTo>
                  <a:pt x="9286" y="15753"/>
                  <a:pt x="9234" y="15770"/>
                  <a:pt x="9200" y="15805"/>
                </a:cubicBezTo>
                <a:cubicBezTo>
                  <a:pt x="8368" y="16706"/>
                  <a:pt x="8021" y="17884"/>
                  <a:pt x="8160" y="19063"/>
                </a:cubicBezTo>
                <a:cubicBezTo>
                  <a:pt x="7536" y="18231"/>
                  <a:pt x="6843" y="17468"/>
                  <a:pt x="6427" y="16775"/>
                </a:cubicBezTo>
                <a:cubicBezTo>
                  <a:pt x="6392" y="16706"/>
                  <a:pt x="6340" y="16671"/>
                  <a:pt x="6288" y="16671"/>
                </a:cubicBezTo>
                <a:cubicBezTo>
                  <a:pt x="6236" y="16671"/>
                  <a:pt x="6184" y="16706"/>
                  <a:pt x="6150" y="16775"/>
                </a:cubicBezTo>
                <a:cubicBezTo>
                  <a:pt x="5179" y="18092"/>
                  <a:pt x="5179" y="19964"/>
                  <a:pt x="6219" y="21281"/>
                </a:cubicBezTo>
                <a:cubicBezTo>
                  <a:pt x="5318" y="20865"/>
                  <a:pt x="4417" y="20657"/>
                  <a:pt x="3446" y="20518"/>
                </a:cubicBezTo>
                <a:cubicBezTo>
                  <a:pt x="3377" y="20518"/>
                  <a:pt x="3308" y="20657"/>
                  <a:pt x="3308" y="20726"/>
                </a:cubicBezTo>
                <a:cubicBezTo>
                  <a:pt x="4001" y="23291"/>
                  <a:pt x="6427" y="24400"/>
                  <a:pt x="8853" y="24677"/>
                </a:cubicBezTo>
                <a:lnTo>
                  <a:pt x="9061" y="24677"/>
                </a:lnTo>
                <a:cubicBezTo>
                  <a:pt x="9130" y="24677"/>
                  <a:pt x="9200" y="24539"/>
                  <a:pt x="9130" y="24469"/>
                </a:cubicBezTo>
                <a:cubicBezTo>
                  <a:pt x="8992" y="24331"/>
                  <a:pt x="8784" y="24123"/>
                  <a:pt x="8715" y="23984"/>
                </a:cubicBezTo>
                <a:lnTo>
                  <a:pt x="8715" y="23846"/>
                </a:lnTo>
                <a:cubicBezTo>
                  <a:pt x="8853" y="24054"/>
                  <a:pt x="9061" y="24192"/>
                  <a:pt x="9200" y="24400"/>
                </a:cubicBezTo>
                <a:cubicBezTo>
                  <a:pt x="9200" y="24539"/>
                  <a:pt x="9269" y="24608"/>
                  <a:pt x="9408" y="24608"/>
                </a:cubicBezTo>
                <a:lnTo>
                  <a:pt x="9408" y="24816"/>
                </a:lnTo>
                <a:lnTo>
                  <a:pt x="9338" y="24955"/>
                </a:lnTo>
                <a:cubicBezTo>
                  <a:pt x="9269" y="25093"/>
                  <a:pt x="9338" y="25232"/>
                  <a:pt x="9546" y="25232"/>
                </a:cubicBezTo>
                <a:cubicBezTo>
                  <a:pt x="9893" y="27173"/>
                  <a:pt x="10378" y="29044"/>
                  <a:pt x="10933" y="30916"/>
                </a:cubicBezTo>
                <a:cubicBezTo>
                  <a:pt x="10101" y="30916"/>
                  <a:pt x="9477" y="30362"/>
                  <a:pt x="9408" y="29530"/>
                </a:cubicBezTo>
                <a:lnTo>
                  <a:pt x="9408" y="29530"/>
                </a:lnTo>
                <a:cubicBezTo>
                  <a:pt x="9616" y="29738"/>
                  <a:pt x="9824" y="29876"/>
                  <a:pt x="10032" y="30084"/>
                </a:cubicBezTo>
                <a:cubicBezTo>
                  <a:pt x="10170" y="30362"/>
                  <a:pt x="10448" y="30639"/>
                  <a:pt x="10655" y="30847"/>
                </a:cubicBezTo>
                <a:cubicBezTo>
                  <a:pt x="10674" y="30865"/>
                  <a:pt x="10698" y="30874"/>
                  <a:pt x="10721" y="30874"/>
                </a:cubicBezTo>
                <a:cubicBezTo>
                  <a:pt x="10784" y="30874"/>
                  <a:pt x="10845" y="30810"/>
                  <a:pt x="10794" y="30708"/>
                </a:cubicBezTo>
                <a:cubicBezTo>
                  <a:pt x="10725" y="30362"/>
                  <a:pt x="10517" y="30084"/>
                  <a:pt x="10240" y="29807"/>
                </a:cubicBezTo>
                <a:cubicBezTo>
                  <a:pt x="10032" y="29530"/>
                  <a:pt x="9685" y="29322"/>
                  <a:pt x="9408" y="29114"/>
                </a:cubicBezTo>
                <a:cubicBezTo>
                  <a:pt x="9367" y="29093"/>
                  <a:pt x="9332" y="29085"/>
                  <a:pt x="9302" y="29085"/>
                </a:cubicBezTo>
                <a:cubicBezTo>
                  <a:pt x="9228" y="29085"/>
                  <a:pt x="9179" y="29134"/>
                  <a:pt x="9130" y="29183"/>
                </a:cubicBezTo>
                <a:cubicBezTo>
                  <a:pt x="8930" y="30255"/>
                  <a:pt x="9699" y="31197"/>
                  <a:pt x="10752" y="31197"/>
                </a:cubicBezTo>
                <a:cubicBezTo>
                  <a:pt x="10789" y="31197"/>
                  <a:pt x="10826" y="31196"/>
                  <a:pt x="10863" y="31193"/>
                </a:cubicBezTo>
                <a:cubicBezTo>
                  <a:pt x="10863" y="31193"/>
                  <a:pt x="10933" y="31193"/>
                  <a:pt x="10933" y="31124"/>
                </a:cubicBezTo>
                <a:cubicBezTo>
                  <a:pt x="11765" y="34035"/>
                  <a:pt x="12804" y="36877"/>
                  <a:pt x="14052" y="39581"/>
                </a:cubicBezTo>
                <a:cubicBezTo>
                  <a:pt x="13428" y="38680"/>
                  <a:pt x="12735" y="37848"/>
                  <a:pt x="12111" y="37016"/>
                </a:cubicBezTo>
                <a:cubicBezTo>
                  <a:pt x="9546" y="32718"/>
                  <a:pt x="5873" y="28490"/>
                  <a:pt x="466" y="28421"/>
                </a:cubicBezTo>
                <a:cubicBezTo>
                  <a:pt x="327" y="28421"/>
                  <a:pt x="327" y="28559"/>
                  <a:pt x="466" y="28559"/>
                </a:cubicBezTo>
                <a:cubicBezTo>
                  <a:pt x="3238" y="29183"/>
                  <a:pt x="5595" y="29876"/>
                  <a:pt x="7744" y="31748"/>
                </a:cubicBezTo>
                <a:cubicBezTo>
                  <a:pt x="8992" y="32926"/>
                  <a:pt x="10101" y="34243"/>
                  <a:pt x="11002" y="35699"/>
                </a:cubicBezTo>
                <a:cubicBezTo>
                  <a:pt x="8229" y="32441"/>
                  <a:pt x="5041" y="29599"/>
                  <a:pt x="604" y="28767"/>
                </a:cubicBezTo>
                <a:cubicBezTo>
                  <a:pt x="535" y="28767"/>
                  <a:pt x="535" y="28906"/>
                  <a:pt x="604" y="28906"/>
                </a:cubicBezTo>
                <a:cubicBezTo>
                  <a:pt x="3793" y="29946"/>
                  <a:pt x="6704" y="31748"/>
                  <a:pt x="9130" y="34035"/>
                </a:cubicBezTo>
                <a:cubicBezTo>
                  <a:pt x="10170" y="35075"/>
                  <a:pt x="11141" y="36184"/>
                  <a:pt x="12042" y="37363"/>
                </a:cubicBezTo>
                <a:cubicBezTo>
                  <a:pt x="10725" y="35907"/>
                  <a:pt x="8715" y="35214"/>
                  <a:pt x="6982" y="34382"/>
                </a:cubicBezTo>
                <a:cubicBezTo>
                  <a:pt x="4278" y="32996"/>
                  <a:pt x="2268" y="30777"/>
                  <a:pt x="188" y="28698"/>
                </a:cubicBezTo>
                <a:cubicBezTo>
                  <a:pt x="168" y="28678"/>
                  <a:pt x="142" y="28669"/>
                  <a:pt x="117" y="28669"/>
                </a:cubicBezTo>
                <a:cubicBezTo>
                  <a:pt x="56" y="28669"/>
                  <a:pt x="1" y="28718"/>
                  <a:pt x="50" y="28767"/>
                </a:cubicBezTo>
                <a:cubicBezTo>
                  <a:pt x="1575" y="30569"/>
                  <a:pt x="3238" y="32164"/>
                  <a:pt x="5110" y="33550"/>
                </a:cubicBezTo>
                <a:cubicBezTo>
                  <a:pt x="7328" y="35145"/>
                  <a:pt x="9962" y="35976"/>
                  <a:pt x="12180" y="37709"/>
                </a:cubicBezTo>
                <a:lnTo>
                  <a:pt x="12319" y="37709"/>
                </a:lnTo>
                <a:lnTo>
                  <a:pt x="12319" y="37779"/>
                </a:lnTo>
                <a:lnTo>
                  <a:pt x="12458" y="37779"/>
                </a:lnTo>
                <a:lnTo>
                  <a:pt x="14399" y="40274"/>
                </a:lnTo>
                <a:cubicBezTo>
                  <a:pt x="16062" y="43532"/>
                  <a:pt x="17795" y="46651"/>
                  <a:pt x="19251" y="49909"/>
                </a:cubicBezTo>
                <a:cubicBezTo>
                  <a:pt x="18696" y="49216"/>
                  <a:pt x="17934" y="48800"/>
                  <a:pt x="17102" y="48731"/>
                </a:cubicBezTo>
                <a:cubicBezTo>
                  <a:pt x="16963" y="48731"/>
                  <a:pt x="16894" y="48870"/>
                  <a:pt x="16963" y="49008"/>
                </a:cubicBezTo>
                <a:cubicBezTo>
                  <a:pt x="17449" y="49909"/>
                  <a:pt x="18350" y="50464"/>
                  <a:pt x="19320" y="50533"/>
                </a:cubicBezTo>
                <a:cubicBezTo>
                  <a:pt x="19390" y="50533"/>
                  <a:pt x="19459" y="50464"/>
                  <a:pt x="19459" y="50395"/>
                </a:cubicBezTo>
                <a:cubicBezTo>
                  <a:pt x="20221" y="52128"/>
                  <a:pt x="20845" y="53861"/>
                  <a:pt x="21330" y="55732"/>
                </a:cubicBezTo>
                <a:cubicBezTo>
                  <a:pt x="20915" y="56633"/>
                  <a:pt x="20499" y="57673"/>
                  <a:pt x="20152" y="58644"/>
                </a:cubicBezTo>
                <a:cubicBezTo>
                  <a:pt x="20360" y="57812"/>
                  <a:pt x="20152" y="56911"/>
                  <a:pt x="19528" y="56287"/>
                </a:cubicBezTo>
                <a:cubicBezTo>
                  <a:pt x="19499" y="56258"/>
                  <a:pt x="19459" y="56241"/>
                  <a:pt x="19416" y="56241"/>
                </a:cubicBezTo>
                <a:cubicBezTo>
                  <a:pt x="19356" y="56241"/>
                  <a:pt x="19292" y="56275"/>
                  <a:pt x="19251" y="56356"/>
                </a:cubicBezTo>
                <a:cubicBezTo>
                  <a:pt x="19043" y="57257"/>
                  <a:pt x="19320" y="58228"/>
                  <a:pt x="19875" y="58990"/>
                </a:cubicBezTo>
                <a:lnTo>
                  <a:pt x="19875" y="59129"/>
                </a:lnTo>
                <a:lnTo>
                  <a:pt x="19944" y="59129"/>
                </a:lnTo>
                <a:cubicBezTo>
                  <a:pt x="19528" y="60376"/>
                  <a:pt x="19251" y="61624"/>
                  <a:pt x="18974" y="62872"/>
                </a:cubicBezTo>
                <a:cubicBezTo>
                  <a:pt x="18904" y="63357"/>
                  <a:pt x="18835" y="63842"/>
                  <a:pt x="18766" y="64258"/>
                </a:cubicBezTo>
                <a:cubicBezTo>
                  <a:pt x="18835" y="63219"/>
                  <a:pt x="18835" y="62179"/>
                  <a:pt x="18835" y="61139"/>
                </a:cubicBezTo>
                <a:cubicBezTo>
                  <a:pt x="18835" y="58713"/>
                  <a:pt x="18003" y="56564"/>
                  <a:pt x="17518" y="54207"/>
                </a:cubicBezTo>
                <a:cubicBezTo>
                  <a:pt x="17518" y="54138"/>
                  <a:pt x="17449" y="54103"/>
                  <a:pt x="17371" y="54103"/>
                </a:cubicBezTo>
                <a:cubicBezTo>
                  <a:pt x="17293" y="54103"/>
                  <a:pt x="17206" y="54138"/>
                  <a:pt x="17171" y="54207"/>
                </a:cubicBezTo>
                <a:cubicBezTo>
                  <a:pt x="16201" y="58921"/>
                  <a:pt x="16617" y="63842"/>
                  <a:pt x="18419" y="68348"/>
                </a:cubicBezTo>
                <a:cubicBezTo>
                  <a:pt x="18350" y="72299"/>
                  <a:pt x="18835" y="76181"/>
                  <a:pt x="19875" y="80063"/>
                </a:cubicBezTo>
                <a:cubicBezTo>
                  <a:pt x="18280" y="77429"/>
                  <a:pt x="16409" y="75072"/>
                  <a:pt x="14260" y="72923"/>
                </a:cubicBezTo>
                <a:cubicBezTo>
                  <a:pt x="14191" y="72369"/>
                  <a:pt x="14121" y="71883"/>
                  <a:pt x="14052" y="71329"/>
                </a:cubicBezTo>
                <a:cubicBezTo>
                  <a:pt x="14607" y="69734"/>
                  <a:pt x="15508" y="68002"/>
                  <a:pt x="14884" y="66407"/>
                </a:cubicBezTo>
                <a:cubicBezTo>
                  <a:pt x="14849" y="66338"/>
                  <a:pt x="14780" y="66303"/>
                  <a:pt x="14711" y="66303"/>
                </a:cubicBezTo>
                <a:cubicBezTo>
                  <a:pt x="14641" y="66303"/>
                  <a:pt x="14572" y="66338"/>
                  <a:pt x="14537" y="66407"/>
                </a:cubicBezTo>
                <a:cubicBezTo>
                  <a:pt x="14329" y="66892"/>
                  <a:pt x="14121" y="67308"/>
                  <a:pt x="13844" y="67794"/>
                </a:cubicBezTo>
                <a:cubicBezTo>
                  <a:pt x="13844" y="66892"/>
                  <a:pt x="13844" y="66061"/>
                  <a:pt x="13913" y="65159"/>
                </a:cubicBezTo>
                <a:cubicBezTo>
                  <a:pt x="13913" y="65090"/>
                  <a:pt x="13775" y="65021"/>
                  <a:pt x="13705" y="65021"/>
                </a:cubicBezTo>
                <a:cubicBezTo>
                  <a:pt x="12527" y="65575"/>
                  <a:pt x="11834" y="66892"/>
                  <a:pt x="11973" y="68209"/>
                </a:cubicBezTo>
                <a:cubicBezTo>
                  <a:pt x="11210" y="67239"/>
                  <a:pt x="10309" y="66477"/>
                  <a:pt x="9200" y="65922"/>
                </a:cubicBezTo>
                <a:cubicBezTo>
                  <a:pt x="9181" y="65903"/>
                  <a:pt x="9158" y="65895"/>
                  <a:pt x="9133" y="65895"/>
                </a:cubicBezTo>
                <a:cubicBezTo>
                  <a:pt x="9066" y="65895"/>
                  <a:pt x="8992" y="65959"/>
                  <a:pt x="8992" y="66061"/>
                </a:cubicBezTo>
                <a:cubicBezTo>
                  <a:pt x="9061" y="67170"/>
                  <a:pt x="9408" y="68209"/>
                  <a:pt x="9962" y="69180"/>
                </a:cubicBezTo>
                <a:lnTo>
                  <a:pt x="9824" y="69111"/>
                </a:lnTo>
                <a:cubicBezTo>
                  <a:pt x="9370" y="68758"/>
                  <a:pt x="8514" y="68222"/>
                  <a:pt x="7787" y="68222"/>
                </a:cubicBezTo>
                <a:cubicBezTo>
                  <a:pt x="7514" y="68222"/>
                  <a:pt x="7259" y="68297"/>
                  <a:pt x="7051" y="68487"/>
                </a:cubicBezTo>
                <a:cubicBezTo>
                  <a:pt x="5942" y="69527"/>
                  <a:pt x="7120" y="70428"/>
                  <a:pt x="8507" y="70982"/>
                </a:cubicBezTo>
                <a:lnTo>
                  <a:pt x="7883" y="70982"/>
                </a:lnTo>
                <a:cubicBezTo>
                  <a:pt x="6358" y="71121"/>
                  <a:pt x="6219" y="72438"/>
                  <a:pt x="6774" y="73616"/>
                </a:cubicBezTo>
                <a:cubicBezTo>
                  <a:pt x="6808" y="73686"/>
                  <a:pt x="6860" y="73720"/>
                  <a:pt x="6921" y="73720"/>
                </a:cubicBezTo>
                <a:cubicBezTo>
                  <a:pt x="6982" y="73720"/>
                  <a:pt x="7051" y="73686"/>
                  <a:pt x="7120" y="73616"/>
                </a:cubicBezTo>
                <a:cubicBezTo>
                  <a:pt x="7661" y="72824"/>
                  <a:pt x="8688" y="72593"/>
                  <a:pt x="9764" y="72593"/>
                </a:cubicBezTo>
                <a:cubicBezTo>
                  <a:pt x="10758" y="72593"/>
                  <a:pt x="11795" y="72790"/>
                  <a:pt x="12527" y="72923"/>
                </a:cubicBezTo>
                <a:cubicBezTo>
                  <a:pt x="12596" y="72923"/>
                  <a:pt x="12666" y="72784"/>
                  <a:pt x="12527" y="72784"/>
                </a:cubicBezTo>
                <a:cubicBezTo>
                  <a:pt x="11779" y="72478"/>
                  <a:pt x="10713" y="72256"/>
                  <a:pt x="9675" y="72256"/>
                </a:cubicBezTo>
                <a:cubicBezTo>
                  <a:pt x="8597" y="72256"/>
                  <a:pt x="7548" y="72496"/>
                  <a:pt x="6912" y="73131"/>
                </a:cubicBezTo>
                <a:cubicBezTo>
                  <a:pt x="6704" y="72715"/>
                  <a:pt x="6704" y="72091"/>
                  <a:pt x="7051" y="71675"/>
                </a:cubicBezTo>
                <a:cubicBezTo>
                  <a:pt x="7383" y="71439"/>
                  <a:pt x="7779" y="71331"/>
                  <a:pt x="8196" y="71331"/>
                </a:cubicBezTo>
                <a:cubicBezTo>
                  <a:pt x="8389" y="71331"/>
                  <a:pt x="8586" y="71354"/>
                  <a:pt x="8784" y="71398"/>
                </a:cubicBezTo>
                <a:cubicBezTo>
                  <a:pt x="9824" y="71606"/>
                  <a:pt x="10863" y="71953"/>
                  <a:pt x="11765" y="72369"/>
                </a:cubicBezTo>
                <a:lnTo>
                  <a:pt x="11834" y="72369"/>
                </a:lnTo>
                <a:cubicBezTo>
                  <a:pt x="12319" y="72646"/>
                  <a:pt x="12874" y="72854"/>
                  <a:pt x="13428" y="72923"/>
                </a:cubicBezTo>
                <a:lnTo>
                  <a:pt x="13428" y="72992"/>
                </a:lnTo>
                <a:cubicBezTo>
                  <a:pt x="13471" y="73078"/>
                  <a:pt x="13567" y="73137"/>
                  <a:pt x="13650" y="73137"/>
                </a:cubicBezTo>
                <a:cubicBezTo>
                  <a:pt x="13702" y="73137"/>
                  <a:pt x="13748" y="73115"/>
                  <a:pt x="13775" y="73062"/>
                </a:cubicBezTo>
                <a:cubicBezTo>
                  <a:pt x="13775" y="73131"/>
                  <a:pt x="13844" y="73131"/>
                  <a:pt x="13913" y="73131"/>
                </a:cubicBezTo>
                <a:cubicBezTo>
                  <a:pt x="13913" y="73200"/>
                  <a:pt x="13983" y="73270"/>
                  <a:pt x="13983" y="73339"/>
                </a:cubicBezTo>
                <a:cubicBezTo>
                  <a:pt x="13983" y="73433"/>
                  <a:pt x="14039" y="73470"/>
                  <a:pt x="14101" y="73470"/>
                </a:cubicBezTo>
                <a:cubicBezTo>
                  <a:pt x="14177" y="73470"/>
                  <a:pt x="14260" y="73415"/>
                  <a:pt x="14260" y="73339"/>
                </a:cubicBezTo>
                <a:lnTo>
                  <a:pt x="14260" y="73270"/>
                </a:lnTo>
                <a:cubicBezTo>
                  <a:pt x="15300" y="74448"/>
                  <a:pt x="16340" y="75696"/>
                  <a:pt x="17241" y="76944"/>
                </a:cubicBezTo>
                <a:cubicBezTo>
                  <a:pt x="18419" y="78469"/>
                  <a:pt x="19251" y="80202"/>
                  <a:pt x="20291" y="81796"/>
                </a:cubicBezTo>
                <a:lnTo>
                  <a:pt x="20429" y="82142"/>
                </a:lnTo>
                <a:cubicBezTo>
                  <a:pt x="20637" y="82905"/>
                  <a:pt x="20845" y="83668"/>
                  <a:pt x="21123" y="84430"/>
                </a:cubicBezTo>
                <a:cubicBezTo>
                  <a:pt x="18649" y="80582"/>
                  <a:pt x="14609" y="76735"/>
                  <a:pt x="10488" y="76735"/>
                </a:cubicBezTo>
                <a:cubicBezTo>
                  <a:pt x="10451" y="76735"/>
                  <a:pt x="10415" y="76735"/>
                  <a:pt x="10378" y="76736"/>
                </a:cubicBezTo>
                <a:cubicBezTo>
                  <a:pt x="10170" y="76736"/>
                  <a:pt x="10101" y="76944"/>
                  <a:pt x="10240" y="77082"/>
                </a:cubicBezTo>
                <a:cubicBezTo>
                  <a:pt x="12042" y="79023"/>
                  <a:pt x="13290" y="81727"/>
                  <a:pt x="15438" y="83390"/>
                </a:cubicBezTo>
                <a:cubicBezTo>
                  <a:pt x="17241" y="84777"/>
                  <a:pt x="19459" y="85608"/>
                  <a:pt x="21192" y="86995"/>
                </a:cubicBezTo>
                <a:cubicBezTo>
                  <a:pt x="21538" y="87411"/>
                  <a:pt x="21885" y="87896"/>
                  <a:pt x="22232" y="88243"/>
                </a:cubicBezTo>
                <a:cubicBezTo>
                  <a:pt x="22232" y="88263"/>
                  <a:pt x="22244" y="88271"/>
                  <a:pt x="22259" y="88271"/>
                </a:cubicBezTo>
                <a:cubicBezTo>
                  <a:pt x="22295" y="88271"/>
                  <a:pt x="22350" y="88222"/>
                  <a:pt x="22301" y="88173"/>
                </a:cubicBezTo>
                <a:cubicBezTo>
                  <a:pt x="22301" y="88104"/>
                  <a:pt x="22232" y="88035"/>
                  <a:pt x="22162" y="87896"/>
                </a:cubicBezTo>
                <a:lnTo>
                  <a:pt x="22162" y="87896"/>
                </a:lnTo>
                <a:cubicBezTo>
                  <a:pt x="22370" y="88104"/>
                  <a:pt x="22509" y="88312"/>
                  <a:pt x="22717" y="88589"/>
                </a:cubicBezTo>
                <a:cubicBezTo>
                  <a:pt x="23341" y="90183"/>
                  <a:pt x="24034" y="91778"/>
                  <a:pt x="24727" y="93372"/>
                </a:cubicBezTo>
                <a:cubicBezTo>
                  <a:pt x="24588" y="93303"/>
                  <a:pt x="24450" y="93233"/>
                  <a:pt x="24311" y="93164"/>
                </a:cubicBezTo>
                <a:cubicBezTo>
                  <a:pt x="24034" y="92679"/>
                  <a:pt x="23618" y="92194"/>
                  <a:pt x="23202" y="91778"/>
                </a:cubicBezTo>
                <a:cubicBezTo>
                  <a:pt x="22786" y="91223"/>
                  <a:pt x="22232" y="90807"/>
                  <a:pt x="21608" y="90599"/>
                </a:cubicBezTo>
                <a:cubicBezTo>
                  <a:pt x="21583" y="90587"/>
                  <a:pt x="21559" y="90581"/>
                  <a:pt x="21535" y="90581"/>
                </a:cubicBezTo>
                <a:cubicBezTo>
                  <a:pt x="21427" y="90581"/>
                  <a:pt x="21343" y="90706"/>
                  <a:pt x="21400" y="90877"/>
                </a:cubicBezTo>
                <a:cubicBezTo>
                  <a:pt x="22093" y="92332"/>
                  <a:pt x="23341" y="93372"/>
                  <a:pt x="24866" y="93788"/>
                </a:cubicBezTo>
                <a:cubicBezTo>
                  <a:pt x="25905" y="96283"/>
                  <a:pt x="26668" y="98918"/>
                  <a:pt x="27153" y="101621"/>
                </a:cubicBezTo>
                <a:cubicBezTo>
                  <a:pt x="27153" y="102037"/>
                  <a:pt x="27153" y="102522"/>
                  <a:pt x="27084" y="102938"/>
                </a:cubicBezTo>
                <a:cubicBezTo>
                  <a:pt x="26945" y="101829"/>
                  <a:pt x="26321" y="100859"/>
                  <a:pt x="25351" y="100304"/>
                </a:cubicBezTo>
                <a:cubicBezTo>
                  <a:pt x="25326" y="100291"/>
                  <a:pt x="25298" y="100286"/>
                  <a:pt x="25270" y="100286"/>
                </a:cubicBezTo>
                <a:cubicBezTo>
                  <a:pt x="25145" y="100286"/>
                  <a:pt x="25017" y="100399"/>
                  <a:pt x="25074" y="100512"/>
                </a:cubicBezTo>
                <a:cubicBezTo>
                  <a:pt x="25282" y="101968"/>
                  <a:pt x="25628" y="103909"/>
                  <a:pt x="26945" y="104810"/>
                </a:cubicBezTo>
                <a:cubicBezTo>
                  <a:pt x="26529" y="109315"/>
                  <a:pt x="25767" y="113752"/>
                  <a:pt x="24519" y="118119"/>
                </a:cubicBezTo>
                <a:cubicBezTo>
                  <a:pt x="24519" y="118253"/>
                  <a:pt x="24606" y="118330"/>
                  <a:pt x="24686" y="118330"/>
                </a:cubicBezTo>
                <a:cubicBezTo>
                  <a:pt x="24730" y="118330"/>
                  <a:pt x="24772" y="118307"/>
                  <a:pt x="24796" y="118257"/>
                </a:cubicBezTo>
                <a:cubicBezTo>
                  <a:pt x="26044" y="114999"/>
                  <a:pt x="26945" y="111672"/>
                  <a:pt x="27430" y="108276"/>
                </a:cubicBezTo>
                <a:cubicBezTo>
                  <a:pt x="28817" y="107097"/>
                  <a:pt x="30134" y="104948"/>
                  <a:pt x="29926" y="103146"/>
                </a:cubicBezTo>
                <a:cubicBezTo>
                  <a:pt x="29926" y="103045"/>
                  <a:pt x="29852" y="102980"/>
                  <a:pt x="29757" y="102980"/>
                </a:cubicBezTo>
                <a:cubicBezTo>
                  <a:pt x="29723" y="102980"/>
                  <a:pt x="29686" y="102989"/>
                  <a:pt x="29649" y="103007"/>
                </a:cubicBezTo>
                <a:cubicBezTo>
                  <a:pt x="28540" y="103770"/>
                  <a:pt x="28193" y="104948"/>
                  <a:pt x="27708" y="106057"/>
                </a:cubicBezTo>
                <a:cubicBezTo>
                  <a:pt x="27985" y="103146"/>
                  <a:pt x="28054" y="100165"/>
                  <a:pt x="27916" y="97185"/>
                </a:cubicBezTo>
                <a:cubicBezTo>
                  <a:pt x="28817" y="95937"/>
                  <a:pt x="29371" y="94412"/>
                  <a:pt x="29510" y="92887"/>
                </a:cubicBezTo>
                <a:cubicBezTo>
                  <a:pt x="29510" y="92780"/>
                  <a:pt x="29469" y="92633"/>
                  <a:pt x="29388" y="92633"/>
                </a:cubicBezTo>
                <a:cubicBezTo>
                  <a:pt x="29363" y="92633"/>
                  <a:pt x="29334" y="92647"/>
                  <a:pt x="29302" y="92679"/>
                </a:cubicBezTo>
                <a:cubicBezTo>
                  <a:pt x="28678" y="93372"/>
                  <a:pt x="28193" y="94135"/>
                  <a:pt x="27777" y="94966"/>
                </a:cubicBezTo>
                <a:lnTo>
                  <a:pt x="27777" y="94343"/>
                </a:lnTo>
                <a:cubicBezTo>
                  <a:pt x="28054" y="91570"/>
                  <a:pt x="28401" y="88797"/>
                  <a:pt x="28817" y="86094"/>
                </a:cubicBezTo>
                <a:cubicBezTo>
                  <a:pt x="30688" y="83806"/>
                  <a:pt x="32421" y="81449"/>
                  <a:pt x="34016" y="78954"/>
                </a:cubicBezTo>
                <a:cubicBezTo>
                  <a:pt x="36511" y="75627"/>
                  <a:pt x="38729" y="72022"/>
                  <a:pt x="40670" y="68279"/>
                </a:cubicBezTo>
                <a:cubicBezTo>
                  <a:pt x="40730" y="68159"/>
                  <a:pt x="40687" y="67988"/>
                  <a:pt x="40540" y="67988"/>
                </a:cubicBezTo>
                <a:cubicBezTo>
                  <a:pt x="40517" y="67988"/>
                  <a:pt x="40491" y="67992"/>
                  <a:pt x="40462" y="68002"/>
                </a:cubicBezTo>
                <a:cubicBezTo>
                  <a:pt x="35610" y="69388"/>
                  <a:pt x="32213" y="73339"/>
                  <a:pt x="30273" y="77914"/>
                </a:cubicBezTo>
                <a:cubicBezTo>
                  <a:pt x="30688" y="75904"/>
                  <a:pt x="31174" y="73894"/>
                  <a:pt x="31659" y="71883"/>
                </a:cubicBezTo>
                <a:cubicBezTo>
                  <a:pt x="31659" y="71883"/>
                  <a:pt x="31659" y="71883"/>
                  <a:pt x="31659" y="71953"/>
                </a:cubicBezTo>
                <a:cubicBezTo>
                  <a:pt x="31659" y="71987"/>
                  <a:pt x="31676" y="72005"/>
                  <a:pt x="31702" y="72005"/>
                </a:cubicBezTo>
                <a:cubicBezTo>
                  <a:pt x="31728" y="72005"/>
                  <a:pt x="31763" y="71987"/>
                  <a:pt x="31798" y="71953"/>
                </a:cubicBezTo>
                <a:cubicBezTo>
                  <a:pt x="31867" y="71537"/>
                  <a:pt x="31867" y="71121"/>
                  <a:pt x="31867" y="70705"/>
                </a:cubicBezTo>
                <a:cubicBezTo>
                  <a:pt x="32213" y="69527"/>
                  <a:pt x="32491" y="68417"/>
                  <a:pt x="32768" y="67239"/>
                </a:cubicBezTo>
                <a:cubicBezTo>
                  <a:pt x="33808" y="66684"/>
                  <a:pt x="34640" y="65853"/>
                  <a:pt x="35194" y="64813"/>
                </a:cubicBezTo>
                <a:cubicBezTo>
                  <a:pt x="35263" y="64674"/>
                  <a:pt x="35125" y="64536"/>
                  <a:pt x="34986" y="64536"/>
                </a:cubicBezTo>
                <a:cubicBezTo>
                  <a:pt x="34293" y="64744"/>
                  <a:pt x="33669" y="65090"/>
                  <a:pt x="33184" y="65714"/>
                </a:cubicBezTo>
                <a:cubicBezTo>
                  <a:pt x="33392" y="64882"/>
                  <a:pt x="33669" y="64050"/>
                  <a:pt x="33877" y="63219"/>
                </a:cubicBezTo>
                <a:cubicBezTo>
                  <a:pt x="34432" y="62803"/>
                  <a:pt x="34986" y="62387"/>
                  <a:pt x="35541" y="61901"/>
                </a:cubicBezTo>
                <a:lnTo>
                  <a:pt x="35541" y="61901"/>
                </a:lnTo>
                <a:lnTo>
                  <a:pt x="35333" y="62179"/>
                </a:lnTo>
                <a:cubicBezTo>
                  <a:pt x="35333" y="62248"/>
                  <a:pt x="35402" y="62317"/>
                  <a:pt x="35471" y="62317"/>
                </a:cubicBezTo>
                <a:cubicBezTo>
                  <a:pt x="35610" y="62179"/>
                  <a:pt x="35749" y="62040"/>
                  <a:pt x="35887" y="61901"/>
                </a:cubicBezTo>
                <a:cubicBezTo>
                  <a:pt x="35928" y="61903"/>
                  <a:pt x="35969" y="61904"/>
                  <a:pt x="36010" y="61904"/>
                </a:cubicBezTo>
                <a:cubicBezTo>
                  <a:pt x="37580" y="61904"/>
                  <a:pt x="39449" y="60633"/>
                  <a:pt x="40462" y="59822"/>
                </a:cubicBezTo>
                <a:cubicBezTo>
                  <a:pt x="40601" y="59753"/>
                  <a:pt x="40462" y="59545"/>
                  <a:pt x="40324" y="59545"/>
                </a:cubicBezTo>
                <a:cubicBezTo>
                  <a:pt x="39284" y="59614"/>
                  <a:pt x="38313" y="59822"/>
                  <a:pt x="37343" y="60169"/>
                </a:cubicBezTo>
                <a:cubicBezTo>
                  <a:pt x="38591" y="59198"/>
                  <a:pt x="39561" y="58020"/>
                  <a:pt x="40393" y="56703"/>
                </a:cubicBezTo>
                <a:cubicBezTo>
                  <a:pt x="40462" y="56633"/>
                  <a:pt x="40393" y="56495"/>
                  <a:pt x="40254" y="56495"/>
                </a:cubicBezTo>
                <a:cubicBezTo>
                  <a:pt x="38937" y="56495"/>
                  <a:pt x="37690" y="57049"/>
                  <a:pt x="36927" y="58089"/>
                </a:cubicBezTo>
                <a:cubicBezTo>
                  <a:pt x="37343" y="56772"/>
                  <a:pt x="37274" y="55386"/>
                  <a:pt x="36650" y="54138"/>
                </a:cubicBezTo>
                <a:cubicBezTo>
                  <a:pt x="36615" y="54103"/>
                  <a:pt x="36563" y="54086"/>
                  <a:pt x="36511" y="54086"/>
                </a:cubicBezTo>
                <a:cubicBezTo>
                  <a:pt x="36459" y="54086"/>
                  <a:pt x="36407" y="54103"/>
                  <a:pt x="36373" y="54138"/>
                </a:cubicBezTo>
                <a:cubicBezTo>
                  <a:pt x="35541" y="54970"/>
                  <a:pt x="34848" y="55940"/>
                  <a:pt x="34570" y="57118"/>
                </a:cubicBezTo>
                <a:cubicBezTo>
                  <a:pt x="34432" y="56495"/>
                  <a:pt x="34154" y="55940"/>
                  <a:pt x="33738" y="55455"/>
                </a:cubicBezTo>
                <a:cubicBezTo>
                  <a:pt x="33525" y="55135"/>
                  <a:pt x="32617" y="54284"/>
                  <a:pt x="32018" y="54284"/>
                </a:cubicBezTo>
                <a:cubicBezTo>
                  <a:pt x="31838" y="54284"/>
                  <a:pt x="31686" y="54361"/>
                  <a:pt x="31590" y="54554"/>
                </a:cubicBezTo>
                <a:cubicBezTo>
                  <a:pt x="31035" y="55732"/>
                  <a:pt x="31451" y="57188"/>
                  <a:pt x="31867" y="58366"/>
                </a:cubicBezTo>
                <a:cubicBezTo>
                  <a:pt x="31368" y="57923"/>
                  <a:pt x="30736" y="57701"/>
                  <a:pt x="30077" y="57701"/>
                </a:cubicBezTo>
                <a:cubicBezTo>
                  <a:pt x="29912" y="57701"/>
                  <a:pt x="29746" y="57715"/>
                  <a:pt x="29579" y="57742"/>
                </a:cubicBezTo>
                <a:cubicBezTo>
                  <a:pt x="29510" y="57742"/>
                  <a:pt x="29441" y="57812"/>
                  <a:pt x="29441" y="57881"/>
                </a:cubicBezTo>
                <a:cubicBezTo>
                  <a:pt x="29579" y="59961"/>
                  <a:pt x="31174" y="61624"/>
                  <a:pt x="33253" y="61901"/>
                </a:cubicBezTo>
                <a:cubicBezTo>
                  <a:pt x="33323" y="62248"/>
                  <a:pt x="33461" y="62595"/>
                  <a:pt x="33600" y="62941"/>
                </a:cubicBezTo>
                <a:lnTo>
                  <a:pt x="33669" y="63011"/>
                </a:lnTo>
                <a:cubicBezTo>
                  <a:pt x="33600" y="63011"/>
                  <a:pt x="33600" y="63080"/>
                  <a:pt x="33669" y="63080"/>
                </a:cubicBezTo>
                <a:cubicBezTo>
                  <a:pt x="33253" y="64189"/>
                  <a:pt x="32907" y="65298"/>
                  <a:pt x="32560" y="66477"/>
                </a:cubicBezTo>
                <a:cubicBezTo>
                  <a:pt x="32560" y="66477"/>
                  <a:pt x="32560" y="66546"/>
                  <a:pt x="32560" y="66546"/>
                </a:cubicBezTo>
                <a:lnTo>
                  <a:pt x="32421" y="66962"/>
                </a:lnTo>
                <a:cubicBezTo>
                  <a:pt x="32283" y="67100"/>
                  <a:pt x="32144" y="67170"/>
                  <a:pt x="32005" y="67308"/>
                </a:cubicBezTo>
                <a:cubicBezTo>
                  <a:pt x="31867" y="67447"/>
                  <a:pt x="32005" y="67516"/>
                  <a:pt x="32144" y="67516"/>
                </a:cubicBezTo>
                <a:cubicBezTo>
                  <a:pt x="32213" y="67447"/>
                  <a:pt x="32283" y="67447"/>
                  <a:pt x="32352" y="67447"/>
                </a:cubicBezTo>
                <a:lnTo>
                  <a:pt x="31728" y="69388"/>
                </a:lnTo>
                <a:cubicBezTo>
                  <a:pt x="31590" y="68764"/>
                  <a:pt x="31312" y="68140"/>
                  <a:pt x="30827" y="67586"/>
                </a:cubicBezTo>
                <a:cubicBezTo>
                  <a:pt x="30798" y="67557"/>
                  <a:pt x="30758" y="67540"/>
                  <a:pt x="30720" y="67540"/>
                </a:cubicBezTo>
                <a:cubicBezTo>
                  <a:pt x="30667" y="67540"/>
                  <a:pt x="30619" y="67574"/>
                  <a:pt x="30619" y="67655"/>
                </a:cubicBezTo>
                <a:cubicBezTo>
                  <a:pt x="30480" y="68764"/>
                  <a:pt x="30758" y="69942"/>
                  <a:pt x="31312" y="70913"/>
                </a:cubicBezTo>
                <a:cubicBezTo>
                  <a:pt x="30966" y="72161"/>
                  <a:pt x="30619" y="73478"/>
                  <a:pt x="30342" y="74725"/>
                </a:cubicBezTo>
                <a:cubicBezTo>
                  <a:pt x="30342" y="73755"/>
                  <a:pt x="30065" y="72854"/>
                  <a:pt x="29510" y="72091"/>
                </a:cubicBezTo>
                <a:cubicBezTo>
                  <a:pt x="29510" y="72057"/>
                  <a:pt x="29458" y="72039"/>
                  <a:pt x="29406" y="72039"/>
                </a:cubicBezTo>
                <a:cubicBezTo>
                  <a:pt x="29354" y="72039"/>
                  <a:pt x="29302" y="72057"/>
                  <a:pt x="29302" y="72091"/>
                </a:cubicBezTo>
                <a:cubicBezTo>
                  <a:pt x="28886" y="73339"/>
                  <a:pt x="29163" y="74725"/>
                  <a:pt x="30065" y="75765"/>
                </a:cubicBezTo>
                <a:lnTo>
                  <a:pt x="30065" y="75835"/>
                </a:lnTo>
                <a:cubicBezTo>
                  <a:pt x="29302" y="79023"/>
                  <a:pt x="28609" y="82281"/>
                  <a:pt x="28124" y="85539"/>
                </a:cubicBezTo>
                <a:cubicBezTo>
                  <a:pt x="27916" y="86163"/>
                  <a:pt x="27638" y="86787"/>
                  <a:pt x="27292" y="87341"/>
                </a:cubicBezTo>
                <a:cubicBezTo>
                  <a:pt x="27243" y="87439"/>
                  <a:pt x="27332" y="87537"/>
                  <a:pt x="27414" y="87537"/>
                </a:cubicBezTo>
                <a:cubicBezTo>
                  <a:pt x="27447" y="87537"/>
                  <a:pt x="27480" y="87521"/>
                  <a:pt x="27500" y="87480"/>
                </a:cubicBezTo>
                <a:cubicBezTo>
                  <a:pt x="27569" y="87341"/>
                  <a:pt x="27638" y="87203"/>
                  <a:pt x="27708" y="87064"/>
                </a:cubicBezTo>
                <a:cubicBezTo>
                  <a:pt x="27708" y="87099"/>
                  <a:pt x="27742" y="87116"/>
                  <a:pt x="27777" y="87116"/>
                </a:cubicBezTo>
                <a:cubicBezTo>
                  <a:pt x="27812" y="87116"/>
                  <a:pt x="27846" y="87099"/>
                  <a:pt x="27846" y="87064"/>
                </a:cubicBezTo>
                <a:lnTo>
                  <a:pt x="27916" y="86995"/>
                </a:lnTo>
                <a:lnTo>
                  <a:pt x="27916" y="86995"/>
                </a:lnTo>
                <a:cubicBezTo>
                  <a:pt x="27777" y="88173"/>
                  <a:pt x="27638" y="89352"/>
                  <a:pt x="27569" y="90461"/>
                </a:cubicBezTo>
                <a:cubicBezTo>
                  <a:pt x="27153" y="86371"/>
                  <a:pt x="26529" y="82212"/>
                  <a:pt x="25836" y="78191"/>
                </a:cubicBezTo>
                <a:cubicBezTo>
                  <a:pt x="25836" y="78122"/>
                  <a:pt x="25836" y="78122"/>
                  <a:pt x="25836" y="78122"/>
                </a:cubicBezTo>
                <a:cubicBezTo>
                  <a:pt x="26737" y="76874"/>
                  <a:pt x="27292" y="75003"/>
                  <a:pt x="26737" y="73686"/>
                </a:cubicBezTo>
                <a:cubicBezTo>
                  <a:pt x="26694" y="73600"/>
                  <a:pt x="26599" y="73541"/>
                  <a:pt x="26515" y="73541"/>
                </a:cubicBezTo>
                <a:cubicBezTo>
                  <a:pt x="26464" y="73541"/>
                  <a:pt x="26417" y="73563"/>
                  <a:pt x="26391" y="73616"/>
                </a:cubicBezTo>
                <a:cubicBezTo>
                  <a:pt x="25905" y="74240"/>
                  <a:pt x="25559" y="74933"/>
                  <a:pt x="25351" y="75765"/>
                </a:cubicBezTo>
                <a:cubicBezTo>
                  <a:pt x="24866" y="72784"/>
                  <a:pt x="24380" y="69873"/>
                  <a:pt x="24034" y="67100"/>
                </a:cubicBezTo>
                <a:cubicBezTo>
                  <a:pt x="23826" y="65506"/>
                  <a:pt x="23618" y="63981"/>
                  <a:pt x="23410" y="62387"/>
                </a:cubicBezTo>
                <a:cubicBezTo>
                  <a:pt x="24173" y="61416"/>
                  <a:pt x="24519" y="60238"/>
                  <a:pt x="24519" y="58990"/>
                </a:cubicBezTo>
                <a:cubicBezTo>
                  <a:pt x="24519" y="58889"/>
                  <a:pt x="24408" y="58824"/>
                  <a:pt x="24294" y="58824"/>
                </a:cubicBezTo>
                <a:cubicBezTo>
                  <a:pt x="24252" y="58824"/>
                  <a:pt x="24210" y="58833"/>
                  <a:pt x="24173" y="58851"/>
                </a:cubicBezTo>
                <a:cubicBezTo>
                  <a:pt x="23757" y="59406"/>
                  <a:pt x="23410" y="60030"/>
                  <a:pt x="23202" y="60654"/>
                </a:cubicBezTo>
                <a:cubicBezTo>
                  <a:pt x="22925" y="58713"/>
                  <a:pt x="22648" y="56703"/>
                  <a:pt x="22440" y="54692"/>
                </a:cubicBezTo>
                <a:cubicBezTo>
                  <a:pt x="23133" y="53375"/>
                  <a:pt x="23965" y="52058"/>
                  <a:pt x="24866" y="50811"/>
                </a:cubicBezTo>
                <a:lnTo>
                  <a:pt x="25004" y="50811"/>
                </a:lnTo>
                <a:cubicBezTo>
                  <a:pt x="25381" y="50542"/>
                  <a:pt x="25840" y="50440"/>
                  <a:pt x="26318" y="50440"/>
                </a:cubicBezTo>
                <a:cubicBezTo>
                  <a:pt x="26457" y="50440"/>
                  <a:pt x="26597" y="50448"/>
                  <a:pt x="26737" y="50464"/>
                </a:cubicBezTo>
                <a:cubicBezTo>
                  <a:pt x="26529" y="50741"/>
                  <a:pt x="26321" y="50949"/>
                  <a:pt x="26044" y="51088"/>
                </a:cubicBezTo>
                <a:cubicBezTo>
                  <a:pt x="25628" y="51296"/>
                  <a:pt x="25212" y="51365"/>
                  <a:pt x="24727" y="51365"/>
                </a:cubicBezTo>
                <a:cubicBezTo>
                  <a:pt x="24658" y="51365"/>
                  <a:pt x="24519" y="51573"/>
                  <a:pt x="24658" y="51642"/>
                </a:cubicBezTo>
                <a:cubicBezTo>
                  <a:pt x="24828" y="51715"/>
                  <a:pt x="25003" y="51748"/>
                  <a:pt x="25178" y="51748"/>
                </a:cubicBezTo>
                <a:cubicBezTo>
                  <a:pt x="25999" y="51748"/>
                  <a:pt x="26823" y="51035"/>
                  <a:pt x="27223" y="50464"/>
                </a:cubicBezTo>
                <a:cubicBezTo>
                  <a:pt x="27223" y="50325"/>
                  <a:pt x="27223" y="50187"/>
                  <a:pt x="27084" y="50187"/>
                </a:cubicBezTo>
                <a:cubicBezTo>
                  <a:pt x="26876" y="50140"/>
                  <a:pt x="26660" y="50117"/>
                  <a:pt x="26445" y="50117"/>
                </a:cubicBezTo>
                <a:cubicBezTo>
                  <a:pt x="26013" y="50117"/>
                  <a:pt x="25582" y="50210"/>
                  <a:pt x="25212" y="50395"/>
                </a:cubicBezTo>
                <a:cubicBezTo>
                  <a:pt x="25905" y="49493"/>
                  <a:pt x="26668" y="48662"/>
                  <a:pt x="27430" y="47830"/>
                </a:cubicBezTo>
                <a:cubicBezTo>
                  <a:pt x="27916" y="47345"/>
                  <a:pt x="28401" y="46859"/>
                  <a:pt x="28886" y="46374"/>
                </a:cubicBezTo>
                <a:cubicBezTo>
                  <a:pt x="29926" y="45889"/>
                  <a:pt x="31035" y="45404"/>
                  <a:pt x="32213" y="44988"/>
                </a:cubicBezTo>
                <a:cubicBezTo>
                  <a:pt x="34709" y="44017"/>
                  <a:pt x="37343" y="43324"/>
                  <a:pt x="40046" y="43047"/>
                </a:cubicBezTo>
                <a:cubicBezTo>
                  <a:pt x="40185" y="43047"/>
                  <a:pt x="40185" y="42839"/>
                  <a:pt x="40046" y="42839"/>
                </a:cubicBezTo>
                <a:cubicBezTo>
                  <a:pt x="39957" y="42837"/>
                  <a:pt x="39869" y="42836"/>
                  <a:pt x="39780" y="42836"/>
                </a:cubicBezTo>
                <a:cubicBezTo>
                  <a:pt x="36904" y="42836"/>
                  <a:pt x="34280" y="43912"/>
                  <a:pt x="31590" y="44988"/>
                </a:cubicBezTo>
                <a:cubicBezTo>
                  <a:pt x="30966" y="45196"/>
                  <a:pt x="30203" y="45473"/>
                  <a:pt x="29579" y="45750"/>
                </a:cubicBezTo>
                <a:cubicBezTo>
                  <a:pt x="31035" y="45057"/>
                  <a:pt x="32421" y="44087"/>
                  <a:pt x="33877" y="43324"/>
                </a:cubicBezTo>
                <a:cubicBezTo>
                  <a:pt x="35424" y="42550"/>
                  <a:pt x="37074" y="42185"/>
                  <a:pt x="38738" y="42185"/>
                </a:cubicBezTo>
                <a:cubicBezTo>
                  <a:pt x="39012" y="42185"/>
                  <a:pt x="39287" y="42195"/>
                  <a:pt x="39561" y="42215"/>
                </a:cubicBezTo>
                <a:cubicBezTo>
                  <a:pt x="39801" y="42215"/>
                  <a:pt x="40244" y="42204"/>
                  <a:pt x="40755" y="42204"/>
                </a:cubicBezTo>
                <a:cubicBezTo>
                  <a:pt x="42457" y="42204"/>
                  <a:pt x="44909" y="42327"/>
                  <a:pt x="43096" y="43393"/>
                </a:cubicBezTo>
                <a:cubicBezTo>
                  <a:pt x="40564" y="44926"/>
                  <a:pt x="37647" y="45754"/>
                  <a:pt x="34654" y="45754"/>
                </a:cubicBezTo>
                <a:cubicBezTo>
                  <a:pt x="34534" y="45754"/>
                  <a:pt x="34413" y="45753"/>
                  <a:pt x="34293" y="45750"/>
                </a:cubicBezTo>
                <a:cubicBezTo>
                  <a:pt x="34173" y="45746"/>
                  <a:pt x="34053" y="45744"/>
                  <a:pt x="33933" y="45744"/>
                </a:cubicBezTo>
                <a:cubicBezTo>
                  <a:pt x="31905" y="45744"/>
                  <a:pt x="29891" y="46294"/>
                  <a:pt x="28124" y="47275"/>
                </a:cubicBezTo>
                <a:cubicBezTo>
                  <a:pt x="28054" y="47275"/>
                  <a:pt x="28124" y="47414"/>
                  <a:pt x="28193" y="47414"/>
                </a:cubicBezTo>
                <a:cubicBezTo>
                  <a:pt x="31451" y="46097"/>
                  <a:pt x="34570" y="46235"/>
                  <a:pt x="37967" y="45958"/>
                </a:cubicBezTo>
                <a:cubicBezTo>
                  <a:pt x="40532" y="45750"/>
                  <a:pt x="42750" y="43948"/>
                  <a:pt x="44899" y="42770"/>
                </a:cubicBezTo>
                <a:cubicBezTo>
                  <a:pt x="45037" y="42700"/>
                  <a:pt x="45037" y="42492"/>
                  <a:pt x="44899" y="42423"/>
                </a:cubicBezTo>
                <a:cubicBezTo>
                  <a:pt x="43168" y="42043"/>
                  <a:pt x="41438" y="41869"/>
                  <a:pt x="39708" y="41869"/>
                </a:cubicBezTo>
                <a:cubicBezTo>
                  <a:pt x="38596" y="41869"/>
                  <a:pt x="37484" y="41941"/>
                  <a:pt x="36373" y="42076"/>
                </a:cubicBezTo>
                <a:cubicBezTo>
                  <a:pt x="34154" y="42423"/>
                  <a:pt x="32283" y="43879"/>
                  <a:pt x="30342" y="45057"/>
                </a:cubicBezTo>
                <a:cubicBezTo>
                  <a:pt x="31520" y="43948"/>
                  <a:pt x="32768" y="42839"/>
                  <a:pt x="34016" y="41730"/>
                </a:cubicBezTo>
                <a:cubicBezTo>
                  <a:pt x="35194" y="40551"/>
                  <a:pt x="36373" y="39581"/>
                  <a:pt x="37620" y="38610"/>
                </a:cubicBezTo>
                <a:cubicBezTo>
                  <a:pt x="38106" y="38818"/>
                  <a:pt x="38660" y="38888"/>
                  <a:pt x="39215" y="38888"/>
                </a:cubicBezTo>
                <a:cubicBezTo>
                  <a:pt x="39492" y="38818"/>
                  <a:pt x="40046" y="38541"/>
                  <a:pt x="39977" y="38195"/>
                </a:cubicBezTo>
                <a:cubicBezTo>
                  <a:pt x="39908" y="37779"/>
                  <a:pt x="39492" y="37709"/>
                  <a:pt x="39215" y="37640"/>
                </a:cubicBezTo>
                <a:lnTo>
                  <a:pt x="39007" y="37571"/>
                </a:lnTo>
                <a:cubicBezTo>
                  <a:pt x="39700" y="37016"/>
                  <a:pt x="40462" y="36531"/>
                  <a:pt x="41225" y="36115"/>
                </a:cubicBezTo>
                <a:cubicBezTo>
                  <a:pt x="41294" y="36184"/>
                  <a:pt x="41363" y="36184"/>
                  <a:pt x="41433" y="36184"/>
                </a:cubicBezTo>
                <a:lnTo>
                  <a:pt x="41571" y="36184"/>
                </a:lnTo>
                <a:cubicBezTo>
                  <a:pt x="41779" y="36323"/>
                  <a:pt x="41987" y="36462"/>
                  <a:pt x="42195" y="36531"/>
                </a:cubicBezTo>
                <a:lnTo>
                  <a:pt x="42542" y="36531"/>
                </a:lnTo>
                <a:cubicBezTo>
                  <a:pt x="43790" y="38610"/>
                  <a:pt x="45661" y="40690"/>
                  <a:pt x="48226" y="40690"/>
                </a:cubicBezTo>
                <a:cubicBezTo>
                  <a:pt x="48365" y="40690"/>
                  <a:pt x="48434" y="40551"/>
                  <a:pt x="48434" y="40413"/>
                </a:cubicBezTo>
                <a:cubicBezTo>
                  <a:pt x="48018" y="39442"/>
                  <a:pt x="47463" y="38541"/>
                  <a:pt x="46701" y="37848"/>
                </a:cubicBezTo>
                <a:lnTo>
                  <a:pt x="46701" y="37848"/>
                </a:lnTo>
                <a:cubicBezTo>
                  <a:pt x="46805" y="37855"/>
                  <a:pt x="46910" y="37858"/>
                  <a:pt x="47015" y="37858"/>
                </a:cubicBezTo>
                <a:cubicBezTo>
                  <a:pt x="47961" y="37858"/>
                  <a:pt x="48947" y="37578"/>
                  <a:pt x="49820" y="37016"/>
                </a:cubicBezTo>
                <a:cubicBezTo>
                  <a:pt x="49959" y="37016"/>
                  <a:pt x="49959" y="36877"/>
                  <a:pt x="49890" y="36808"/>
                </a:cubicBezTo>
                <a:cubicBezTo>
                  <a:pt x="49386" y="35612"/>
                  <a:pt x="48024" y="35273"/>
                  <a:pt x="46584" y="35273"/>
                </a:cubicBezTo>
                <a:cubicBezTo>
                  <a:pt x="46439" y="35273"/>
                  <a:pt x="46292" y="35277"/>
                  <a:pt x="46146" y="35283"/>
                </a:cubicBezTo>
                <a:lnTo>
                  <a:pt x="46770" y="35006"/>
                </a:lnTo>
                <a:cubicBezTo>
                  <a:pt x="47602" y="34659"/>
                  <a:pt x="49266" y="34105"/>
                  <a:pt x="49335" y="32996"/>
                </a:cubicBezTo>
                <a:cubicBezTo>
                  <a:pt x="49373" y="32273"/>
                  <a:pt x="48723" y="32072"/>
                  <a:pt x="48025" y="32072"/>
                </a:cubicBezTo>
                <a:cubicBezTo>
                  <a:pt x="47451" y="32072"/>
                  <a:pt x="46844" y="32209"/>
                  <a:pt x="46562" y="32302"/>
                </a:cubicBezTo>
                <a:cubicBezTo>
                  <a:pt x="46285" y="32372"/>
                  <a:pt x="45938" y="32510"/>
                  <a:pt x="45661" y="32718"/>
                </a:cubicBezTo>
                <a:cubicBezTo>
                  <a:pt x="46424" y="31817"/>
                  <a:pt x="46978" y="30708"/>
                  <a:pt x="47256" y="29599"/>
                </a:cubicBezTo>
                <a:cubicBezTo>
                  <a:pt x="47256" y="29460"/>
                  <a:pt x="47186" y="29391"/>
                  <a:pt x="47117" y="29391"/>
                </a:cubicBezTo>
                <a:cubicBezTo>
                  <a:pt x="45731" y="29460"/>
                  <a:pt x="44552" y="30292"/>
                  <a:pt x="43998" y="31540"/>
                </a:cubicBezTo>
                <a:cubicBezTo>
                  <a:pt x="44136" y="29876"/>
                  <a:pt x="43651" y="28282"/>
                  <a:pt x="42611" y="27034"/>
                </a:cubicBezTo>
                <a:cubicBezTo>
                  <a:pt x="42577" y="27000"/>
                  <a:pt x="42525" y="26982"/>
                  <a:pt x="42473" y="26982"/>
                </a:cubicBezTo>
                <a:cubicBezTo>
                  <a:pt x="42421" y="26982"/>
                  <a:pt x="42369" y="27000"/>
                  <a:pt x="42334" y="27034"/>
                </a:cubicBezTo>
                <a:cubicBezTo>
                  <a:pt x="41849" y="28143"/>
                  <a:pt x="41502" y="29322"/>
                  <a:pt x="41433" y="30500"/>
                </a:cubicBezTo>
                <a:cubicBezTo>
                  <a:pt x="41294" y="30223"/>
                  <a:pt x="41156" y="29946"/>
                  <a:pt x="41017" y="29668"/>
                </a:cubicBezTo>
                <a:cubicBezTo>
                  <a:pt x="40948" y="29599"/>
                  <a:pt x="40878" y="29530"/>
                  <a:pt x="40809" y="29530"/>
                </a:cubicBezTo>
                <a:lnTo>
                  <a:pt x="40670" y="29530"/>
                </a:lnTo>
                <a:cubicBezTo>
                  <a:pt x="40532" y="29530"/>
                  <a:pt x="40462" y="29599"/>
                  <a:pt x="40462" y="29668"/>
                </a:cubicBezTo>
                <a:cubicBezTo>
                  <a:pt x="39838" y="31540"/>
                  <a:pt x="39700" y="34174"/>
                  <a:pt x="41294" y="35630"/>
                </a:cubicBezTo>
                <a:cubicBezTo>
                  <a:pt x="41225" y="35699"/>
                  <a:pt x="41225" y="35768"/>
                  <a:pt x="41294" y="35838"/>
                </a:cubicBezTo>
                <a:cubicBezTo>
                  <a:pt x="40254" y="36323"/>
                  <a:pt x="39284" y="36877"/>
                  <a:pt x="38313" y="37571"/>
                </a:cubicBezTo>
                <a:cubicBezTo>
                  <a:pt x="38244" y="37571"/>
                  <a:pt x="38106" y="37640"/>
                  <a:pt x="38036" y="37640"/>
                </a:cubicBezTo>
                <a:cubicBezTo>
                  <a:pt x="38036" y="37709"/>
                  <a:pt x="37967" y="37709"/>
                  <a:pt x="38036" y="37779"/>
                </a:cubicBezTo>
                <a:cubicBezTo>
                  <a:pt x="37204" y="38333"/>
                  <a:pt x="36442" y="38888"/>
                  <a:pt x="35749" y="39512"/>
                </a:cubicBezTo>
                <a:cubicBezTo>
                  <a:pt x="36234" y="38818"/>
                  <a:pt x="36373" y="37917"/>
                  <a:pt x="36026" y="37085"/>
                </a:cubicBezTo>
                <a:cubicBezTo>
                  <a:pt x="35991" y="37051"/>
                  <a:pt x="35957" y="37033"/>
                  <a:pt x="35922" y="37033"/>
                </a:cubicBezTo>
                <a:cubicBezTo>
                  <a:pt x="35887" y="37033"/>
                  <a:pt x="35853" y="37051"/>
                  <a:pt x="35818" y="37085"/>
                </a:cubicBezTo>
                <a:cubicBezTo>
                  <a:pt x="35125" y="37848"/>
                  <a:pt x="34848" y="38818"/>
                  <a:pt x="35056" y="39789"/>
                </a:cubicBezTo>
                <a:cubicBezTo>
                  <a:pt x="34986" y="39927"/>
                  <a:pt x="34986" y="40066"/>
                  <a:pt x="34917" y="40135"/>
                </a:cubicBezTo>
                <a:cubicBezTo>
                  <a:pt x="34917" y="40205"/>
                  <a:pt x="34917" y="40205"/>
                  <a:pt x="34917" y="40205"/>
                </a:cubicBezTo>
                <a:cubicBezTo>
                  <a:pt x="32768" y="42076"/>
                  <a:pt x="30688" y="44156"/>
                  <a:pt x="28748" y="46028"/>
                </a:cubicBezTo>
                <a:lnTo>
                  <a:pt x="28609" y="46097"/>
                </a:lnTo>
                <a:cubicBezTo>
                  <a:pt x="28609" y="46097"/>
                  <a:pt x="28609" y="46166"/>
                  <a:pt x="28609" y="46166"/>
                </a:cubicBezTo>
                <a:lnTo>
                  <a:pt x="27916" y="46859"/>
                </a:lnTo>
                <a:cubicBezTo>
                  <a:pt x="27569" y="47137"/>
                  <a:pt x="27292" y="47414"/>
                  <a:pt x="27015" y="47691"/>
                </a:cubicBezTo>
                <a:cubicBezTo>
                  <a:pt x="26807" y="47899"/>
                  <a:pt x="26668" y="48038"/>
                  <a:pt x="26460" y="48246"/>
                </a:cubicBezTo>
                <a:cubicBezTo>
                  <a:pt x="27430" y="46443"/>
                  <a:pt x="28124" y="44503"/>
                  <a:pt x="28609" y="42492"/>
                </a:cubicBezTo>
                <a:cubicBezTo>
                  <a:pt x="28886" y="41383"/>
                  <a:pt x="29163" y="40274"/>
                  <a:pt x="29441" y="39165"/>
                </a:cubicBezTo>
                <a:cubicBezTo>
                  <a:pt x="29926" y="38957"/>
                  <a:pt x="30342" y="38610"/>
                  <a:pt x="30688" y="38125"/>
                </a:cubicBezTo>
                <a:cubicBezTo>
                  <a:pt x="31035" y="37779"/>
                  <a:pt x="31174" y="37293"/>
                  <a:pt x="31174" y="36808"/>
                </a:cubicBezTo>
                <a:cubicBezTo>
                  <a:pt x="31174" y="36707"/>
                  <a:pt x="31099" y="36642"/>
                  <a:pt x="31005" y="36642"/>
                </a:cubicBezTo>
                <a:cubicBezTo>
                  <a:pt x="30971" y="36642"/>
                  <a:pt x="30934" y="36651"/>
                  <a:pt x="30896" y="36670"/>
                </a:cubicBezTo>
                <a:cubicBezTo>
                  <a:pt x="30480" y="36947"/>
                  <a:pt x="30134" y="37293"/>
                  <a:pt x="29857" y="37709"/>
                </a:cubicBezTo>
                <a:cubicBezTo>
                  <a:pt x="30203" y="36184"/>
                  <a:pt x="30480" y="34590"/>
                  <a:pt x="30619" y="32996"/>
                </a:cubicBezTo>
                <a:cubicBezTo>
                  <a:pt x="30654" y="33030"/>
                  <a:pt x="30706" y="33048"/>
                  <a:pt x="30758" y="33048"/>
                </a:cubicBezTo>
                <a:cubicBezTo>
                  <a:pt x="30810" y="33048"/>
                  <a:pt x="30862" y="33030"/>
                  <a:pt x="30896" y="32996"/>
                </a:cubicBezTo>
                <a:cubicBezTo>
                  <a:pt x="30966" y="32857"/>
                  <a:pt x="31035" y="32718"/>
                  <a:pt x="31104" y="32580"/>
                </a:cubicBezTo>
                <a:cubicBezTo>
                  <a:pt x="31243" y="32441"/>
                  <a:pt x="31312" y="32302"/>
                  <a:pt x="31382" y="32164"/>
                </a:cubicBezTo>
                <a:cubicBezTo>
                  <a:pt x="33600" y="31540"/>
                  <a:pt x="35818" y="29044"/>
                  <a:pt x="34986" y="26826"/>
                </a:cubicBezTo>
                <a:cubicBezTo>
                  <a:pt x="34960" y="26773"/>
                  <a:pt x="34913" y="26751"/>
                  <a:pt x="34865" y="26751"/>
                </a:cubicBezTo>
                <a:cubicBezTo>
                  <a:pt x="34788" y="26751"/>
                  <a:pt x="34709" y="26810"/>
                  <a:pt x="34709" y="26896"/>
                </a:cubicBezTo>
                <a:cubicBezTo>
                  <a:pt x="35471" y="28975"/>
                  <a:pt x="33461" y="30708"/>
                  <a:pt x="31659" y="31609"/>
                </a:cubicBezTo>
                <a:cubicBezTo>
                  <a:pt x="31798" y="31401"/>
                  <a:pt x="31936" y="31193"/>
                  <a:pt x="32005" y="30916"/>
                </a:cubicBezTo>
                <a:cubicBezTo>
                  <a:pt x="32075" y="30847"/>
                  <a:pt x="32144" y="30777"/>
                  <a:pt x="32144" y="30708"/>
                </a:cubicBezTo>
                <a:cubicBezTo>
                  <a:pt x="32144" y="30639"/>
                  <a:pt x="32144" y="30639"/>
                  <a:pt x="32144" y="30569"/>
                </a:cubicBezTo>
                <a:cubicBezTo>
                  <a:pt x="33738" y="29460"/>
                  <a:pt x="34640" y="27519"/>
                  <a:pt x="34501" y="25509"/>
                </a:cubicBezTo>
                <a:cubicBezTo>
                  <a:pt x="34501" y="25440"/>
                  <a:pt x="34432" y="25371"/>
                  <a:pt x="34362" y="25371"/>
                </a:cubicBezTo>
                <a:cubicBezTo>
                  <a:pt x="33738" y="25579"/>
                  <a:pt x="33184" y="25994"/>
                  <a:pt x="32907" y="26549"/>
                </a:cubicBezTo>
                <a:cubicBezTo>
                  <a:pt x="32907" y="25856"/>
                  <a:pt x="32907" y="25163"/>
                  <a:pt x="32907" y="24469"/>
                </a:cubicBezTo>
                <a:cubicBezTo>
                  <a:pt x="32907" y="24400"/>
                  <a:pt x="32768" y="24331"/>
                  <a:pt x="32699" y="24331"/>
                </a:cubicBezTo>
                <a:cubicBezTo>
                  <a:pt x="31728" y="24677"/>
                  <a:pt x="31035" y="25509"/>
                  <a:pt x="30827" y="26549"/>
                </a:cubicBezTo>
                <a:cubicBezTo>
                  <a:pt x="30611" y="26170"/>
                  <a:pt x="29844" y="25072"/>
                  <a:pt x="29321" y="25072"/>
                </a:cubicBezTo>
                <a:cubicBezTo>
                  <a:pt x="29174" y="25072"/>
                  <a:pt x="29047" y="25158"/>
                  <a:pt x="28955" y="25371"/>
                </a:cubicBezTo>
                <a:cubicBezTo>
                  <a:pt x="28886" y="25163"/>
                  <a:pt x="28886" y="25024"/>
                  <a:pt x="28886" y="24885"/>
                </a:cubicBezTo>
                <a:cubicBezTo>
                  <a:pt x="28886" y="24751"/>
                  <a:pt x="28799" y="24675"/>
                  <a:pt x="28719" y="24675"/>
                </a:cubicBezTo>
                <a:cubicBezTo>
                  <a:pt x="28675" y="24675"/>
                  <a:pt x="28633" y="24698"/>
                  <a:pt x="28609" y="24747"/>
                </a:cubicBezTo>
                <a:cubicBezTo>
                  <a:pt x="27223" y="25925"/>
                  <a:pt x="27292" y="29807"/>
                  <a:pt x="28955" y="30916"/>
                </a:cubicBezTo>
                <a:cubicBezTo>
                  <a:pt x="28262" y="30777"/>
                  <a:pt x="27569" y="30362"/>
                  <a:pt x="27015" y="29807"/>
                </a:cubicBezTo>
                <a:cubicBezTo>
                  <a:pt x="26668" y="29460"/>
                  <a:pt x="26391" y="28975"/>
                  <a:pt x="26391" y="28421"/>
                </a:cubicBezTo>
                <a:cubicBezTo>
                  <a:pt x="26391" y="27866"/>
                  <a:pt x="26599" y="27312"/>
                  <a:pt x="26945" y="26826"/>
                </a:cubicBezTo>
                <a:cubicBezTo>
                  <a:pt x="26945" y="26757"/>
                  <a:pt x="26945" y="26688"/>
                  <a:pt x="26807" y="26688"/>
                </a:cubicBezTo>
                <a:cubicBezTo>
                  <a:pt x="25975" y="27381"/>
                  <a:pt x="25767" y="28559"/>
                  <a:pt x="26391" y="29530"/>
                </a:cubicBezTo>
                <a:cubicBezTo>
                  <a:pt x="27015" y="30500"/>
                  <a:pt x="28054" y="31124"/>
                  <a:pt x="29233" y="31193"/>
                </a:cubicBezTo>
                <a:lnTo>
                  <a:pt x="29302" y="31193"/>
                </a:lnTo>
                <a:lnTo>
                  <a:pt x="29649" y="31263"/>
                </a:lnTo>
                <a:cubicBezTo>
                  <a:pt x="29718" y="31679"/>
                  <a:pt x="29787" y="32094"/>
                  <a:pt x="29857" y="32510"/>
                </a:cubicBezTo>
                <a:cubicBezTo>
                  <a:pt x="29857" y="32625"/>
                  <a:pt x="29941" y="32676"/>
                  <a:pt x="30028" y="32676"/>
                </a:cubicBezTo>
                <a:cubicBezTo>
                  <a:pt x="30099" y="32676"/>
                  <a:pt x="30172" y="32642"/>
                  <a:pt x="30203" y="32580"/>
                </a:cubicBezTo>
                <a:cubicBezTo>
                  <a:pt x="30273" y="32580"/>
                  <a:pt x="30273" y="32510"/>
                  <a:pt x="30342" y="32510"/>
                </a:cubicBezTo>
                <a:cubicBezTo>
                  <a:pt x="29995" y="35630"/>
                  <a:pt x="29441" y="38680"/>
                  <a:pt x="28609" y="41591"/>
                </a:cubicBezTo>
                <a:cubicBezTo>
                  <a:pt x="28748" y="40482"/>
                  <a:pt x="28748" y="39304"/>
                  <a:pt x="28609" y="38125"/>
                </a:cubicBezTo>
                <a:cubicBezTo>
                  <a:pt x="28193" y="35560"/>
                  <a:pt x="25905" y="34451"/>
                  <a:pt x="24727" y="32233"/>
                </a:cubicBezTo>
                <a:cubicBezTo>
                  <a:pt x="24701" y="32180"/>
                  <a:pt x="24654" y="32158"/>
                  <a:pt x="24610" y="32158"/>
                </a:cubicBezTo>
                <a:cubicBezTo>
                  <a:pt x="24539" y="32158"/>
                  <a:pt x="24476" y="32217"/>
                  <a:pt x="24519" y="32302"/>
                </a:cubicBezTo>
                <a:cubicBezTo>
                  <a:pt x="25143" y="34798"/>
                  <a:pt x="24866" y="37363"/>
                  <a:pt x="25143" y="39927"/>
                </a:cubicBezTo>
                <a:cubicBezTo>
                  <a:pt x="25490" y="42631"/>
                  <a:pt x="26807" y="44710"/>
                  <a:pt x="26321" y="47553"/>
                </a:cubicBezTo>
                <a:cubicBezTo>
                  <a:pt x="26044" y="48246"/>
                  <a:pt x="25698" y="48870"/>
                  <a:pt x="25351" y="49493"/>
                </a:cubicBezTo>
                <a:cubicBezTo>
                  <a:pt x="24173" y="50811"/>
                  <a:pt x="23202" y="52266"/>
                  <a:pt x="22301" y="53791"/>
                </a:cubicBezTo>
                <a:cubicBezTo>
                  <a:pt x="22093" y="51850"/>
                  <a:pt x="21885" y="49840"/>
                  <a:pt x="21677" y="47899"/>
                </a:cubicBezTo>
                <a:cubicBezTo>
                  <a:pt x="22301" y="46998"/>
                  <a:pt x="22578" y="45958"/>
                  <a:pt x="22370" y="44918"/>
                </a:cubicBezTo>
                <a:cubicBezTo>
                  <a:pt x="22370" y="44837"/>
                  <a:pt x="22323" y="44804"/>
                  <a:pt x="22269" y="44804"/>
                </a:cubicBezTo>
                <a:cubicBezTo>
                  <a:pt x="22232" y="44804"/>
                  <a:pt x="22191" y="44820"/>
                  <a:pt x="22162" y="44849"/>
                </a:cubicBezTo>
                <a:cubicBezTo>
                  <a:pt x="21885" y="45057"/>
                  <a:pt x="21608" y="45334"/>
                  <a:pt x="21469" y="45681"/>
                </a:cubicBezTo>
                <a:cubicBezTo>
                  <a:pt x="21261" y="43255"/>
                  <a:pt x="21123" y="40898"/>
                  <a:pt x="21053" y="38472"/>
                </a:cubicBezTo>
                <a:lnTo>
                  <a:pt x="21053" y="36739"/>
                </a:lnTo>
                <a:cubicBezTo>
                  <a:pt x="21885" y="35907"/>
                  <a:pt x="22301" y="34729"/>
                  <a:pt x="22232" y="33550"/>
                </a:cubicBezTo>
                <a:cubicBezTo>
                  <a:pt x="22232" y="33449"/>
                  <a:pt x="22157" y="33384"/>
                  <a:pt x="22063" y="33384"/>
                </a:cubicBezTo>
                <a:cubicBezTo>
                  <a:pt x="22029" y="33384"/>
                  <a:pt x="21991" y="33393"/>
                  <a:pt x="21954" y="33412"/>
                </a:cubicBezTo>
                <a:cubicBezTo>
                  <a:pt x="21538" y="33827"/>
                  <a:pt x="21192" y="34382"/>
                  <a:pt x="21053" y="34937"/>
                </a:cubicBezTo>
                <a:cubicBezTo>
                  <a:pt x="21053" y="34174"/>
                  <a:pt x="21053" y="33412"/>
                  <a:pt x="21123" y="32580"/>
                </a:cubicBezTo>
                <a:cubicBezTo>
                  <a:pt x="21330" y="28074"/>
                  <a:pt x="23618" y="23846"/>
                  <a:pt x="26113" y="20172"/>
                </a:cubicBezTo>
                <a:cubicBezTo>
                  <a:pt x="27985" y="17330"/>
                  <a:pt x="30550" y="15042"/>
                  <a:pt x="31798" y="11853"/>
                </a:cubicBezTo>
                <a:lnTo>
                  <a:pt x="31798" y="11853"/>
                </a:lnTo>
                <a:cubicBezTo>
                  <a:pt x="31867" y="12339"/>
                  <a:pt x="31798" y="12893"/>
                  <a:pt x="31590" y="13378"/>
                </a:cubicBezTo>
                <a:cubicBezTo>
                  <a:pt x="31451" y="13933"/>
                  <a:pt x="31243" y="14557"/>
                  <a:pt x="31035" y="15111"/>
                </a:cubicBezTo>
                <a:cubicBezTo>
                  <a:pt x="30411" y="16775"/>
                  <a:pt x="29579" y="18439"/>
                  <a:pt x="28609" y="19964"/>
                </a:cubicBezTo>
                <a:cubicBezTo>
                  <a:pt x="27015" y="22529"/>
                  <a:pt x="24588" y="24469"/>
                  <a:pt x="22717" y="26896"/>
                </a:cubicBezTo>
                <a:cubicBezTo>
                  <a:pt x="22668" y="26945"/>
                  <a:pt x="22723" y="26994"/>
                  <a:pt x="22784" y="26994"/>
                </a:cubicBezTo>
                <a:cubicBezTo>
                  <a:pt x="22809" y="26994"/>
                  <a:pt x="22835" y="26985"/>
                  <a:pt x="22855" y="26965"/>
                </a:cubicBezTo>
                <a:cubicBezTo>
                  <a:pt x="27500" y="22529"/>
                  <a:pt x="31798" y="17330"/>
                  <a:pt x="32283" y="10675"/>
                </a:cubicBezTo>
                <a:cubicBezTo>
                  <a:pt x="32283" y="10574"/>
                  <a:pt x="32208" y="10509"/>
                  <a:pt x="32141" y="10509"/>
                </a:cubicBezTo>
                <a:cubicBezTo>
                  <a:pt x="32117" y="10509"/>
                  <a:pt x="32093" y="10518"/>
                  <a:pt x="32075" y="10536"/>
                </a:cubicBezTo>
                <a:cubicBezTo>
                  <a:pt x="29926" y="13101"/>
                  <a:pt x="27223" y="15111"/>
                  <a:pt x="25212" y="17746"/>
                </a:cubicBezTo>
                <a:cubicBezTo>
                  <a:pt x="23271" y="20449"/>
                  <a:pt x="22093" y="23638"/>
                  <a:pt x="21816" y="26965"/>
                </a:cubicBezTo>
                <a:cubicBezTo>
                  <a:pt x="21816" y="27034"/>
                  <a:pt x="21816" y="27034"/>
                  <a:pt x="21885" y="27034"/>
                </a:cubicBezTo>
                <a:cubicBezTo>
                  <a:pt x="21677" y="27727"/>
                  <a:pt x="21469" y="28351"/>
                  <a:pt x="21261" y="29044"/>
                </a:cubicBezTo>
                <a:cubicBezTo>
                  <a:pt x="21608" y="25024"/>
                  <a:pt x="22162" y="21004"/>
                  <a:pt x="22648" y="16914"/>
                </a:cubicBezTo>
                <a:cubicBezTo>
                  <a:pt x="23271" y="16221"/>
                  <a:pt x="23757" y="15319"/>
                  <a:pt x="23895" y="14349"/>
                </a:cubicBezTo>
                <a:cubicBezTo>
                  <a:pt x="23895" y="14210"/>
                  <a:pt x="23757" y="14210"/>
                  <a:pt x="23687" y="14210"/>
                </a:cubicBezTo>
                <a:cubicBezTo>
                  <a:pt x="23341" y="14418"/>
                  <a:pt x="23063" y="14696"/>
                  <a:pt x="22855" y="15042"/>
                </a:cubicBezTo>
                <a:cubicBezTo>
                  <a:pt x="22925" y="14002"/>
                  <a:pt x="23063" y="12963"/>
                  <a:pt x="23133" y="11923"/>
                </a:cubicBezTo>
                <a:cubicBezTo>
                  <a:pt x="23202" y="11923"/>
                  <a:pt x="23202" y="11853"/>
                  <a:pt x="23202" y="11784"/>
                </a:cubicBezTo>
                <a:cubicBezTo>
                  <a:pt x="23202" y="11784"/>
                  <a:pt x="23202" y="11715"/>
                  <a:pt x="23202" y="11646"/>
                </a:cubicBezTo>
                <a:lnTo>
                  <a:pt x="23202" y="11368"/>
                </a:lnTo>
                <a:cubicBezTo>
                  <a:pt x="24103" y="11022"/>
                  <a:pt x="24796" y="10328"/>
                  <a:pt x="25074" y="9358"/>
                </a:cubicBezTo>
                <a:cubicBezTo>
                  <a:pt x="25074" y="9358"/>
                  <a:pt x="25143" y="9358"/>
                  <a:pt x="25212" y="9289"/>
                </a:cubicBezTo>
                <a:cubicBezTo>
                  <a:pt x="25821" y="9750"/>
                  <a:pt x="26499" y="9907"/>
                  <a:pt x="27208" y="9907"/>
                </a:cubicBezTo>
                <a:cubicBezTo>
                  <a:pt x="28713" y="9907"/>
                  <a:pt x="30358" y="9202"/>
                  <a:pt x="31778" y="9202"/>
                </a:cubicBezTo>
                <a:cubicBezTo>
                  <a:pt x="31902" y="9202"/>
                  <a:pt x="32024" y="9208"/>
                  <a:pt x="32144" y="9219"/>
                </a:cubicBezTo>
                <a:cubicBezTo>
                  <a:pt x="32283" y="9219"/>
                  <a:pt x="32352" y="9081"/>
                  <a:pt x="32352" y="9011"/>
                </a:cubicBezTo>
                <a:cubicBezTo>
                  <a:pt x="32097" y="7734"/>
                  <a:pt x="30841" y="7339"/>
                  <a:pt x="29669" y="7339"/>
                </a:cubicBezTo>
                <a:cubicBezTo>
                  <a:pt x="29569" y="7339"/>
                  <a:pt x="29470" y="7342"/>
                  <a:pt x="29371" y="7348"/>
                </a:cubicBezTo>
                <a:cubicBezTo>
                  <a:pt x="30411" y="6447"/>
                  <a:pt x="31243" y="5268"/>
                  <a:pt x="31798" y="4020"/>
                </a:cubicBezTo>
                <a:cubicBezTo>
                  <a:pt x="31867" y="3882"/>
                  <a:pt x="31798" y="3743"/>
                  <a:pt x="31659" y="3743"/>
                </a:cubicBezTo>
                <a:cubicBezTo>
                  <a:pt x="31332" y="3724"/>
                  <a:pt x="30995" y="3705"/>
                  <a:pt x="30658" y="3705"/>
                </a:cubicBezTo>
                <a:cubicBezTo>
                  <a:pt x="29782" y="3705"/>
                  <a:pt x="28914" y="3835"/>
                  <a:pt x="28262" y="4436"/>
                </a:cubicBezTo>
                <a:cubicBezTo>
                  <a:pt x="28470" y="3605"/>
                  <a:pt x="28540" y="2773"/>
                  <a:pt x="28401" y="1941"/>
                </a:cubicBezTo>
                <a:cubicBezTo>
                  <a:pt x="28401" y="1872"/>
                  <a:pt x="28262" y="1872"/>
                  <a:pt x="28262" y="1872"/>
                </a:cubicBezTo>
                <a:lnTo>
                  <a:pt x="28054" y="2010"/>
                </a:lnTo>
                <a:cubicBezTo>
                  <a:pt x="28124" y="1594"/>
                  <a:pt x="28401" y="1525"/>
                  <a:pt x="28332" y="1178"/>
                </a:cubicBezTo>
                <a:cubicBezTo>
                  <a:pt x="28332" y="1109"/>
                  <a:pt x="28332" y="1040"/>
                  <a:pt x="28262" y="1040"/>
                </a:cubicBezTo>
                <a:cubicBezTo>
                  <a:pt x="28048" y="989"/>
                  <a:pt x="27845" y="965"/>
                  <a:pt x="27654" y="965"/>
                </a:cubicBezTo>
                <a:cubicBezTo>
                  <a:pt x="26547" y="965"/>
                  <a:pt x="25814" y="1768"/>
                  <a:pt x="25282" y="2773"/>
                </a:cubicBezTo>
                <a:cubicBezTo>
                  <a:pt x="25212" y="1872"/>
                  <a:pt x="24935" y="1040"/>
                  <a:pt x="24796" y="139"/>
                </a:cubicBezTo>
                <a:cubicBezTo>
                  <a:pt x="24796" y="69"/>
                  <a:pt x="24658" y="0"/>
                  <a:pt x="2458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39" name="Google Shape;139;p29"/>
          <p:cNvSpPr/>
          <p:nvPr/>
        </p:nvSpPr>
        <p:spPr>
          <a:xfrm>
            <a:off x="2718834" y="4210366"/>
            <a:ext cx="2261829" cy="3280493"/>
          </a:xfrm>
          <a:custGeom>
            <a:avLst/>
            <a:gdLst/>
            <a:ahLst/>
            <a:cxnLst/>
            <a:rect l="l" t="t" r="r" b="b"/>
            <a:pathLst>
              <a:path w="37136" h="53861" extrusionOk="0">
                <a:moveTo>
                  <a:pt x="5402" y="12403"/>
                </a:moveTo>
                <a:cubicBezTo>
                  <a:pt x="5840" y="12403"/>
                  <a:pt x="6434" y="12658"/>
                  <a:pt x="7071" y="13102"/>
                </a:cubicBezTo>
                <a:cubicBezTo>
                  <a:pt x="8388" y="14141"/>
                  <a:pt x="9428" y="15389"/>
                  <a:pt x="10260" y="16845"/>
                </a:cubicBezTo>
                <a:cubicBezTo>
                  <a:pt x="11563" y="18902"/>
                  <a:pt x="11645" y="21299"/>
                  <a:pt x="11713" y="23633"/>
                </a:cubicBezTo>
                <a:lnTo>
                  <a:pt x="11713" y="23633"/>
                </a:lnTo>
                <a:cubicBezTo>
                  <a:pt x="11367" y="22803"/>
                  <a:pt x="10952" y="22042"/>
                  <a:pt x="10468" y="21281"/>
                </a:cubicBezTo>
                <a:cubicBezTo>
                  <a:pt x="10399" y="20865"/>
                  <a:pt x="10260" y="20449"/>
                  <a:pt x="10191" y="20033"/>
                </a:cubicBezTo>
                <a:cubicBezTo>
                  <a:pt x="9983" y="19202"/>
                  <a:pt x="9844" y="18370"/>
                  <a:pt x="9705" y="17607"/>
                </a:cubicBezTo>
                <a:cubicBezTo>
                  <a:pt x="9705" y="17573"/>
                  <a:pt x="9671" y="17555"/>
                  <a:pt x="9636" y="17555"/>
                </a:cubicBezTo>
                <a:cubicBezTo>
                  <a:pt x="9601" y="17555"/>
                  <a:pt x="9567" y="17573"/>
                  <a:pt x="9567" y="17607"/>
                </a:cubicBezTo>
                <a:cubicBezTo>
                  <a:pt x="9567" y="18508"/>
                  <a:pt x="9705" y="19479"/>
                  <a:pt x="9913" y="20449"/>
                </a:cubicBezTo>
                <a:cubicBezTo>
                  <a:pt x="9081" y="19202"/>
                  <a:pt x="8527" y="17815"/>
                  <a:pt x="8319" y="16360"/>
                </a:cubicBezTo>
                <a:cubicBezTo>
                  <a:pt x="8319" y="16301"/>
                  <a:pt x="8269" y="16280"/>
                  <a:pt x="8212" y="16280"/>
                </a:cubicBezTo>
                <a:cubicBezTo>
                  <a:pt x="8134" y="16280"/>
                  <a:pt x="8042" y="16320"/>
                  <a:pt x="8042" y="16360"/>
                </a:cubicBezTo>
                <a:cubicBezTo>
                  <a:pt x="8111" y="17885"/>
                  <a:pt x="8666" y="19410"/>
                  <a:pt x="9497" y="20657"/>
                </a:cubicBezTo>
                <a:cubicBezTo>
                  <a:pt x="10399" y="22113"/>
                  <a:pt x="11230" y="23707"/>
                  <a:pt x="11785" y="25440"/>
                </a:cubicBezTo>
                <a:cubicBezTo>
                  <a:pt x="10745" y="23985"/>
                  <a:pt x="9220" y="22876"/>
                  <a:pt x="8319" y="21351"/>
                </a:cubicBezTo>
                <a:cubicBezTo>
                  <a:pt x="6863" y="19202"/>
                  <a:pt x="5685" y="16845"/>
                  <a:pt x="4853" y="14349"/>
                </a:cubicBezTo>
                <a:cubicBezTo>
                  <a:pt x="4437" y="12977"/>
                  <a:pt x="4745" y="12403"/>
                  <a:pt x="5402" y="12403"/>
                </a:cubicBezTo>
                <a:close/>
                <a:moveTo>
                  <a:pt x="27814" y="29477"/>
                </a:moveTo>
                <a:cubicBezTo>
                  <a:pt x="28899" y="29477"/>
                  <a:pt x="30002" y="29693"/>
                  <a:pt x="31125" y="29946"/>
                </a:cubicBezTo>
                <a:cubicBezTo>
                  <a:pt x="32372" y="30293"/>
                  <a:pt x="35214" y="30362"/>
                  <a:pt x="33551" y="32095"/>
                </a:cubicBezTo>
                <a:cubicBezTo>
                  <a:pt x="32440" y="33294"/>
                  <a:pt x="30675" y="33611"/>
                  <a:pt x="28949" y="33611"/>
                </a:cubicBezTo>
                <a:cubicBezTo>
                  <a:pt x="27981" y="33611"/>
                  <a:pt x="27025" y="33512"/>
                  <a:pt x="26203" y="33412"/>
                </a:cubicBezTo>
                <a:cubicBezTo>
                  <a:pt x="24401" y="33343"/>
                  <a:pt x="22668" y="32857"/>
                  <a:pt x="21074" y="32164"/>
                </a:cubicBezTo>
                <a:lnTo>
                  <a:pt x="20866" y="32026"/>
                </a:lnTo>
                <a:cubicBezTo>
                  <a:pt x="21830" y="31924"/>
                  <a:pt x="22757" y="31860"/>
                  <a:pt x="23701" y="31860"/>
                </a:cubicBezTo>
                <a:cubicBezTo>
                  <a:pt x="24047" y="31860"/>
                  <a:pt x="24395" y="31868"/>
                  <a:pt x="24747" y="31887"/>
                </a:cubicBezTo>
                <a:cubicBezTo>
                  <a:pt x="27035" y="31748"/>
                  <a:pt x="29461" y="31887"/>
                  <a:pt x="31679" y="31124"/>
                </a:cubicBezTo>
                <a:cubicBezTo>
                  <a:pt x="31739" y="31124"/>
                  <a:pt x="31696" y="30972"/>
                  <a:pt x="31683" y="30972"/>
                </a:cubicBezTo>
                <a:lnTo>
                  <a:pt x="31683" y="30972"/>
                </a:lnTo>
                <a:cubicBezTo>
                  <a:pt x="31681" y="30972"/>
                  <a:pt x="31679" y="30976"/>
                  <a:pt x="31679" y="30986"/>
                </a:cubicBezTo>
                <a:cubicBezTo>
                  <a:pt x="29184" y="31402"/>
                  <a:pt x="26619" y="31679"/>
                  <a:pt x="24124" y="31679"/>
                </a:cubicBezTo>
                <a:cubicBezTo>
                  <a:pt x="24817" y="31402"/>
                  <a:pt x="25579" y="30986"/>
                  <a:pt x="26203" y="30570"/>
                </a:cubicBezTo>
                <a:cubicBezTo>
                  <a:pt x="26252" y="30521"/>
                  <a:pt x="26266" y="30472"/>
                  <a:pt x="26246" y="30472"/>
                </a:cubicBezTo>
                <a:cubicBezTo>
                  <a:pt x="26238" y="30472"/>
                  <a:pt x="26223" y="30480"/>
                  <a:pt x="26203" y="30501"/>
                </a:cubicBezTo>
                <a:cubicBezTo>
                  <a:pt x="25718" y="30709"/>
                  <a:pt x="25302" y="30847"/>
                  <a:pt x="24886" y="31055"/>
                </a:cubicBezTo>
                <a:cubicBezTo>
                  <a:pt x="24401" y="31263"/>
                  <a:pt x="23846" y="31402"/>
                  <a:pt x="23361" y="31679"/>
                </a:cubicBezTo>
                <a:lnTo>
                  <a:pt x="22529" y="31679"/>
                </a:lnTo>
                <a:cubicBezTo>
                  <a:pt x="22356" y="31644"/>
                  <a:pt x="22165" y="31627"/>
                  <a:pt x="21975" y="31627"/>
                </a:cubicBezTo>
                <a:cubicBezTo>
                  <a:pt x="21784" y="31627"/>
                  <a:pt x="21593" y="31644"/>
                  <a:pt x="21420" y="31679"/>
                </a:cubicBezTo>
                <a:cubicBezTo>
                  <a:pt x="22599" y="31263"/>
                  <a:pt x="23777" y="30778"/>
                  <a:pt x="24886" y="30154"/>
                </a:cubicBezTo>
                <a:cubicBezTo>
                  <a:pt x="25846" y="29657"/>
                  <a:pt x="26822" y="29477"/>
                  <a:pt x="27814" y="29477"/>
                </a:cubicBezTo>
                <a:close/>
                <a:moveTo>
                  <a:pt x="22668" y="0"/>
                </a:moveTo>
                <a:cubicBezTo>
                  <a:pt x="20588" y="1110"/>
                  <a:pt x="20172" y="4575"/>
                  <a:pt x="19826" y="6586"/>
                </a:cubicBezTo>
                <a:cubicBezTo>
                  <a:pt x="19549" y="8180"/>
                  <a:pt x="19410" y="9844"/>
                  <a:pt x="19341" y="11438"/>
                </a:cubicBezTo>
                <a:cubicBezTo>
                  <a:pt x="19202" y="13864"/>
                  <a:pt x="20172" y="16082"/>
                  <a:pt x="20311" y="18508"/>
                </a:cubicBezTo>
                <a:cubicBezTo>
                  <a:pt x="19618" y="21836"/>
                  <a:pt x="18925" y="25163"/>
                  <a:pt x="18093" y="28490"/>
                </a:cubicBezTo>
                <a:cubicBezTo>
                  <a:pt x="16914" y="32996"/>
                  <a:pt x="15043" y="37363"/>
                  <a:pt x="13379" y="41800"/>
                </a:cubicBezTo>
                <a:cubicBezTo>
                  <a:pt x="13310" y="40136"/>
                  <a:pt x="13241" y="38542"/>
                  <a:pt x="12963" y="36947"/>
                </a:cubicBezTo>
                <a:cubicBezTo>
                  <a:pt x="12825" y="35353"/>
                  <a:pt x="12686" y="33828"/>
                  <a:pt x="12686" y="32303"/>
                </a:cubicBezTo>
                <a:cubicBezTo>
                  <a:pt x="13102" y="27104"/>
                  <a:pt x="16221" y="22321"/>
                  <a:pt x="15667" y="17053"/>
                </a:cubicBezTo>
                <a:cubicBezTo>
                  <a:pt x="15667" y="16983"/>
                  <a:pt x="15615" y="16949"/>
                  <a:pt x="15563" y="16949"/>
                </a:cubicBezTo>
                <a:cubicBezTo>
                  <a:pt x="15511" y="16949"/>
                  <a:pt x="15459" y="16983"/>
                  <a:pt x="15459" y="17053"/>
                </a:cubicBezTo>
                <a:cubicBezTo>
                  <a:pt x="15389" y="20519"/>
                  <a:pt x="14072" y="23915"/>
                  <a:pt x="13241" y="27381"/>
                </a:cubicBezTo>
                <a:cubicBezTo>
                  <a:pt x="12894" y="22390"/>
                  <a:pt x="13449" y="17399"/>
                  <a:pt x="15667" y="12894"/>
                </a:cubicBezTo>
                <a:cubicBezTo>
                  <a:pt x="15702" y="12822"/>
                  <a:pt x="15739" y="12790"/>
                  <a:pt x="15777" y="12790"/>
                </a:cubicBezTo>
                <a:cubicBezTo>
                  <a:pt x="16161" y="12790"/>
                  <a:pt x="16606" y="16233"/>
                  <a:pt x="16636" y="16233"/>
                </a:cubicBezTo>
                <a:cubicBezTo>
                  <a:pt x="16637" y="16233"/>
                  <a:pt x="16637" y="16229"/>
                  <a:pt x="16637" y="16221"/>
                </a:cubicBezTo>
                <a:lnTo>
                  <a:pt x="16637" y="16221"/>
                </a:lnTo>
                <a:cubicBezTo>
                  <a:pt x="16707" y="17885"/>
                  <a:pt x="16568" y="19548"/>
                  <a:pt x="16291" y="21212"/>
                </a:cubicBezTo>
                <a:cubicBezTo>
                  <a:pt x="15805" y="23846"/>
                  <a:pt x="14627" y="26064"/>
                  <a:pt x="13657" y="28421"/>
                </a:cubicBezTo>
                <a:cubicBezTo>
                  <a:pt x="13657" y="28502"/>
                  <a:pt x="13704" y="28536"/>
                  <a:pt x="13757" y="28536"/>
                </a:cubicBezTo>
                <a:cubicBezTo>
                  <a:pt x="13795" y="28536"/>
                  <a:pt x="13836" y="28519"/>
                  <a:pt x="13864" y="28490"/>
                </a:cubicBezTo>
                <a:cubicBezTo>
                  <a:pt x="15805" y="25718"/>
                  <a:pt x="16707" y="22113"/>
                  <a:pt x="16984" y="18786"/>
                </a:cubicBezTo>
                <a:cubicBezTo>
                  <a:pt x="17122" y="17815"/>
                  <a:pt x="17261" y="12131"/>
                  <a:pt x="16013" y="11854"/>
                </a:cubicBezTo>
                <a:cubicBezTo>
                  <a:pt x="15993" y="11834"/>
                  <a:pt x="15967" y="11825"/>
                  <a:pt x="15940" y="11825"/>
                </a:cubicBezTo>
                <a:cubicBezTo>
                  <a:pt x="15875" y="11825"/>
                  <a:pt x="15805" y="11874"/>
                  <a:pt x="15805" y="11923"/>
                </a:cubicBezTo>
                <a:cubicBezTo>
                  <a:pt x="14419" y="14419"/>
                  <a:pt x="13449" y="17122"/>
                  <a:pt x="13033" y="19895"/>
                </a:cubicBezTo>
                <a:cubicBezTo>
                  <a:pt x="12825" y="21558"/>
                  <a:pt x="12755" y="23153"/>
                  <a:pt x="12894" y="24816"/>
                </a:cubicBezTo>
                <a:cubicBezTo>
                  <a:pt x="12894" y="25856"/>
                  <a:pt x="12894" y="26965"/>
                  <a:pt x="13033" y="28005"/>
                </a:cubicBezTo>
                <a:cubicBezTo>
                  <a:pt x="12894" y="28629"/>
                  <a:pt x="12755" y="29322"/>
                  <a:pt x="12617" y="29946"/>
                </a:cubicBezTo>
                <a:lnTo>
                  <a:pt x="12617" y="29184"/>
                </a:lnTo>
                <a:cubicBezTo>
                  <a:pt x="12686" y="27659"/>
                  <a:pt x="12478" y="26134"/>
                  <a:pt x="12062" y="24747"/>
                </a:cubicBezTo>
                <a:cubicBezTo>
                  <a:pt x="12062" y="21766"/>
                  <a:pt x="11854" y="18786"/>
                  <a:pt x="10260" y="16221"/>
                </a:cubicBezTo>
                <a:cubicBezTo>
                  <a:pt x="9012" y="14211"/>
                  <a:pt x="7002" y="12062"/>
                  <a:pt x="4576" y="11785"/>
                </a:cubicBezTo>
                <a:cubicBezTo>
                  <a:pt x="4506" y="11785"/>
                  <a:pt x="4437" y="11854"/>
                  <a:pt x="4368" y="11923"/>
                </a:cubicBezTo>
                <a:cubicBezTo>
                  <a:pt x="3952" y="14419"/>
                  <a:pt x="5200" y="16637"/>
                  <a:pt x="6447" y="18786"/>
                </a:cubicBezTo>
                <a:cubicBezTo>
                  <a:pt x="7141" y="20033"/>
                  <a:pt x="7834" y="21420"/>
                  <a:pt x="8666" y="22668"/>
                </a:cubicBezTo>
                <a:cubicBezTo>
                  <a:pt x="9636" y="23985"/>
                  <a:pt x="11092" y="24886"/>
                  <a:pt x="11993" y="26203"/>
                </a:cubicBezTo>
                <a:cubicBezTo>
                  <a:pt x="12132" y="26896"/>
                  <a:pt x="12201" y="27659"/>
                  <a:pt x="12270" y="28352"/>
                </a:cubicBezTo>
                <a:cubicBezTo>
                  <a:pt x="12339" y="30639"/>
                  <a:pt x="12201" y="32857"/>
                  <a:pt x="12409" y="35214"/>
                </a:cubicBezTo>
                <a:cubicBezTo>
                  <a:pt x="12478" y="35699"/>
                  <a:pt x="12547" y="36254"/>
                  <a:pt x="12617" y="36809"/>
                </a:cubicBezTo>
                <a:cubicBezTo>
                  <a:pt x="11716" y="34868"/>
                  <a:pt x="10329" y="33135"/>
                  <a:pt x="8666" y="31818"/>
                </a:cubicBezTo>
                <a:cubicBezTo>
                  <a:pt x="7279" y="30639"/>
                  <a:pt x="5893" y="29461"/>
                  <a:pt x="4576" y="28144"/>
                </a:cubicBezTo>
                <a:cubicBezTo>
                  <a:pt x="3605" y="27104"/>
                  <a:pt x="2981" y="25926"/>
                  <a:pt x="1734" y="25163"/>
                </a:cubicBezTo>
                <a:cubicBezTo>
                  <a:pt x="1715" y="25154"/>
                  <a:pt x="1696" y="25149"/>
                  <a:pt x="1678" y="25149"/>
                </a:cubicBezTo>
                <a:cubicBezTo>
                  <a:pt x="1562" y="25149"/>
                  <a:pt x="1475" y="25321"/>
                  <a:pt x="1595" y="25440"/>
                </a:cubicBezTo>
                <a:cubicBezTo>
                  <a:pt x="3813" y="26757"/>
                  <a:pt x="5061" y="29322"/>
                  <a:pt x="7141" y="30916"/>
                </a:cubicBezTo>
                <a:cubicBezTo>
                  <a:pt x="6170" y="30570"/>
                  <a:pt x="5338" y="30015"/>
                  <a:pt x="4576" y="29391"/>
                </a:cubicBezTo>
                <a:cubicBezTo>
                  <a:pt x="4556" y="29371"/>
                  <a:pt x="4535" y="29363"/>
                  <a:pt x="4518" y="29363"/>
                </a:cubicBezTo>
                <a:cubicBezTo>
                  <a:pt x="4478" y="29363"/>
                  <a:pt x="4457" y="29412"/>
                  <a:pt x="4506" y="29461"/>
                </a:cubicBezTo>
                <a:cubicBezTo>
                  <a:pt x="5338" y="30362"/>
                  <a:pt x="6447" y="31055"/>
                  <a:pt x="7695" y="31402"/>
                </a:cubicBezTo>
                <a:cubicBezTo>
                  <a:pt x="8804" y="32234"/>
                  <a:pt x="9844" y="33273"/>
                  <a:pt x="10745" y="34313"/>
                </a:cubicBezTo>
                <a:cubicBezTo>
                  <a:pt x="8666" y="33204"/>
                  <a:pt x="6794" y="32372"/>
                  <a:pt x="4922" y="30709"/>
                </a:cubicBezTo>
                <a:cubicBezTo>
                  <a:pt x="3051" y="28906"/>
                  <a:pt x="1595" y="26757"/>
                  <a:pt x="625" y="24331"/>
                </a:cubicBezTo>
                <a:cubicBezTo>
                  <a:pt x="491" y="24014"/>
                  <a:pt x="643" y="23894"/>
                  <a:pt x="949" y="23894"/>
                </a:cubicBezTo>
                <a:cubicBezTo>
                  <a:pt x="1918" y="23894"/>
                  <a:pt x="4437" y="25094"/>
                  <a:pt x="4437" y="25094"/>
                </a:cubicBezTo>
                <a:cubicBezTo>
                  <a:pt x="5546" y="25718"/>
                  <a:pt x="6517" y="26619"/>
                  <a:pt x="7349" y="27589"/>
                </a:cubicBezTo>
                <a:cubicBezTo>
                  <a:pt x="9151" y="29530"/>
                  <a:pt x="9983" y="31956"/>
                  <a:pt x="11092" y="34244"/>
                </a:cubicBezTo>
                <a:cubicBezTo>
                  <a:pt x="11118" y="34297"/>
                  <a:pt x="11165" y="34319"/>
                  <a:pt x="11209" y="34319"/>
                </a:cubicBezTo>
                <a:cubicBezTo>
                  <a:pt x="11279" y="34319"/>
                  <a:pt x="11343" y="34260"/>
                  <a:pt x="11300" y="34174"/>
                </a:cubicBezTo>
                <a:cubicBezTo>
                  <a:pt x="10191" y="29045"/>
                  <a:pt x="5685" y="23707"/>
                  <a:pt x="209" y="23499"/>
                </a:cubicBezTo>
                <a:cubicBezTo>
                  <a:pt x="139" y="23499"/>
                  <a:pt x="1" y="23638"/>
                  <a:pt x="70" y="23777"/>
                </a:cubicBezTo>
                <a:cubicBezTo>
                  <a:pt x="971" y="26203"/>
                  <a:pt x="2427" y="28421"/>
                  <a:pt x="4229" y="30362"/>
                </a:cubicBezTo>
                <a:cubicBezTo>
                  <a:pt x="6170" y="32511"/>
                  <a:pt x="8458" y="33551"/>
                  <a:pt x="11092" y="34729"/>
                </a:cubicBezTo>
                <a:cubicBezTo>
                  <a:pt x="11716" y="35561"/>
                  <a:pt x="12270" y="36531"/>
                  <a:pt x="12755" y="37571"/>
                </a:cubicBezTo>
                <a:cubicBezTo>
                  <a:pt x="12963" y="39304"/>
                  <a:pt x="13033" y="41176"/>
                  <a:pt x="12894" y="42978"/>
                </a:cubicBezTo>
                <a:cubicBezTo>
                  <a:pt x="11508" y="46375"/>
                  <a:pt x="10537" y="49979"/>
                  <a:pt x="10052" y="53653"/>
                </a:cubicBezTo>
                <a:cubicBezTo>
                  <a:pt x="10052" y="53792"/>
                  <a:pt x="10156" y="53861"/>
                  <a:pt x="10260" y="53861"/>
                </a:cubicBezTo>
                <a:cubicBezTo>
                  <a:pt x="10364" y="53861"/>
                  <a:pt x="10468" y="53792"/>
                  <a:pt x="10468" y="53653"/>
                </a:cubicBezTo>
                <a:cubicBezTo>
                  <a:pt x="10814" y="51158"/>
                  <a:pt x="11438" y="48731"/>
                  <a:pt x="12201" y="46305"/>
                </a:cubicBezTo>
                <a:cubicBezTo>
                  <a:pt x="13102" y="45057"/>
                  <a:pt x="14211" y="44087"/>
                  <a:pt x="15597" y="43394"/>
                </a:cubicBezTo>
                <a:lnTo>
                  <a:pt x="15667" y="43394"/>
                </a:lnTo>
                <a:cubicBezTo>
                  <a:pt x="16013" y="43171"/>
                  <a:pt x="16439" y="43090"/>
                  <a:pt x="16891" y="43090"/>
                </a:cubicBezTo>
                <a:cubicBezTo>
                  <a:pt x="17704" y="43090"/>
                  <a:pt x="18603" y="43354"/>
                  <a:pt x="19271" y="43532"/>
                </a:cubicBezTo>
                <a:cubicBezTo>
                  <a:pt x="20242" y="43810"/>
                  <a:pt x="20935" y="44226"/>
                  <a:pt x="21767" y="44503"/>
                </a:cubicBezTo>
                <a:cubicBezTo>
                  <a:pt x="21780" y="44516"/>
                  <a:pt x="21793" y="44522"/>
                  <a:pt x="21805" y="44522"/>
                </a:cubicBezTo>
                <a:cubicBezTo>
                  <a:pt x="21857" y="44522"/>
                  <a:pt x="21892" y="44420"/>
                  <a:pt x="21836" y="44364"/>
                </a:cubicBezTo>
                <a:cubicBezTo>
                  <a:pt x="21212" y="43532"/>
                  <a:pt x="19410" y="43255"/>
                  <a:pt x="18509" y="43047"/>
                </a:cubicBezTo>
                <a:cubicBezTo>
                  <a:pt x="18001" y="42946"/>
                  <a:pt x="17531" y="42881"/>
                  <a:pt x="17044" y="42881"/>
                </a:cubicBezTo>
                <a:cubicBezTo>
                  <a:pt x="16865" y="42881"/>
                  <a:pt x="16684" y="42890"/>
                  <a:pt x="16499" y="42909"/>
                </a:cubicBezTo>
                <a:lnTo>
                  <a:pt x="16637" y="42770"/>
                </a:lnTo>
                <a:lnTo>
                  <a:pt x="16845" y="42631"/>
                </a:lnTo>
                <a:cubicBezTo>
                  <a:pt x="17444" y="42425"/>
                  <a:pt x="18159" y="42311"/>
                  <a:pt x="18886" y="42311"/>
                </a:cubicBezTo>
                <a:cubicBezTo>
                  <a:pt x="20598" y="42311"/>
                  <a:pt x="22368" y="42945"/>
                  <a:pt x="22807" y="44503"/>
                </a:cubicBezTo>
                <a:cubicBezTo>
                  <a:pt x="22989" y="45050"/>
                  <a:pt x="23171" y="45650"/>
                  <a:pt x="22467" y="45650"/>
                </a:cubicBezTo>
                <a:cubicBezTo>
                  <a:pt x="22367" y="45650"/>
                  <a:pt x="22250" y="45638"/>
                  <a:pt x="22113" y="45612"/>
                </a:cubicBezTo>
                <a:cubicBezTo>
                  <a:pt x="21351" y="45473"/>
                  <a:pt x="20658" y="45127"/>
                  <a:pt x="19964" y="44711"/>
                </a:cubicBezTo>
                <a:cubicBezTo>
                  <a:pt x="18925" y="44087"/>
                  <a:pt x="17885" y="43602"/>
                  <a:pt x="16707" y="43186"/>
                </a:cubicBezTo>
                <a:cubicBezTo>
                  <a:pt x="16637" y="43186"/>
                  <a:pt x="16568" y="43394"/>
                  <a:pt x="16637" y="43463"/>
                </a:cubicBezTo>
                <a:cubicBezTo>
                  <a:pt x="18786" y="44295"/>
                  <a:pt x="20727" y="45889"/>
                  <a:pt x="23014" y="46097"/>
                </a:cubicBezTo>
                <a:cubicBezTo>
                  <a:pt x="23153" y="46097"/>
                  <a:pt x="23222" y="46028"/>
                  <a:pt x="23222" y="45959"/>
                </a:cubicBezTo>
                <a:cubicBezTo>
                  <a:pt x="23222" y="44503"/>
                  <a:pt x="22945" y="43117"/>
                  <a:pt x="21489" y="42562"/>
                </a:cubicBezTo>
                <a:cubicBezTo>
                  <a:pt x="20665" y="42222"/>
                  <a:pt x="19772" y="42053"/>
                  <a:pt x="18882" y="42053"/>
                </a:cubicBezTo>
                <a:cubicBezTo>
                  <a:pt x="18501" y="42053"/>
                  <a:pt x="18121" y="42084"/>
                  <a:pt x="17746" y="42146"/>
                </a:cubicBezTo>
                <a:cubicBezTo>
                  <a:pt x="19549" y="41106"/>
                  <a:pt x="21351" y="40136"/>
                  <a:pt x="23153" y="39096"/>
                </a:cubicBezTo>
                <a:cubicBezTo>
                  <a:pt x="23209" y="39096"/>
                  <a:pt x="23175" y="39007"/>
                  <a:pt x="23160" y="39007"/>
                </a:cubicBezTo>
                <a:lnTo>
                  <a:pt x="23160" y="39007"/>
                </a:lnTo>
                <a:cubicBezTo>
                  <a:pt x="23156" y="39007"/>
                  <a:pt x="23153" y="39013"/>
                  <a:pt x="23153" y="39027"/>
                </a:cubicBezTo>
                <a:cubicBezTo>
                  <a:pt x="21282" y="39651"/>
                  <a:pt x="19549" y="40552"/>
                  <a:pt x="17954" y="41592"/>
                </a:cubicBezTo>
                <a:cubicBezTo>
                  <a:pt x="19202" y="39235"/>
                  <a:pt x="22460" y="37987"/>
                  <a:pt x="24955" y="37779"/>
                </a:cubicBezTo>
                <a:cubicBezTo>
                  <a:pt x="25148" y="37760"/>
                  <a:pt x="25345" y="37741"/>
                  <a:pt x="25520" y="37741"/>
                </a:cubicBezTo>
                <a:cubicBezTo>
                  <a:pt x="25976" y="37741"/>
                  <a:pt x="26276" y="37871"/>
                  <a:pt x="25926" y="38472"/>
                </a:cubicBezTo>
                <a:cubicBezTo>
                  <a:pt x="25441" y="39235"/>
                  <a:pt x="24886" y="39859"/>
                  <a:pt x="24124" y="40344"/>
                </a:cubicBezTo>
                <a:cubicBezTo>
                  <a:pt x="23465" y="40794"/>
                  <a:pt x="22737" y="40812"/>
                  <a:pt x="22009" y="40812"/>
                </a:cubicBezTo>
                <a:cubicBezTo>
                  <a:pt x="21949" y="40812"/>
                  <a:pt x="21888" y="40812"/>
                  <a:pt x="21827" y="40812"/>
                </a:cubicBezTo>
                <a:cubicBezTo>
                  <a:pt x="21161" y="40812"/>
                  <a:pt x="20499" y="40826"/>
                  <a:pt x="19895" y="41176"/>
                </a:cubicBezTo>
                <a:cubicBezTo>
                  <a:pt x="19757" y="41245"/>
                  <a:pt x="19826" y="41384"/>
                  <a:pt x="19964" y="41384"/>
                </a:cubicBezTo>
                <a:cubicBezTo>
                  <a:pt x="21420" y="41037"/>
                  <a:pt x="22945" y="41453"/>
                  <a:pt x="24262" y="40690"/>
                </a:cubicBezTo>
                <a:cubicBezTo>
                  <a:pt x="25371" y="39997"/>
                  <a:pt x="26203" y="39027"/>
                  <a:pt x="26550" y="37848"/>
                </a:cubicBezTo>
                <a:cubicBezTo>
                  <a:pt x="26619" y="37710"/>
                  <a:pt x="26550" y="37640"/>
                  <a:pt x="26480" y="37571"/>
                </a:cubicBezTo>
                <a:cubicBezTo>
                  <a:pt x="26118" y="37502"/>
                  <a:pt x="25724" y="37468"/>
                  <a:pt x="25311" y="37468"/>
                </a:cubicBezTo>
                <a:cubicBezTo>
                  <a:pt x="22404" y="37468"/>
                  <a:pt x="18518" y="39129"/>
                  <a:pt x="17608" y="41800"/>
                </a:cubicBezTo>
                <a:lnTo>
                  <a:pt x="15251" y="43325"/>
                </a:lnTo>
                <a:cubicBezTo>
                  <a:pt x="14211" y="43948"/>
                  <a:pt x="13310" y="44642"/>
                  <a:pt x="12478" y="45473"/>
                </a:cubicBezTo>
                <a:cubicBezTo>
                  <a:pt x="13657" y="42007"/>
                  <a:pt x="15112" y="38611"/>
                  <a:pt x="16360" y="35214"/>
                </a:cubicBezTo>
                <a:cubicBezTo>
                  <a:pt x="17053" y="34244"/>
                  <a:pt x="18093" y="33828"/>
                  <a:pt x="18855" y="32927"/>
                </a:cubicBezTo>
                <a:cubicBezTo>
                  <a:pt x="19202" y="32649"/>
                  <a:pt x="19618" y="32372"/>
                  <a:pt x="20034" y="32234"/>
                </a:cubicBezTo>
                <a:cubicBezTo>
                  <a:pt x="21489" y="32442"/>
                  <a:pt x="22945" y="33481"/>
                  <a:pt x="24470" y="33689"/>
                </a:cubicBezTo>
                <a:cubicBezTo>
                  <a:pt x="26064" y="33897"/>
                  <a:pt x="27589" y="33967"/>
                  <a:pt x="29184" y="33967"/>
                </a:cubicBezTo>
                <a:cubicBezTo>
                  <a:pt x="31541" y="33897"/>
                  <a:pt x="33759" y="32996"/>
                  <a:pt x="34868" y="30847"/>
                </a:cubicBezTo>
                <a:cubicBezTo>
                  <a:pt x="34937" y="30709"/>
                  <a:pt x="34937" y="30570"/>
                  <a:pt x="34799" y="30570"/>
                </a:cubicBezTo>
                <a:cubicBezTo>
                  <a:pt x="32759" y="30075"/>
                  <a:pt x="30388" y="29140"/>
                  <a:pt x="28178" y="29140"/>
                </a:cubicBezTo>
                <a:cubicBezTo>
                  <a:pt x="27910" y="29140"/>
                  <a:pt x="27644" y="29154"/>
                  <a:pt x="27382" y="29184"/>
                </a:cubicBezTo>
                <a:cubicBezTo>
                  <a:pt x="24886" y="29461"/>
                  <a:pt x="22876" y="31263"/>
                  <a:pt x="20380" y="31748"/>
                </a:cubicBezTo>
                <a:cubicBezTo>
                  <a:pt x="20311" y="31748"/>
                  <a:pt x="20311" y="31818"/>
                  <a:pt x="20380" y="31887"/>
                </a:cubicBezTo>
                <a:lnTo>
                  <a:pt x="20242" y="31887"/>
                </a:lnTo>
                <a:lnTo>
                  <a:pt x="19826" y="31956"/>
                </a:lnTo>
                <a:cubicBezTo>
                  <a:pt x="19757" y="31956"/>
                  <a:pt x="19687" y="31956"/>
                  <a:pt x="19687" y="32026"/>
                </a:cubicBezTo>
                <a:cubicBezTo>
                  <a:pt x="19618" y="32095"/>
                  <a:pt x="19479" y="32164"/>
                  <a:pt x="19341" y="32234"/>
                </a:cubicBezTo>
                <a:cubicBezTo>
                  <a:pt x="20519" y="30639"/>
                  <a:pt x="21351" y="28976"/>
                  <a:pt x="22807" y="27659"/>
                </a:cubicBezTo>
                <a:cubicBezTo>
                  <a:pt x="24470" y="26341"/>
                  <a:pt x="26203" y="25094"/>
                  <a:pt x="28005" y="23985"/>
                </a:cubicBezTo>
                <a:cubicBezTo>
                  <a:pt x="29392" y="23084"/>
                  <a:pt x="30016" y="21697"/>
                  <a:pt x="31679" y="21143"/>
                </a:cubicBezTo>
                <a:lnTo>
                  <a:pt x="31679" y="21073"/>
                </a:lnTo>
                <a:cubicBezTo>
                  <a:pt x="30570" y="21073"/>
                  <a:pt x="29946" y="21905"/>
                  <a:pt x="29184" y="22598"/>
                </a:cubicBezTo>
                <a:cubicBezTo>
                  <a:pt x="27797" y="23777"/>
                  <a:pt x="26342" y="24816"/>
                  <a:pt x="24817" y="25787"/>
                </a:cubicBezTo>
                <a:cubicBezTo>
                  <a:pt x="25233" y="25371"/>
                  <a:pt x="25718" y="24886"/>
                  <a:pt x="26064" y="24401"/>
                </a:cubicBezTo>
                <a:cubicBezTo>
                  <a:pt x="26619" y="23846"/>
                  <a:pt x="27104" y="23222"/>
                  <a:pt x="27589" y="22598"/>
                </a:cubicBezTo>
                <a:cubicBezTo>
                  <a:pt x="27589" y="22598"/>
                  <a:pt x="27589" y="22529"/>
                  <a:pt x="27520" y="22529"/>
                </a:cubicBezTo>
                <a:cubicBezTo>
                  <a:pt x="26896" y="23014"/>
                  <a:pt x="26342" y="23569"/>
                  <a:pt x="25857" y="24193"/>
                </a:cubicBezTo>
                <a:cubicBezTo>
                  <a:pt x="25163" y="24886"/>
                  <a:pt x="24609" y="25648"/>
                  <a:pt x="24054" y="26411"/>
                </a:cubicBezTo>
                <a:cubicBezTo>
                  <a:pt x="23014" y="27173"/>
                  <a:pt x="22044" y="28074"/>
                  <a:pt x="21212" y="29045"/>
                </a:cubicBezTo>
                <a:cubicBezTo>
                  <a:pt x="22391" y="25648"/>
                  <a:pt x="25510" y="22737"/>
                  <a:pt x="28491" y="21004"/>
                </a:cubicBezTo>
                <a:cubicBezTo>
                  <a:pt x="29530" y="20519"/>
                  <a:pt x="30570" y="20033"/>
                  <a:pt x="31610" y="19618"/>
                </a:cubicBezTo>
                <a:cubicBezTo>
                  <a:pt x="31956" y="19445"/>
                  <a:pt x="34462" y="18360"/>
                  <a:pt x="35214" y="18360"/>
                </a:cubicBezTo>
                <a:cubicBezTo>
                  <a:pt x="35365" y="18360"/>
                  <a:pt x="35446" y="18404"/>
                  <a:pt x="35422" y="18508"/>
                </a:cubicBezTo>
                <a:cubicBezTo>
                  <a:pt x="34729" y="21628"/>
                  <a:pt x="31402" y="24678"/>
                  <a:pt x="28768" y="26341"/>
                </a:cubicBezTo>
                <a:cubicBezTo>
                  <a:pt x="26758" y="27659"/>
                  <a:pt x="24193" y="26757"/>
                  <a:pt x="22391" y="28352"/>
                </a:cubicBezTo>
                <a:cubicBezTo>
                  <a:pt x="22271" y="28411"/>
                  <a:pt x="22357" y="28574"/>
                  <a:pt x="22472" y="28574"/>
                </a:cubicBezTo>
                <a:cubicBezTo>
                  <a:pt x="22491" y="28574"/>
                  <a:pt x="22510" y="28569"/>
                  <a:pt x="22529" y="28560"/>
                </a:cubicBezTo>
                <a:cubicBezTo>
                  <a:pt x="24054" y="27728"/>
                  <a:pt x="25857" y="27936"/>
                  <a:pt x="27451" y="27451"/>
                </a:cubicBezTo>
                <a:cubicBezTo>
                  <a:pt x="28768" y="26965"/>
                  <a:pt x="30016" y="26203"/>
                  <a:pt x="31055" y="25232"/>
                </a:cubicBezTo>
                <a:cubicBezTo>
                  <a:pt x="33204" y="23430"/>
                  <a:pt x="35422" y="20796"/>
                  <a:pt x="36046" y="18023"/>
                </a:cubicBezTo>
                <a:cubicBezTo>
                  <a:pt x="36046" y="17885"/>
                  <a:pt x="35977" y="17815"/>
                  <a:pt x="35838" y="17815"/>
                </a:cubicBezTo>
                <a:cubicBezTo>
                  <a:pt x="34660" y="17885"/>
                  <a:pt x="33620" y="18231"/>
                  <a:pt x="32580" y="18786"/>
                </a:cubicBezTo>
                <a:cubicBezTo>
                  <a:pt x="30986" y="19548"/>
                  <a:pt x="29253" y="20172"/>
                  <a:pt x="27659" y="21143"/>
                </a:cubicBezTo>
                <a:cubicBezTo>
                  <a:pt x="24817" y="22806"/>
                  <a:pt x="21489" y="26064"/>
                  <a:pt x="20935" y="29391"/>
                </a:cubicBezTo>
                <a:cubicBezTo>
                  <a:pt x="20935" y="29461"/>
                  <a:pt x="20935" y="29461"/>
                  <a:pt x="20935" y="29461"/>
                </a:cubicBezTo>
                <a:cubicBezTo>
                  <a:pt x="20519" y="30015"/>
                  <a:pt x="20172" y="30501"/>
                  <a:pt x="19826" y="31124"/>
                </a:cubicBezTo>
                <a:cubicBezTo>
                  <a:pt x="18994" y="32372"/>
                  <a:pt x="17677" y="33065"/>
                  <a:pt x="16776" y="34105"/>
                </a:cubicBezTo>
                <a:cubicBezTo>
                  <a:pt x="17400" y="32303"/>
                  <a:pt x="18024" y="30501"/>
                  <a:pt x="18509" y="28629"/>
                </a:cubicBezTo>
                <a:cubicBezTo>
                  <a:pt x="18509" y="28560"/>
                  <a:pt x="18509" y="28560"/>
                  <a:pt x="18509" y="28560"/>
                </a:cubicBezTo>
                <a:cubicBezTo>
                  <a:pt x="18578" y="28560"/>
                  <a:pt x="18717" y="28490"/>
                  <a:pt x="18786" y="28421"/>
                </a:cubicBezTo>
                <a:cubicBezTo>
                  <a:pt x="19549" y="26341"/>
                  <a:pt x="21004" y="24470"/>
                  <a:pt x="22113" y="22529"/>
                </a:cubicBezTo>
                <a:cubicBezTo>
                  <a:pt x="23153" y="20519"/>
                  <a:pt x="24470" y="18578"/>
                  <a:pt x="25995" y="16914"/>
                </a:cubicBezTo>
                <a:cubicBezTo>
                  <a:pt x="27104" y="15666"/>
                  <a:pt x="28352" y="14627"/>
                  <a:pt x="29530" y="13518"/>
                </a:cubicBezTo>
                <a:cubicBezTo>
                  <a:pt x="30778" y="12686"/>
                  <a:pt x="31957" y="11715"/>
                  <a:pt x="32996" y="10606"/>
                </a:cubicBezTo>
                <a:cubicBezTo>
                  <a:pt x="33045" y="10557"/>
                  <a:pt x="33025" y="10508"/>
                  <a:pt x="32984" y="10508"/>
                </a:cubicBezTo>
                <a:cubicBezTo>
                  <a:pt x="32968" y="10508"/>
                  <a:pt x="32947" y="10517"/>
                  <a:pt x="32927" y="10537"/>
                </a:cubicBezTo>
                <a:cubicBezTo>
                  <a:pt x="32095" y="11230"/>
                  <a:pt x="31333" y="11923"/>
                  <a:pt x="30501" y="12547"/>
                </a:cubicBezTo>
                <a:cubicBezTo>
                  <a:pt x="32026" y="10953"/>
                  <a:pt x="33343" y="9220"/>
                  <a:pt x="34729" y="7556"/>
                </a:cubicBezTo>
                <a:cubicBezTo>
                  <a:pt x="34842" y="7443"/>
                  <a:pt x="34725" y="7330"/>
                  <a:pt x="34602" y="7330"/>
                </a:cubicBezTo>
                <a:cubicBezTo>
                  <a:pt x="34575" y="7330"/>
                  <a:pt x="34547" y="7335"/>
                  <a:pt x="34521" y="7348"/>
                </a:cubicBezTo>
                <a:cubicBezTo>
                  <a:pt x="32788" y="9289"/>
                  <a:pt x="31194" y="11369"/>
                  <a:pt x="29392" y="13240"/>
                </a:cubicBezTo>
                <a:cubicBezTo>
                  <a:pt x="27867" y="14835"/>
                  <a:pt x="26134" y="16221"/>
                  <a:pt x="24678" y="17885"/>
                </a:cubicBezTo>
                <a:cubicBezTo>
                  <a:pt x="24470" y="18162"/>
                  <a:pt x="24262" y="18439"/>
                  <a:pt x="24054" y="18716"/>
                </a:cubicBezTo>
                <a:cubicBezTo>
                  <a:pt x="25094" y="15944"/>
                  <a:pt x="26619" y="13448"/>
                  <a:pt x="28629" y="11299"/>
                </a:cubicBezTo>
                <a:cubicBezTo>
                  <a:pt x="30432" y="9358"/>
                  <a:pt x="33204" y="6863"/>
                  <a:pt x="35769" y="5962"/>
                </a:cubicBezTo>
                <a:cubicBezTo>
                  <a:pt x="35923" y="5906"/>
                  <a:pt x="36046" y="5881"/>
                  <a:pt x="36143" y="5881"/>
                </a:cubicBezTo>
                <a:cubicBezTo>
                  <a:pt x="37136" y="5881"/>
                  <a:pt x="35329" y="8557"/>
                  <a:pt x="35076" y="8873"/>
                </a:cubicBezTo>
                <a:cubicBezTo>
                  <a:pt x="34383" y="9913"/>
                  <a:pt x="33482" y="10883"/>
                  <a:pt x="32719" y="11854"/>
                </a:cubicBezTo>
                <a:cubicBezTo>
                  <a:pt x="30778" y="14141"/>
                  <a:pt x="28005" y="15181"/>
                  <a:pt x="25857" y="17191"/>
                </a:cubicBezTo>
                <a:cubicBezTo>
                  <a:pt x="25737" y="17311"/>
                  <a:pt x="25824" y="17482"/>
                  <a:pt x="25984" y="17482"/>
                </a:cubicBezTo>
                <a:cubicBezTo>
                  <a:pt x="26009" y="17482"/>
                  <a:pt x="26036" y="17478"/>
                  <a:pt x="26064" y="17469"/>
                </a:cubicBezTo>
                <a:cubicBezTo>
                  <a:pt x="30362" y="14557"/>
                  <a:pt x="35700" y="11161"/>
                  <a:pt x="37086" y="5754"/>
                </a:cubicBezTo>
                <a:cubicBezTo>
                  <a:pt x="37086" y="5685"/>
                  <a:pt x="37017" y="5546"/>
                  <a:pt x="36878" y="5546"/>
                </a:cubicBezTo>
                <a:cubicBezTo>
                  <a:pt x="36760" y="5533"/>
                  <a:pt x="36642" y="5527"/>
                  <a:pt x="36523" y="5527"/>
                </a:cubicBezTo>
                <a:cubicBezTo>
                  <a:pt x="34055" y="5527"/>
                  <a:pt x="31389" y="8184"/>
                  <a:pt x="29669" y="9705"/>
                </a:cubicBezTo>
                <a:cubicBezTo>
                  <a:pt x="26758" y="12339"/>
                  <a:pt x="24539" y="15736"/>
                  <a:pt x="23430" y="19479"/>
                </a:cubicBezTo>
                <a:lnTo>
                  <a:pt x="23430" y="19548"/>
                </a:lnTo>
                <a:cubicBezTo>
                  <a:pt x="22668" y="20727"/>
                  <a:pt x="22044" y="21974"/>
                  <a:pt x="21351" y="23153"/>
                </a:cubicBezTo>
                <a:cubicBezTo>
                  <a:pt x="20588" y="24609"/>
                  <a:pt x="19549" y="25926"/>
                  <a:pt x="18786" y="27381"/>
                </a:cubicBezTo>
                <a:cubicBezTo>
                  <a:pt x="19410" y="24609"/>
                  <a:pt x="19964" y="21905"/>
                  <a:pt x="20519" y="19132"/>
                </a:cubicBezTo>
                <a:cubicBezTo>
                  <a:pt x="20519" y="19132"/>
                  <a:pt x="20588" y="19132"/>
                  <a:pt x="20588" y="19063"/>
                </a:cubicBezTo>
                <a:lnTo>
                  <a:pt x="20588" y="18786"/>
                </a:lnTo>
                <a:lnTo>
                  <a:pt x="21212" y="15874"/>
                </a:lnTo>
                <a:cubicBezTo>
                  <a:pt x="21420" y="14765"/>
                  <a:pt x="21628" y="13587"/>
                  <a:pt x="21697" y="12478"/>
                </a:cubicBezTo>
                <a:cubicBezTo>
                  <a:pt x="22391" y="10814"/>
                  <a:pt x="22876" y="9150"/>
                  <a:pt x="23361" y="7487"/>
                </a:cubicBezTo>
                <a:cubicBezTo>
                  <a:pt x="23361" y="7418"/>
                  <a:pt x="23326" y="7383"/>
                  <a:pt x="23292" y="7383"/>
                </a:cubicBezTo>
                <a:cubicBezTo>
                  <a:pt x="23257" y="7383"/>
                  <a:pt x="23222" y="7418"/>
                  <a:pt x="23222" y="7487"/>
                </a:cubicBezTo>
                <a:cubicBezTo>
                  <a:pt x="22807" y="8735"/>
                  <a:pt x="22252" y="9982"/>
                  <a:pt x="21836" y="11230"/>
                </a:cubicBezTo>
                <a:cubicBezTo>
                  <a:pt x="21975" y="8527"/>
                  <a:pt x="22321" y="5892"/>
                  <a:pt x="22876" y="3258"/>
                </a:cubicBezTo>
                <a:cubicBezTo>
                  <a:pt x="22876" y="3209"/>
                  <a:pt x="22841" y="3160"/>
                  <a:pt x="22796" y="3160"/>
                </a:cubicBezTo>
                <a:cubicBezTo>
                  <a:pt x="22778" y="3160"/>
                  <a:pt x="22758" y="3169"/>
                  <a:pt x="22737" y="3189"/>
                </a:cubicBezTo>
                <a:cubicBezTo>
                  <a:pt x="21905" y="6100"/>
                  <a:pt x="21905" y="9150"/>
                  <a:pt x="21559" y="12200"/>
                </a:cubicBezTo>
                <a:cubicBezTo>
                  <a:pt x="21489" y="12478"/>
                  <a:pt x="21420" y="12755"/>
                  <a:pt x="21351" y="13032"/>
                </a:cubicBezTo>
                <a:cubicBezTo>
                  <a:pt x="21351" y="13102"/>
                  <a:pt x="21351" y="13171"/>
                  <a:pt x="21420" y="13171"/>
                </a:cubicBezTo>
                <a:cubicBezTo>
                  <a:pt x="21351" y="13725"/>
                  <a:pt x="21282" y="14280"/>
                  <a:pt x="21143" y="14904"/>
                </a:cubicBezTo>
                <a:cubicBezTo>
                  <a:pt x="20935" y="15736"/>
                  <a:pt x="20727" y="16637"/>
                  <a:pt x="20519" y="17469"/>
                </a:cubicBezTo>
                <a:cubicBezTo>
                  <a:pt x="20450" y="16637"/>
                  <a:pt x="20242" y="15736"/>
                  <a:pt x="20034" y="14904"/>
                </a:cubicBezTo>
                <a:cubicBezTo>
                  <a:pt x="19618" y="12963"/>
                  <a:pt x="19618" y="11022"/>
                  <a:pt x="19895" y="9081"/>
                </a:cubicBezTo>
                <a:cubicBezTo>
                  <a:pt x="20242" y="6516"/>
                  <a:pt x="20450" y="2842"/>
                  <a:pt x="22321" y="763"/>
                </a:cubicBezTo>
                <a:cubicBezTo>
                  <a:pt x="22391" y="681"/>
                  <a:pt x="22464" y="644"/>
                  <a:pt x="22539" y="644"/>
                </a:cubicBezTo>
                <a:cubicBezTo>
                  <a:pt x="23354" y="644"/>
                  <a:pt x="24401" y="5101"/>
                  <a:pt x="24401" y="5546"/>
                </a:cubicBezTo>
                <a:cubicBezTo>
                  <a:pt x="24401" y="7210"/>
                  <a:pt x="24124" y="8873"/>
                  <a:pt x="23569" y="10537"/>
                </a:cubicBezTo>
                <a:cubicBezTo>
                  <a:pt x="22807" y="13379"/>
                  <a:pt x="21212" y="16082"/>
                  <a:pt x="20588" y="19063"/>
                </a:cubicBezTo>
                <a:cubicBezTo>
                  <a:pt x="20588" y="19149"/>
                  <a:pt x="20668" y="19208"/>
                  <a:pt x="20745" y="19208"/>
                </a:cubicBezTo>
                <a:cubicBezTo>
                  <a:pt x="20792" y="19208"/>
                  <a:pt x="20839" y="19185"/>
                  <a:pt x="20866" y="19132"/>
                </a:cubicBezTo>
                <a:cubicBezTo>
                  <a:pt x="23361" y="13518"/>
                  <a:pt x="27035" y="5754"/>
                  <a:pt x="22876" y="70"/>
                </a:cubicBezTo>
                <a:cubicBezTo>
                  <a:pt x="22807" y="0"/>
                  <a:pt x="22737" y="0"/>
                  <a:pt x="2266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40" name="Google Shape;140;p29"/>
          <p:cNvSpPr/>
          <p:nvPr/>
        </p:nvSpPr>
        <p:spPr>
          <a:xfrm>
            <a:off x="9040567" y="4277017"/>
            <a:ext cx="2313919" cy="3680760"/>
          </a:xfrm>
          <a:custGeom>
            <a:avLst/>
            <a:gdLst/>
            <a:ahLst/>
            <a:cxnLst/>
            <a:rect l="l" t="t" r="r" b="b"/>
            <a:pathLst>
              <a:path w="29045" h="46202" extrusionOk="0">
                <a:moveTo>
                  <a:pt x="5712" y="1445"/>
                </a:moveTo>
                <a:cubicBezTo>
                  <a:pt x="6114" y="1445"/>
                  <a:pt x="6492" y="1599"/>
                  <a:pt x="6724" y="1947"/>
                </a:cubicBezTo>
                <a:cubicBezTo>
                  <a:pt x="6932" y="2086"/>
                  <a:pt x="7071" y="2363"/>
                  <a:pt x="7071" y="2640"/>
                </a:cubicBezTo>
                <a:cubicBezTo>
                  <a:pt x="7071" y="2918"/>
                  <a:pt x="7002" y="3472"/>
                  <a:pt x="6655" y="3541"/>
                </a:cubicBezTo>
                <a:lnTo>
                  <a:pt x="6724" y="3541"/>
                </a:lnTo>
                <a:cubicBezTo>
                  <a:pt x="6694" y="3548"/>
                  <a:pt x="6662" y="3551"/>
                  <a:pt x="6629" y="3551"/>
                </a:cubicBezTo>
                <a:cubicBezTo>
                  <a:pt x="6294" y="3551"/>
                  <a:pt x="5874" y="3246"/>
                  <a:pt x="5685" y="3056"/>
                </a:cubicBezTo>
                <a:cubicBezTo>
                  <a:pt x="5477" y="2848"/>
                  <a:pt x="5407" y="2779"/>
                  <a:pt x="5338" y="2640"/>
                </a:cubicBezTo>
                <a:cubicBezTo>
                  <a:pt x="5199" y="2294"/>
                  <a:pt x="4922" y="1601"/>
                  <a:pt x="5477" y="1462"/>
                </a:cubicBezTo>
                <a:cubicBezTo>
                  <a:pt x="5555" y="1451"/>
                  <a:pt x="5634" y="1445"/>
                  <a:pt x="5712" y="1445"/>
                </a:cubicBezTo>
                <a:close/>
                <a:moveTo>
                  <a:pt x="10673" y="3098"/>
                </a:moveTo>
                <a:cubicBezTo>
                  <a:pt x="10717" y="3098"/>
                  <a:pt x="10764" y="3107"/>
                  <a:pt x="10814" y="3126"/>
                </a:cubicBezTo>
                <a:cubicBezTo>
                  <a:pt x="11230" y="3403"/>
                  <a:pt x="11507" y="3819"/>
                  <a:pt x="11507" y="4304"/>
                </a:cubicBezTo>
                <a:cubicBezTo>
                  <a:pt x="11646" y="4789"/>
                  <a:pt x="11369" y="5344"/>
                  <a:pt x="10814" y="5482"/>
                </a:cubicBezTo>
                <a:cubicBezTo>
                  <a:pt x="10745" y="5517"/>
                  <a:pt x="10675" y="5534"/>
                  <a:pt x="10606" y="5534"/>
                </a:cubicBezTo>
                <a:cubicBezTo>
                  <a:pt x="10537" y="5534"/>
                  <a:pt x="10468" y="5517"/>
                  <a:pt x="10398" y="5482"/>
                </a:cubicBezTo>
                <a:cubicBezTo>
                  <a:pt x="10398" y="5413"/>
                  <a:pt x="10329" y="5344"/>
                  <a:pt x="10260" y="5344"/>
                </a:cubicBezTo>
                <a:cubicBezTo>
                  <a:pt x="10260" y="5274"/>
                  <a:pt x="10190" y="5205"/>
                  <a:pt x="10121" y="5205"/>
                </a:cubicBezTo>
                <a:cubicBezTo>
                  <a:pt x="9982" y="4928"/>
                  <a:pt x="9913" y="4581"/>
                  <a:pt x="9913" y="4235"/>
                </a:cubicBezTo>
                <a:cubicBezTo>
                  <a:pt x="10039" y="3982"/>
                  <a:pt x="10223" y="3098"/>
                  <a:pt x="10673" y="3098"/>
                </a:cubicBezTo>
                <a:close/>
                <a:moveTo>
                  <a:pt x="5407" y="5039"/>
                </a:moveTo>
                <a:cubicBezTo>
                  <a:pt x="5499" y="5039"/>
                  <a:pt x="5592" y="5048"/>
                  <a:pt x="5685" y="5067"/>
                </a:cubicBezTo>
                <a:cubicBezTo>
                  <a:pt x="6031" y="5136"/>
                  <a:pt x="6378" y="5344"/>
                  <a:pt x="6586" y="5621"/>
                </a:cubicBezTo>
                <a:cubicBezTo>
                  <a:pt x="6447" y="5621"/>
                  <a:pt x="6308" y="5760"/>
                  <a:pt x="6447" y="5898"/>
                </a:cubicBezTo>
                <a:lnTo>
                  <a:pt x="6516" y="5968"/>
                </a:lnTo>
                <a:cubicBezTo>
                  <a:pt x="6516" y="5968"/>
                  <a:pt x="6516" y="6037"/>
                  <a:pt x="6516" y="6037"/>
                </a:cubicBezTo>
                <a:lnTo>
                  <a:pt x="6516" y="6106"/>
                </a:lnTo>
                <a:cubicBezTo>
                  <a:pt x="6435" y="6188"/>
                  <a:pt x="6343" y="6216"/>
                  <a:pt x="6248" y="6216"/>
                </a:cubicBezTo>
                <a:cubicBezTo>
                  <a:pt x="6102" y="6216"/>
                  <a:pt x="5950" y="6148"/>
                  <a:pt x="5823" y="6106"/>
                </a:cubicBezTo>
                <a:cubicBezTo>
                  <a:pt x="5338" y="5898"/>
                  <a:pt x="4991" y="5552"/>
                  <a:pt x="4714" y="5205"/>
                </a:cubicBezTo>
                <a:cubicBezTo>
                  <a:pt x="4917" y="5104"/>
                  <a:pt x="5157" y="5039"/>
                  <a:pt x="5407" y="5039"/>
                </a:cubicBezTo>
                <a:close/>
                <a:moveTo>
                  <a:pt x="3974" y="6800"/>
                </a:moveTo>
                <a:cubicBezTo>
                  <a:pt x="4042" y="6800"/>
                  <a:pt x="4126" y="6821"/>
                  <a:pt x="4229" y="6869"/>
                </a:cubicBezTo>
                <a:lnTo>
                  <a:pt x="4298" y="6869"/>
                </a:lnTo>
                <a:cubicBezTo>
                  <a:pt x="4991" y="7146"/>
                  <a:pt x="4853" y="8117"/>
                  <a:pt x="4575" y="8740"/>
                </a:cubicBezTo>
                <a:cubicBezTo>
                  <a:pt x="4575" y="8602"/>
                  <a:pt x="4575" y="8463"/>
                  <a:pt x="4506" y="8324"/>
                </a:cubicBezTo>
                <a:cubicBezTo>
                  <a:pt x="4506" y="8255"/>
                  <a:pt x="4420" y="8220"/>
                  <a:pt x="4333" y="8220"/>
                </a:cubicBezTo>
                <a:cubicBezTo>
                  <a:pt x="4246" y="8220"/>
                  <a:pt x="4160" y="8255"/>
                  <a:pt x="4160" y="8324"/>
                </a:cubicBezTo>
                <a:cubicBezTo>
                  <a:pt x="3914" y="8079"/>
                  <a:pt x="3451" y="6800"/>
                  <a:pt x="3974" y="6800"/>
                </a:cubicBezTo>
                <a:close/>
                <a:moveTo>
                  <a:pt x="12591" y="6502"/>
                </a:moveTo>
                <a:cubicBezTo>
                  <a:pt x="12668" y="6502"/>
                  <a:pt x="12746" y="6529"/>
                  <a:pt x="12824" y="6592"/>
                </a:cubicBezTo>
                <a:cubicBezTo>
                  <a:pt x="13171" y="6938"/>
                  <a:pt x="13379" y="7493"/>
                  <a:pt x="13379" y="7978"/>
                </a:cubicBezTo>
                <a:cubicBezTo>
                  <a:pt x="13379" y="8532"/>
                  <a:pt x="13171" y="9087"/>
                  <a:pt x="12616" y="9087"/>
                </a:cubicBezTo>
                <a:cubicBezTo>
                  <a:pt x="12593" y="9089"/>
                  <a:pt x="12570" y="9090"/>
                  <a:pt x="12548" y="9090"/>
                </a:cubicBezTo>
                <a:cubicBezTo>
                  <a:pt x="11785" y="9090"/>
                  <a:pt x="11787" y="7954"/>
                  <a:pt x="11854" y="7146"/>
                </a:cubicBezTo>
                <a:cubicBezTo>
                  <a:pt x="12069" y="6824"/>
                  <a:pt x="12325" y="6502"/>
                  <a:pt x="12591" y="6502"/>
                </a:cubicBezTo>
                <a:close/>
                <a:moveTo>
                  <a:pt x="7348" y="7753"/>
                </a:moveTo>
                <a:cubicBezTo>
                  <a:pt x="7556" y="7753"/>
                  <a:pt x="7764" y="7805"/>
                  <a:pt x="7972" y="7909"/>
                </a:cubicBezTo>
                <a:cubicBezTo>
                  <a:pt x="8388" y="8047"/>
                  <a:pt x="8665" y="8463"/>
                  <a:pt x="8527" y="8879"/>
                </a:cubicBezTo>
                <a:lnTo>
                  <a:pt x="8457" y="8879"/>
                </a:lnTo>
                <a:cubicBezTo>
                  <a:pt x="8418" y="8853"/>
                  <a:pt x="8378" y="8841"/>
                  <a:pt x="8341" y="8841"/>
                </a:cubicBezTo>
                <a:cubicBezTo>
                  <a:pt x="8185" y="8841"/>
                  <a:pt x="8081" y="9044"/>
                  <a:pt x="8249" y="9156"/>
                </a:cubicBezTo>
                <a:cubicBezTo>
                  <a:pt x="8180" y="9156"/>
                  <a:pt x="8180" y="9226"/>
                  <a:pt x="8249" y="9226"/>
                </a:cubicBezTo>
                <a:cubicBezTo>
                  <a:pt x="8175" y="9258"/>
                  <a:pt x="8091" y="9271"/>
                  <a:pt x="8000" y="9271"/>
                </a:cubicBezTo>
                <a:cubicBezTo>
                  <a:pt x="7501" y="9271"/>
                  <a:pt x="6810" y="8847"/>
                  <a:pt x="6516" y="8671"/>
                </a:cubicBezTo>
                <a:cubicBezTo>
                  <a:pt x="6447" y="8324"/>
                  <a:pt x="6447" y="8047"/>
                  <a:pt x="6724" y="7909"/>
                </a:cubicBezTo>
                <a:cubicBezTo>
                  <a:pt x="6932" y="7805"/>
                  <a:pt x="7140" y="7753"/>
                  <a:pt x="7348" y="7753"/>
                </a:cubicBezTo>
                <a:close/>
                <a:moveTo>
                  <a:pt x="15944" y="7770"/>
                </a:moveTo>
                <a:cubicBezTo>
                  <a:pt x="16360" y="7839"/>
                  <a:pt x="16775" y="8047"/>
                  <a:pt x="17122" y="8394"/>
                </a:cubicBezTo>
                <a:cubicBezTo>
                  <a:pt x="17469" y="8671"/>
                  <a:pt x="17469" y="9156"/>
                  <a:pt x="17122" y="9434"/>
                </a:cubicBezTo>
                <a:cubicBezTo>
                  <a:pt x="17053" y="9503"/>
                  <a:pt x="16914" y="9572"/>
                  <a:pt x="16775" y="9572"/>
                </a:cubicBezTo>
                <a:lnTo>
                  <a:pt x="16706" y="9572"/>
                </a:lnTo>
                <a:cubicBezTo>
                  <a:pt x="16682" y="9575"/>
                  <a:pt x="16657" y="9576"/>
                  <a:pt x="16633" y="9576"/>
                </a:cubicBezTo>
                <a:cubicBezTo>
                  <a:pt x="16045" y="9576"/>
                  <a:pt x="15594" y="8788"/>
                  <a:pt x="15528" y="8255"/>
                </a:cubicBezTo>
                <a:cubicBezTo>
                  <a:pt x="15528" y="7978"/>
                  <a:pt x="15528" y="7770"/>
                  <a:pt x="15944" y="7770"/>
                </a:cubicBezTo>
                <a:close/>
                <a:moveTo>
                  <a:pt x="14765" y="9988"/>
                </a:moveTo>
                <a:cubicBezTo>
                  <a:pt x="15112" y="9988"/>
                  <a:pt x="15458" y="10196"/>
                  <a:pt x="15597" y="10543"/>
                </a:cubicBezTo>
                <a:cubicBezTo>
                  <a:pt x="15736" y="10889"/>
                  <a:pt x="15805" y="11236"/>
                  <a:pt x="15805" y="11582"/>
                </a:cubicBezTo>
                <a:cubicBezTo>
                  <a:pt x="15666" y="11582"/>
                  <a:pt x="15597" y="11721"/>
                  <a:pt x="15597" y="11860"/>
                </a:cubicBezTo>
                <a:cubicBezTo>
                  <a:pt x="15666" y="12068"/>
                  <a:pt x="15736" y="12206"/>
                  <a:pt x="15805" y="12414"/>
                </a:cubicBezTo>
                <a:cubicBezTo>
                  <a:pt x="15389" y="12345"/>
                  <a:pt x="14973" y="12137"/>
                  <a:pt x="14696" y="11790"/>
                </a:cubicBezTo>
                <a:cubicBezTo>
                  <a:pt x="14419" y="11374"/>
                  <a:pt x="14280" y="10889"/>
                  <a:pt x="14280" y="10404"/>
                </a:cubicBezTo>
                <a:cubicBezTo>
                  <a:pt x="14349" y="10196"/>
                  <a:pt x="14557" y="9988"/>
                  <a:pt x="14765" y="9988"/>
                </a:cubicBezTo>
                <a:close/>
                <a:moveTo>
                  <a:pt x="7160" y="11225"/>
                </a:moveTo>
                <a:cubicBezTo>
                  <a:pt x="7406" y="11225"/>
                  <a:pt x="7640" y="11466"/>
                  <a:pt x="7764" y="11652"/>
                </a:cubicBezTo>
                <a:cubicBezTo>
                  <a:pt x="8041" y="12068"/>
                  <a:pt x="8180" y="12553"/>
                  <a:pt x="8041" y="13038"/>
                </a:cubicBezTo>
                <a:cubicBezTo>
                  <a:pt x="7977" y="13167"/>
                  <a:pt x="7883" y="13221"/>
                  <a:pt x="7772" y="13221"/>
                </a:cubicBezTo>
                <a:cubicBezTo>
                  <a:pt x="7645" y="13221"/>
                  <a:pt x="7497" y="13149"/>
                  <a:pt x="7348" y="13038"/>
                </a:cubicBezTo>
                <a:lnTo>
                  <a:pt x="7348" y="12969"/>
                </a:lnTo>
                <a:lnTo>
                  <a:pt x="7279" y="12969"/>
                </a:lnTo>
                <a:cubicBezTo>
                  <a:pt x="7210" y="12899"/>
                  <a:pt x="7140" y="12830"/>
                  <a:pt x="7071" y="12830"/>
                </a:cubicBezTo>
                <a:cubicBezTo>
                  <a:pt x="7140" y="12761"/>
                  <a:pt x="7140" y="12761"/>
                  <a:pt x="7071" y="12692"/>
                </a:cubicBezTo>
                <a:cubicBezTo>
                  <a:pt x="7071" y="12622"/>
                  <a:pt x="7071" y="12553"/>
                  <a:pt x="7071" y="12484"/>
                </a:cubicBezTo>
                <a:cubicBezTo>
                  <a:pt x="7036" y="12414"/>
                  <a:pt x="6984" y="12380"/>
                  <a:pt x="6941" y="12380"/>
                </a:cubicBezTo>
                <a:cubicBezTo>
                  <a:pt x="6898" y="12380"/>
                  <a:pt x="6863" y="12414"/>
                  <a:pt x="6863" y="12484"/>
                </a:cubicBezTo>
                <a:lnTo>
                  <a:pt x="6863" y="12553"/>
                </a:lnTo>
                <a:cubicBezTo>
                  <a:pt x="6794" y="12345"/>
                  <a:pt x="6794" y="12068"/>
                  <a:pt x="6794" y="11860"/>
                </a:cubicBezTo>
                <a:cubicBezTo>
                  <a:pt x="6794" y="11652"/>
                  <a:pt x="6794" y="11374"/>
                  <a:pt x="7071" y="11236"/>
                </a:cubicBezTo>
                <a:cubicBezTo>
                  <a:pt x="7101" y="11228"/>
                  <a:pt x="7130" y="11225"/>
                  <a:pt x="7160" y="11225"/>
                </a:cubicBezTo>
                <a:close/>
                <a:moveTo>
                  <a:pt x="9535" y="11751"/>
                </a:moveTo>
                <a:cubicBezTo>
                  <a:pt x="9606" y="11751"/>
                  <a:pt x="9686" y="11763"/>
                  <a:pt x="9774" y="11790"/>
                </a:cubicBezTo>
                <a:cubicBezTo>
                  <a:pt x="10162" y="11920"/>
                  <a:pt x="10490" y="12169"/>
                  <a:pt x="10813" y="12484"/>
                </a:cubicBezTo>
                <a:lnTo>
                  <a:pt x="10813" y="12484"/>
                </a:lnTo>
                <a:cubicBezTo>
                  <a:pt x="10744" y="12484"/>
                  <a:pt x="10675" y="12553"/>
                  <a:pt x="10675" y="12553"/>
                </a:cubicBezTo>
                <a:cubicBezTo>
                  <a:pt x="10814" y="12969"/>
                  <a:pt x="11161" y="13385"/>
                  <a:pt x="10675" y="13662"/>
                </a:cubicBezTo>
                <a:cubicBezTo>
                  <a:pt x="10509" y="13724"/>
                  <a:pt x="10343" y="13756"/>
                  <a:pt x="10184" y="13756"/>
                </a:cubicBezTo>
                <a:cubicBezTo>
                  <a:pt x="9813" y="13756"/>
                  <a:pt x="9483" y="13586"/>
                  <a:pt x="9289" y="13246"/>
                </a:cubicBezTo>
                <a:cubicBezTo>
                  <a:pt x="8914" y="12808"/>
                  <a:pt x="8877" y="11751"/>
                  <a:pt x="9535" y="11751"/>
                </a:cubicBezTo>
                <a:close/>
                <a:moveTo>
                  <a:pt x="14638" y="13256"/>
                </a:moveTo>
                <a:cubicBezTo>
                  <a:pt x="14892" y="13256"/>
                  <a:pt x="15162" y="13425"/>
                  <a:pt x="15320" y="13662"/>
                </a:cubicBezTo>
                <a:cubicBezTo>
                  <a:pt x="15458" y="13939"/>
                  <a:pt x="15597" y="14217"/>
                  <a:pt x="15597" y="14563"/>
                </a:cubicBezTo>
                <a:cubicBezTo>
                  <a:pt x="15560" y="14545"/>
                  <a:pt x="15528" y="14536"/>
                  <a:pt x="15499" y="14536"/>
                </a:cubicBezTo>
                <a:cubicBezTo>
                  <a:pt x="15421" y="14536"/>
                  <a:pt x="15371" y="14600"/>
                  <a:pt x="15320" y="14702"/>
                </a:cubicBezTo>
                <a:cubicBezTo>
                  <a:pt x="15320" y="14771"/>
                  <a:pt x="15320" y="14840"/>
                  <a:pt x="15320" y="14910"/>
                </a:cubicBezTo>
                <a:cubicBezTo>
                  <a:pt x="15320" y="14910"/>
                  <a:pt x="15320" y="14979"/>
                  <a:pt x="15320" y="14979"/>
                </a:cubicBezTo>
                <a:cubicBezTo>
                  <a:pt x="15210" y="15061"/>
                  <a:pt x="15079" y="15100"/>
                  <a:pt x="14948" y="15100"/>
                </a:cubicBezTo>
                <a:cubicBezTo>
                  <a:pt x="14747" y="15100"/>
                  <a:pt x="14545" y="15008"/>
                  <a:pt x="14419" y="14840"/>
                </a:cubicBezTo>
                <a:cubicBezTo>
                  <a:pt x="14072" y="14494"/>
                  <a:pt x="14003" y="14009"/>
                  <a:pt x="14141" y="13593"/>
                </a:cubicBezTo>
                <a:cubicBezTo>
                  <a:pt x="14261" y="13354"/>
                  <a:pt x="14445" y="13256"/>
                  <a:pt x="14638" y="13256"/>
                </a:cubicBezTo>
                <a:close/>
                <a:moveTo>
                  <a:pt x="4257" y="14231"/>
                </a:moveTo>
                <a:cubicBezTo>
                  <a:pt x="4660" y="14231"/>
                  <a:pt x="5052" y="14360"/>
                  <a:pt x="5407" y="14563"/>
                </a:cubicBezTo>
                <a:cubicBezTo>
                  <a:pt x="5615" y="15048"/>
                  <a:pt x="5615" y="15395"/>
                  <a:pt x="4991" y="15672"/>
                </a:cubicBezTo>
                <a:lnTo>
                  <a:pt x="5061" y="15672"/>
                </a:lnTo>
                <a:cubicBezTo>
                  <a:pt x="4791" y="15822"/>
                  <a:pt x="4495" y="15894"/>
                  <a:pt x="4202" y="15894"/>
                </a:cubicBezTo>
                <a:cubicBezTo>
                  <a:pt x="3817" y="15894"/>
                  <a:pt x="3435" y="15770"/>
                  <a:pt x="3120" y="15534"/>
                </a:cubicBezTo>
                <a:cubicBezTo>
                  <a:pt x="2496" y="14910"/>
                  <a:pt x="3189" y="14425"/>
                  <a:pt x="3813" y="14286"/>
                </a:cubicBezTo>
                <a:cubicBezTo>
                  <a:pt x="3962" y="14249"/>
                  <a:pt x="4110" y="14231"/>
                  <a:pt x="4257" y="14231"/>
                </a:cubicBezTo>
                <a:close/>
                <a:moveTo>
                  <a:pt x="11109" y="15429"/>
                </a:moveTo>
                <a:cubicBezTo>
                  <a:pt x="11578" y="15429"/>
                  <a:pt x="12053" y="15687"/>
                  <a:pt x="12339" y="16088"/>
                </a:cubicBezTo>
                <a:cubicBezTo>
                  <a:pt x="12270" y="16227"/>
                  <a:pt x="12339" y="16365"/>
                  <a:pt x="12478" y="16435"/>
                </a:cubicBezTo>
                <a:cubicBezTo>
                  <a:pt x="12408" y="16851"/>
                  <a:pt x="12270" y="17197"/>
                  <a:pt x="11785" y="17267"/>
                </a:cubicBezTo>
                <a:cubicBezTo>
                  <a:pt x="11299" y="17267"/>
                  <a:pt x="10814" y="17059"/>
                  <a:pt x="10468" y="16712"/>
                </a:cubicBezTo>
                <a:cubicBezTo>
                  <a:pt x="9982" y="16296"/>
                  <a:pt x="10190" y="15534"/>
                  <a:pt x="10814" y="15464"/>
                </a:cubicBezTo>
                <a:cubicBezTo>
                  <a:pt x="10911" y="15440"/>
                  <a:pt x="11009" y="15429"/>
                  <a:pt x="11109" y="15429"/>
                </a:cubicBezTo>
                <a:close/>
                <a:moveTo>
                  <a:pt x="16845" y="15118"/>
                </a:moveTo>
                <a:cubicBezTo>
                  <a:pt x="16845" y="15187"/>
                  <a:pt x="16914" y="15187"/>
                  <a:pt x="16914" y="15256"/>
                </a:cubicBezTo>
                <a:cubicBezTo>
                  <a:pt x="16775" y="15950"/>
                  <a:pt x="16637" y="16712"/>
                  <a:pt x="16429" y="17405"/>
                </a:cubicBezTo>
                <a:cubicBezTo>
                  <a:pt x="16568" y="16643"/>
                  <a:pt x="16706" y="15880"/>
                  <a:pt x="16845" y="15118"/>
                </a:cubicBezTo>
                <a:close/>
                <a:moveTo>
                  <a:pt x="6447" y="16781"/>
                </a:moveTo>
                <a:cubicBezTo>
                  <a:pt x="6794" y="16920"/>
                  <a:pt x="7348" y="17128"/>
                  <a:pt x="7071" y="17682"/>
                </a:cubicBezTo>
                <a:lnTo>
                  <a:pt x="7140" y="17682"/>
                </a:lnTo>
                <a:cubicBezTo>
                  <a:pt x="6863" y="18098"/>
                  <a:pt x="6378" y="18376"/>
                  <a:pt x="5893" y="18445"/>
                </a:cubicBezTo>
                <a:cubicBezTo>
                  <a:pt x="5338" y="18445"/>
                  <a:pt x="4714" y="17960"/>
                  <a:pt x="5199" y="17405"/>
                </a:cubicBezTo>
                <a:cubicBezTo>
                  <a:pt x="5407" y="17197"/>
                  <a:pt x="5615" y="17059"/>
                  <a:pt x="5893" y="16920"/>
                </a:cubicBezTo>
                <a:cubicBezTo>
                  <a:pt x="6031" y="16851"/>
                  <a:pt x="6239" y="16851"/>
                  <a:pt x="6447" y="16781"/>
                </a:cubicBezTo>
                <a:close/>
                <a:moveTo>
                  <a:pt x="27728" y="17059"/>
                </a:moveTo>
                <a:cubicBezTo>
                  <a:pt x="28074" y="17059"/>
                  <a:pt x="28421" y="17059"/>
                  <a:pt x="28490" y="17544"/>
                </a:cubicBezTo>
                <a:cubicBezTo>
                  <a:pt x="28560" y="17890"/>
                  <a:pt x="28421" y="18237"/>
                  <a:pt x="28213" y="18584"/>
                </a:cubicBezTo>
                <a:lnTo>
                  <a:pt x="28213" y="18514"/>
                </a:lnTo>
                <a:cubicBezTo>
                  <a:pt x="28108" y="18724"/>
                  <a:pt x="27885" y="18934"/>
                  <a:pt x="27632" y="18934"/>
                </a:cubicBezTo>
                <a:cubicBezTo>
                  <a:pt x="27550" y="18934"/>
                  <a:pt x="27466" y="18912"/>
                  <a:pt x="27381" y="18861"/>
                </a:cubicBezTo>
                <a:cubicBezTo>
                  <a:pt x="26757" y="18514"/>
                  <a:pt x="27173" y="17405"/>
                  <a:pt x="27728" y="17128"/>
                </a:cubicBezTo>
                <a:cubicBezTo>
                  <a:pt x="27728" y="17128"/>
                  <a:pt x="27728" y="17128"/>
                  <a:pt x="27728" y="17059"/>
                </a:cubicBezTo>
                <a:close/>
                <a:moveTo>
                  <a:pt x="21403" y="17121"/>
                </a:moveTo>
                <a:cubicBezTo>
                  <a:pt x="21409" y="17121"/>
                  <a:pt x="21415" y="17123"/>
                  <a:pt x="21420" y="17128"/>
                </a:cubicBezTo>
                <a:cubicBezTo>
                  <a:pt x="21628" y="17336"/>
                  <a:pt x="21697" y="17475"/>
                  <a:pt x="21836" y="17682"/>
                </a:cubicBezTo>
                <a:cubicBezTo>
                  <a:pt x="21905" y="17960"/>
                  <a:pt x="21905" y="18168"/>
                  <a:pt x="21836" y="18376"/>
                </a:cubicBezTo>
                <a:cubicBezTo>
                  <a:pt x="21766" y="18792"/>
                  <a:pt x="21489" y="19138"/>
                  <a:pt x="21073" y="19277"/>
                </a:cubicBezTo>
                <a:lnTo>
                  <a:pt x="20865" y="19277"/>
                </a:lnTo>
                <a:lnTo>
                  <a:pt x="20865" y="19138"/>
                </a:lnTo>
                <a:cubicBezTo>
                  <a:pt x="20865" y="19052"/>
                  <a:pt x="20812" y="18993"/>
                  <a:pt x="20755" y="18993"/>
                </a:cubicBezTo>
                <a:cubicBezTo>
                  <a:pt x="20720" y="18993"/>
                  <a:pt x="20684" y="19016"/>
                  <a:pt x="20657" y="19069"/>
                </a:cubicBezTo>
                <a:cubicBezTo>
                  <a:pt x="20519" y="18792"/>
                  <a:pt x="20519" y="18584"/>
                  <a:pt x="20588" y="18306"/>
                </a:cubicBezTo>
                <a:lnTo>
                  <a:pt x="20588" y="18306"/>
                </a:lnTo>
                <a:lnTo>
                  <a:pt x="20588" y="18376"/>
                </a:lnTo>
                <a:cubicBezTo>
                  <a:pt x="20727" y="18098"/>
                  <a:pt x="20796" y="17821"/>
                  <a:pt x="21004" y="17613"/>
                </a:cubicBezTo>
                <a:cubicBezTo>
                  <a:pt x="21004" y="17548"/>
                  <a:pt x="21306" y="17121"/>
                  <a:pt x="21403" y="17121"/>
                </a:cubicBezTo>
                <a:close/>
                <a:moveTo>
                  <a:pt x="9774" y="18376"/>
                </a:moveTo>
                <a:cubicBezTo>
                  <a:pt x="10052" y="18792"/>
                  <a:pt x="10052" y="19069"/>
                  <a:pt x="9566" y="19415"/>
                </a:cubicBezTo>
                <a:lnTo>
                  <a:pt x="9636" y="19415"/>
                </a:lnTo>
                <a:cubicBezTo>
                  <a:pt x="9289" y="19623"/>
                  <a:pt x="8804" y="19762"/>
                  <a:pt x="8388" y="19762"/>
                </a:cubicBezTo>
                <a:cubicBezTo>
                  <a:pt x="8180" y="19762"/>
                  <a:pt x="7972" y="19623"/>
                  <a:pt x="7903" y="19415"/>
                </a:cubicBezTo>
                <a:cubicBezTo>
                  <a:pt x="7833" y="18930"/>
                  <a:pt x="8319" y="18653"/>
                  <a:pt x="8735" y="18514"/>
                </a:cubicBezTo>
                <a:cubicBezTo>
                  <a:pt x="9081" y="18445"/>
                  <a:pt x="9428" y="18376"/>
                  <a:pt x="9774" y="18376"/>
                </a:cubicBezTo>
                <a:close/>
                <a:moveTo>
                  <a:pt x="23361" y="18306"/>
                </a:moveTo>
                <a:cubicBezTo>
                  <a:pt x="23777" y="18306"/>
                  <a:pt x="24193" y="18584"/>
                  <a:pt x="24331" y="19069"/>
                </a:cubicBezTo>
                <a:cubicBezTo>
                  <a:pt x="24401" y="19346"/>
                  <a:pt x="24401" y="19693"/>
                  <a:pt x="24193" y="19901"/>
                </a:cubicBezTo>
                <a:cubicBezTo>
                  <a:pt x="24193" y="20039"/>
                  <a:pt x="24123" y="20109"/>
                  <a:pt x="24054" y="20178"/>
                </a:cubicBezTo>
                <a:cubicBezTo>
                  <a:pt x="24054" y="20109"/>
                  <a:pt x="24019" y="20074"/>
                  <a:pt x="23985" y="20074"/>
                </a:cubicBezTo>
                <a:cubicBezTo>
                  <a:pt x="23950" y="20074"/>
                  <a:pt x="23915" y="20109"/>
                  <a:pt x="23915" y="20178"/>
                </a:cubicBezTo>
                <a:cubicBezTo>
                  <a:pt x="23915" y="20247"/>
                  <a:pt x="23915" y="20317"/>
                  <a:pt x="23915" y="20386"/>
                </a:cubicBezTo>
                <a:cubicBezTo>
                  <a:pt x="23846" y="20386"/>
                  <a:pt x="23846" y="20455"/>
                  <a:pt x="23846" y="20455"/>
                </a:cubicBezTo>
                <a:cubicBezTo>
                  <a:pt x="23777" y="20525"/>
                  <a:pt x="23638" y="20525"/>
                  <a:pt x="23569" y="20525"/>
                </a:cubicBezTo>
                <a:cubicBezTo>
                  <a:pt x="23361" y="20386"/>
                  <a:pt x="23222" y="20109"/>
                  <a:pt x="23153" y="19901"/>
                </a:cubicBezTo>
                <a:cubicBezTo>
                  <a:pt x="23014" y="19623"/>
                  <a:pt x="22875" y="19346"/>
                  <a:pt x="22806" y="19069"/>
                </a:cubicBezTo>
                <a:lnTo>
                  <a:pt x="22737" y="19069"/>
                </a:lnTo>
                <a:cubicBezTo>
                  <a:pt x="22737" y="18722"/>
                  <a:pt x="22875" y="18376"/>
                  <a:pt x="23361" y="18306"/>
                </a:cubicBezTo>
                <a:close/>
                <a:moveTo>
                  <a:pt x="14141" y="20178"/>
                </a:moveTo>
                <a:cubicBezTo>
                  <a:pt x="14211" y="20247"/>
                  <a:pt x="14349" y="20317"/>
                  <a:pt x="14419" y="20386"/>
                </a:cubicBezTo>
                <a:cubicBezTo>
                  <a:pt x="14557" y="20455"/>
                  <a:pt x="14488" y="20663"/>
                  <a:pt x="14557" y="20802"/>
                </a:cubicBezTo>
                <a:cubicBezTo>
                  <a:pt x="14419" y="20594"/>
                  <a:pt x="14349" y="20455"/>
                  <a:pt x="14211" y="20247"/>
                </a:cubicBezTo>
                <a:lnTo>
                  <a:pt x="14141" y="20178"/>
                </a:lnTo>
                <a:close/>
                <a:moveTo>
                  <a:pt x="6378" y="22604"/>
                </a:moveTo>
                <a:cubicBezTo>
                  <a:pt x="6375" y="22607"/>
                  <a:pt x="6373" y="22611"/>
                  <a:pt x="6370" y="22614"/>
                </a:cubicBezTo>
                <a:lnTo>
                  <a:pt x="6370" y="22614"/>
                </a:lnTo>
                <a:cubicBezTo>
                  <a:pt x="6383" y="22621"/>
                  <a:pt x="6396" y="22627"/>
                  <a:pt x="6408" y="22634"/>
                </a:cubicBezTo>
                <a:lnTo>
                  <a:pt x="6408" y="22634"/>
                </a:lnTo>
                <a:cubicBezTo>
                  <a:pt x="6398" y="22624"/>
                  <a:pt x="6388" y="22614"/>
                  <a:pt x="6378" y="22604"/>
                </a:cubicBezTo>
                <a:close/>
                <a:moveTo>
                  <a:pt x="6408" y="22634"/>
                </a:moveTo>
                <a:cubicBezTo>
                  <a:pt x="6469" y="22697"/>
                  <a:pt x="6528" y="22760"/>
                  <a:pt x="6586" y="22825"/>
                </a:cubicBezTo>
                <a:lnTo>
                  <a:pt x="6586" y="22825"/>
                </a:lnTo>
                <a:cubicBezTo>
                  <a:pt x="6586" y="22817"/>
                  <a:pt x="6586" y="22812"/>
                  <a:pt x="6586" y="22812"/>
                </a:cubicBezTo>
                <a:cubicBezTo>
                  <a:pt x="6547" y="22736"/>
                  <a:pt x="6488" y="22680"/>
                  <a:pt x="6408" y="22634"/>
                </a:cubicBezTo>
                <a:close/>
                <a:moveTo>
                  <a:pt x="4965" y="20188"/>
                </a:moveTo>
                <a:cubicBezTo>
                  <a:pt x="4560" y="20188"/>
                  <a:pt x="4184" y="20451"/>
                  <a:pt x="4090" y="20871"/>
                </a:cubicBezTo>
                <a:cubicBezTo>
                  <a:pt x="4090" y="21010"/>
                  <a:pt x="4160" y="21010"/>
                  <a:pt x="4229" y="21010"/>
                </a:cubicBezTo>
                <a:cubicBezTo>
                  <a:pt x="4476" y="20762"/>
                  <a:pt x="4689" y="20550"/>
                  <a:pt x="4967" y="20550"/>
                </a:cubicBezTo>
                <a:cubicBezTo>
                  <a:pt x="5078" y="20550"/>
                  <a:pt x="5199" y="20584"/>
                  <a:pt x="5338" y="20663"/>
                </a:cubicBezTo>
                <a:cubicBezTo>
                  <a:pt x="5685" y="20940"/>
                  <a:pt x="5962" y="21356"/>
                  <a:pt x="6031" y="21772"/>
                </a:cubicBezTo>
                <a:cubicBezTo>
                  <a:pt x="6100" y="21911"/>
                  <a:pt x="6100" y="22050"/>
                  <a:pt x="6031" y="22258"/>
                </a:cubicBezTo>
                <a:cubicBezTo>
                  <a:pt x="6031" y="22223"/>
                  <a:pt x="6014" y="22206"/>
                  <a:pt x="5996" y="22206"/>
                </a:cubicBezTo>
                <a:cubicBezTo>
                  <a:pt x="5979" y="22206"/>
                  <a:pt x="5962" y="22223"/>
                  <a:pt x="5962" y="22258"/>
                </a:cubicBezTo>
                <a:lnTo>
                  <a:pt x="5893" y="22258"/>
                </a:lnTo>
                <a:cubicBezTo>
                  <a:pt x="5893" y="22258"/>
                  <a:pt x="5893" y="22327"/>
                  <a:pt x="5893" y="22396"/>
                </a:cubicBezTo>
                <a:cubicBezTo>
                  <a:pt x="5842" y="22498"/>
                  <a:pt x="5717" y="22562"/>
                  <a:pt x="5572" y="22562"/>
                </a:cubicBezTo>
                <a:cubicBezTo>
                  <a:pt x="5519" y="22562"/>
                  <a:pt x="5463" y="22553"/>
                  <a:pt x="5407" y="22535"/>
                </a:cubicBezTo>
                <a:cubicBezTo>
                  <a:pt x="4853" y="22396"/>
                  <a:pt x="4575" y="21356"/>
                  <a:pt x="4575" y="20871"/>
                </a:cubicBezTo>
                <a:cubicBezTo>
                  <a:pt x="4575" y="20836"/>
                  <a:pt x="4541" y="20819"/>
                  <a:pt x="4506" y="20819"/>
                </a:cubicBezTo>
                <a:cubicBezTo>
                  <a:pt x="4471" y="20819"/>
                  <a:pt x="4437" y="20836"/>
                  <a:pt x="4437" y="20871"/>
                </a:cubicBezTo>
                <a:cubicBezTo>
                  <a:pt x="4437" y="21703"/>
                  <a:pt x="4853" y="22465"/>
                  <a:pt x="5615" y="22812"/>
                </a:cubicBezTo>
                <a:cubicBezTo>
                  <a:pt x="5708" y="22858"/>
                  <a:pt x="5800" y="22881"/>
                  <a:pt x="5890" y="22881"/>
                </a:cubicBezTo>
                <a:cubicBezTo>
                  <a:pt x="6066" y="22881"/>
                  <a:pt x="6233" y="22792"/>
                  <a:pt x="6370" y="22614"/>
                </a:cubicBezTo>
                <a:lnTo>
                  <a:pt x="6370" y="22614"/>
                </a:lnTo>
                <a:cubicBezTo>
                  <a:pt x="6313" y="22585"/>
                  <a:pt x="6246" y="22560"/>
                  <a:pt x="6170" y="22535"/>
                </a:cubicBezTo>
                <a:cubicBezTo>
                  <a:pt x="6308" y="22396"/>
                  <a:pt x="6378" y="22188"/>
                  <a:pt x="6378" y="21980"/>
                </a:cubicBezTo>
                <a:cubicBezTo>
                  <a:pt x="6378" y="21356"/>
                  <a:pt x="6031" y="20732"/>
                  <a:pt x="5546" y="20386"/>
                </a:cubicBezTo>
                <a:cubicBezTo>
                  <a:pt x="5365" y="20250"/>
                  <a:pt x="5161" y="20188"/>
                  <a:pt x="4965" y="20188"/>
                </a:cubicBezTo>
                <a:close/>
                <a:moveTo>
                  <a:pt x="21983" y="20768"/>
                </a:moveTo>
                <a:cubicBezTo>
                  <a:pt x="21828" y="20768"/>
                  <a:pt x="21677" y="20822"/>
                  <a:pt x="21558" y="20940"/>
                </a:cubicBezTo>
                <a:cubicBezTo>
                  <a:pt x="21446" y="20997"/>
                  <a:pt x="21470" y="21098"/>
                  <a:pt x="21557" y="21098"/>
                </a:cubicBezTo>
                <a:cubicBezTo>
                  <a:pt x="21577" y="21098"/>
                  <a:pt x="21601" y="21092"/>
                  <a:pt x="21628" y="21079"/>
                </a:cubicBezTo>
                <a:cubicBezTo>
                  <a:pt x="21727" y="21079"/>
                  <a:pt x="21820" y="21073"/>
                  <a:pt x="21906" y="21073"/>
                </a:cubicBezTo>
                <a:cubicBezTo>
                  <a:pt x="22121" y="21073"/>
                  <a:pt x="22291" y="21109"/>
                  <a:pt x="22390" y="21356"/>
                </a:cubicBezTo>
                <a:cubicBezTo>
                  <a:pt x="22529" y="21703"/>
                  <a:pt x="22529" y="22050"/>
                  <a:pt x="22390" y="22396"/>
                </a:cubicBezTo>
                <a:cubicBezTo>
                  <a:pt x="22327" y="22649"/>
                  <a:pt x="22148" y="22960"/>
                  <a:pt x="21855" y="22960"/>
                </a:cubicBezTo>
                <a:cubicBezTo>
                  <a:pt x="21826" y="22960"/>
                  <a:pt x="21797" y="22957"/>
                  <a:pt x="21766" y="22951"/>
                </a:cubicBezTo>
                <a:cubicBezTo>
                  <a:pt x="21004" y="22812"/>
                  <a:pt x="21143" y="21703"/>
                  <a:pt x="21628" y="21287"/>
                </a:cubicBezTo>
                <a:cubicBezTo>
                  <a:pt x="21677" y="21238"/>
                  <a:pt x="21656" y="21189"/>
                  <a:pt x="21616" y="21189"/>
                </a:cubicBezTo>
                <a:cubicBezTo>
                  <a:pt x="21599" y="21189"/>
                  <a:pt x="21579" y="21197"/>
                  <a:pt x="21558" y="21218"/>
                </a:cubicBezTo>
                <a:cubicBezTo>
                  <a:pt x="21073" y="21564"/>
                  <a:pt x="20865" y="22188"/>
                  <a:pt x="21073" y="22812"/>
                </a:cubicBezTo>
                <a:cubicBezTo>
                  <a:pt x="21004" y="22812"/>
                  <a:pt x="20935" y="22881"/>
                  <a:pt x="20935" y="22951"/>
                </a:cubicBezTo>
                <a:lnTo>
                  <a:pt x="21004" y="23159"/>
                </a:lnTo>
                <a:cubicBezTo>
                  <a:pt x="20848" y="23522"/>
                  <a:pt x="20731" y="23925"/>
                  <a:pt x="20682" y="24338"/>
                </a:cubicBezTo>
                <a:lnTo>
                  <a:pt x="20682" y="24338"/>
                </a:lnTo>
                <a:cubicBezTo>
                  <a:pt x="20750" y="24037"/>
                  <a:pt x="20834" y="23736"/>
                  <a:pt x="20935" y="23436"/>
                </a:cubicBezTo>
                <a:lnTo>
                  <a:pt x="21212" y="23436"/>
                </a:lnTo>
                <a:cubicBezTo>
                  <a:pt x="21281" y="23436"/>
                  <a:pt x="21350" y="23297"/>
                  <a:pt x="21350" y="23228"/>
                </a:cubicBezTo>
                <a:lnTo>
                  <a:pt x="21350" y="23089"/>
                </a:lnTo>
                <a:lnTo>
                  <a:pt x="21420" y="23159"/>
                </a:lnTo>
                <a:cubicBezTo>
                  <a:pt x="21565" y="23221"/>
                  <a:pt x="21711" y="23252"/>
                  <a:pt x="21849" y="23252"/>
                </a:cubicBezTo>
                <a:cubicBezTo>
                  <a:pt x="22171" y="23252"/>
                  <a:pt x="22453" y="23082"/>
                  <a:pt x="22598" y="22743"/>
                </a:cubicBezTo>
                <a:cubicBezTo>
                  <a:pt x="22875" y="22327"/>
                  <a:pt x="22875" y="21772"/>
                  <a:pt x="22737" y="21287"/>
                </a:cubicBezTo>
                <a:cubicBezTo>
                  <a:pt x="22600" y="20968"/>
                  <a:pt x="22283" y="20768"/>
                  <a:pt x="21983" y="20768"/>
                </a:cubicBezTo>
                <a:close/>
                <a:moveTo>
                  <a:pt x="8008" y="20510"/>
                </a:moveTo>
                <a:cubicBezTo>
                  <a:pt x="7797" y="20510"/>
                  <a:pt x="7601" y="20615"/>
                  <a:pt x="7487" y="20871"/>
                </a:cubicBezTo>
                <a:cubicBezTo>
                  <a:pt x="7438" y="20920"/>
                  <a:pt x="7458" y="20969"/>
                  <a:pt x="7499" y="20969"/>
                </a:cubicBezTo>
                <a:cubicBezTo>
                  <a:pt x="7516" y="20969"/>
                  <a:pt x="7536" y="20961"/>
                  <a:pt x="7556" y="20940"/>
                </a:cubicBezTo>
                <a:cubicBezTo>
                  <a:pt x="7749" y="20908"/>
                  <a:pt x="7911" y="20862"/>
                  <a:pt x="8051" y="20862"/>
                </a:cubicBezTo>
                <a:cubicBezTo>
                  <a:pt x="8214" y="20862"/>
                  <a:pt x="8346" y="20925"/>
                  <a:pt x="8457" y="21148"/>
                </a:cubicBezTo>
                <a:cubicBezTo>
                  <a:pt x="8735" y="21564"/>
                  <a:pt x="8804" y="22050"/>
                  <a:pt x="8735" y="22465"/>
                </a:cubicBezTo>
                <a:cubicBezTo>
                  <a:pt x="8681" y="22784"/>
                  <a:pt x="8425" y="23021"/>
                  <a:pt x="8121" y="23021"/>
                </a:cubicBezTo>
                <a:cubicBezTo>
                  <a:pt x="8028" y="23021"/>
                  <a:pt x="7931" y="22999"/>
                  <a:pt x="7833" y="22951"/>
                </a:cubicBezTo>
                <a:lnTo>
                  <a:pt x="7833" y="22881"/>
                </a:lnTo>
                <a:cubicBezTo>
                  <a:pt x="7833" y="22780"/>
                  <a:pt x="7759" y="22716"/>
                  <a:pt x="7665" y="22716"/>
                </a:cubicBezTo>
                <a:cubicBezTo>
                  <a:pt x="7630" y="22716"/>
                  <a:pt x="7593" y="22724"/>
                  <a:pt x="7556" y="22743"/>
                </a:cubicBezTo>
                <a:cubicBezTo>
                  <a:pt x="7210" y="22327"/>
                  <a:pt x="6863" y="21426"/>
                  <a:pt x="7279" y="21148"/>
                </a:cubicBezTo>
                <a:cubicBezTo>
                  <a:pt x="7348" y="21148"/>
                  <a:pt x="7279" y="21079"/>
                  <a:pt x="7279" y="21079"/>
                </a:cubicBezTo>
                <a:lnTo>
                  <a:pt x="7279" y="21079"/>
                </a:lnTo>
                <a:cubicBezTo>
                  <a:pt x="6516" y="21218"/>
                  <a:pt x="7140" y="22673"/>
                  <a:pt x="7418" y="23020"/>
                </a:cubicBezTo>
                <a:lnTo>
                  <a:pt x="7487" y="23089"/>
                </a:lnTo>
                <a:cubicBezTo>
                  <a:pt x="7487" y="23436"/>
                  <a:pt x="7556" y="23713"/>
                  <a:pt x="7625" y="24060"/>
                </a:cubicBezTo>
                <a:cubicBezTo>
                  <a:pt x="7625" y="24114"/>
                  <a:pt x="7625" y="24168"/>
                  <a:pt x="7625" y="24189"/>
                </a:cubicBezTo>
                <a:lnTo>
                  <a:pt x="7625" y="24189"/>
                </a:lnTo>
                <a:cubicBezTo>
                  <a:pt x="7285" y="23742"/>
                  <a:pt x="6973" y="23260"/>
                  <a:pt x="6586" y="22825"/>
                </a:cubicBezTo>
                <a:lnTo>
                  <a:pt x="6586" y="22825"/>
                </a:lnTo>
                <a:cubicBezTo>
                  <a:pt x="6586" y="22845"/>
                  <a:pt x="6586" y="22881"/>
                  <a:pt x="6586" y="22881"/>
                </a:cubicBezTo>
                <a:cubicBezTo>
                  <a:pt x="6863" y="23228"/>
                  <a:pt x="7140" y="23713"/>
                  <a:pt x="7279" y="23921"/>
                </a:cubicBezTo>
                <a:cubicBezTo>
                  <a:pt x="7418" y="24129"/>
                  <a:pt x="7556" y="24198"/>
                  <a:pt x="7625" y="24198"/>
                </a:cubicBezTo>
                <a:cubicBezTo>
                  <a:pt x="7625" y="24198"/>
                  <a:pt x="7625" y="24195"/>
                  <a:pt x="7625" y="24189"/>
                </a:cubicBezTo>
                <a:lnTo>
                  <a:pt x="7625" y="24189"/>
                </a:lnTo>
                <a:cubicBezTo>
                  <a:pt x="7705" y="24294"/>
                  <a:pt x="7786" y="24396"/>
                  <a:pt x="7870" y="24496"/>
                </a:cubicBezTo>
                <a:lnTo>
                  <a:pt x="7870" y="24496"/>
                </a:lnTo>
                <a:cubicBezTo>
                  <a:pt x="7899" y="24281"/>
                  <a:pt x="7887" y="24067"/>
                  <a:pt x="7833" y="23852"/>
                </a:cubicBezTo>
                <a:cubicBezTo>
                  <a:pt x="7903" y="23783"/>
                  <a:pt x="7972" y="23644"/>
                  <a:pt x="7903" y="23505"/>
                </a:cubicBezTo>
                <a:cubicBezTo>
                  <a:pt x="7972" y="23505"/>
                  <a:pt x="8041" y="23436"/>
                  <a:pt x="7972" y="23367"/>
                </a:cubicBezTo>
                <a:lnTo>
                  <a:pt x="7972" y="23367"/>
                </a:lnTo>
                <a:cubicBezTo>
                  <a:pt x="8026" y="23376"/>
                  <a:pt x="8078" y="23380"/>
                  <a:pt x="8130" y="23380"/>
                </a:cubicBezTo>
                <a:cubicBezTo>
                  <a:pt x="8475" y="23380"/>
                  <a:pt x="8761" y="23183"/>
                  <a:pt x="8943" y="22881"/>
                </a:cubicBezTo>
                <a:cubicBezTo>
                  <a:pt x="9220" y="22258"/>
                  <a:pt x="9150" y="21564"/>
                  <a:pt x="8804" y="21010"/>
                </a:cubicBezTo>
                <a:cubicBezTo>
                  <a:pt x="8641" y="20724"/>
                  <a:pt x="8309" y="20510"/>
                  <a:pt x="8008" y="20510"/>
                </a:cubicBezTo>
                <a:close/>
                <a:moveTo>
                  <a:pt x="20682" y="24338"/>
                </a:moveTo>
                <a:lnTo>
                  <a:pt x="20682" y="24338"/>
                </a:lnTo>
                <a:cubicBezTo>
                  <a:pt x="20669" y="24397"/>
                  <a:pt x="20656" y="24457"/>
                  <a:pt x="20644" y="24516"/>
                </a:cubicBezTo>
                <a:lnTo>
                  <a:pt x="20644" y="24516"/>
                </a:lnTo>
                <a:cubicBezTo>
                  <a:pt x="20652" y="24596"/>
                  <a:pt x="20657" y="24675"/>
                  <a:pt x="20657" y="24753"/>
                </a:cubicBezTo>
                <a:cubicBezTo>
                  <a:pt x="20657" y="24614"/>
                  <a:pt x="20666" y="24475"/>
                  <a:pt x="20682" y="24338"/>
                </a:cubicBezTo>
                <a:close/>
                <a:moveTo>
                  <a:pt x="18362" y="22940"/>
                </a:moveTo>
                <a:cubicBezTo>
                  <a:pt x="18410" y="22940"/>
                  <a:pt x="18459" y="22944"/>
                  <a:pt x="18508" y="22951"/>
                </a:cubicBezTo>
                <a:cubicBezTo>
                  <a:pt x="19063" y="23089"/>
                  <a:pt x="19410" y="23644"/>
                  <a:pt x="19202" y="24198"/>
                </a:cubicBezTo>
                <a:lnTo>
                  <a:pt x="19202" y="24268"/>
                </a:lnTo>
                <a:cubicBezTo>
                  <a:pt x="19173" y="24239"/>
                  <a:pt x="19132" y="24222"/>
                  <a:pt x="19100" y="24222"/>
                </a:cubicBezTo>
                <a:cubicBezTo>
                  <a:pt x="19053" y="24222"/>
                  <a:pt x="19022" y="24256"/>
                  <a:pt x="19063" y="24337"/>
                </a:cubicBezTo>
                <a:cubicBezTo>
                  <a:pt x="19063" y="24406"/>
                  <a:pt x="19063" y="24476"/>
                  <a:pt x="19132" y="24545"/>
                </a:cubicBezTo>
                <a:cubicBezTo>
                  <a:pt x="18947" y="24730"/>
                  <a:pt x="18763" y="24853"/>
                  <a:pt x="18557" y="24853"/>
                </a:cubicBezTo>
                <a:cubicBezTo>
                  <a:pt x="18455" y="24853"/>
                  <a:pt x="18347" y="24822"/>
                  <a:pt x="18231" y="24753"/>
                </a:cubicBezTo>
                <a:cubicBezTo>
                  <a:pt x="17885" y="24476"/>
                  <a:pt x="17677" y="24129"/>
                  <a:pt x="17607" y="23713"/>
                </a:cubicBezTo>
                <a:cubicBezTo>
                  <a:pt x="17545" y="23215"/>
                  <a:pt x="17931" y="22940"/>
                  <a:pt x="18362" y="22940"/>
                </a:cubicBezTo>
                <a:close/>
                <a:moveTo>
                  <a:pt x="7870" y="24496"/>
                </a:moveTo>
                <a:cubicBezTo>
                  <a:pt x="7861" y="24559"/>
                  <a:pt x="7849" y="24621"/>
                  <a:pt x="7833" y="24684"/>
                </a:cubicBezTo>
                <a:cubicBezTo>
                  <a:pt x="7833" y="24753"/>
                  <a:pt x="7833" y="24753"/>
                  <a:pt x="7833" y="24822"/>
                </a:cubicBezTo>
                <a:cubicBezTo>
                  <a:pt x="7829" y="24831"/>
                  <a:pt x="7825" y="24840"/>
                  <a:pt x="7821" y="24849"/>
                </a:cubicBezTo>
                <a:lnTo>
                  <a:pt x="7821" y="24849"/>
                </a:lnTo>
                <a:cubicBezTo>
                  <a:pt x="7828" y="24859"/>
                  <a:pt x="7833" y="24873"/>
                  <a:pt x="7833" y="24892"/>
                </a:cubicBezTo>
                <a:cubicBezTo>
                  <a:pt x="7852" y="24929"/>
                  <a:pt x="7871" y="24946"/>
                  <a:pt x="7888" y="24946"/>
                </a:cubicBezTo>
                <a:cubicBezTo>
                  <a:pt x="7935" y="24946"/>
                  <a:pt x="7972" y="24817"/>
                  <a:pt x="7972" y="24614"/>
                </a:cubicBezTo>
                <a:cubicBezTo>
                  <a:pt x="7937" y="24575"/>
                  <a:pt x="7903" y="24536"/>
                  <a:pt x="7870" y="24496"/>
                </a:cubicBezTo>
                <a:close/>
                <a:moveTo>
                  <a:pt x="7678" y="24765"/>
                </a:moveTo>
                <a:cubicBezTo>
                  <a:pt x="7597" y="24765"/>
                  <a:pt x="7507" y="24863"/>
                  <a:pt x="7556" y="24961"/>
                </a:cubicBezTo>
                <a:cubicBezTo>
                  <a:pt x="7625" y="25030"/>
                  <a:pt x="7625" y="25100"/>
                  <a:pt x="7625" y="25169"/>
                </a:cubicBezTo>
                <a:lnTo>
                  <a:pt x="7625" y="25238"/>
                </a:lnTo>
                <a:lnTo>
                  <a:pt x="7695" y="25308"/>
                </a:lnTo>
                <a:cubicBezTo>
                  <a:pt x="7760" y="25178"/>
                  <a:pt x="7764" y="24987"/>
                  <a:pt x="7821" y="24849"/>
                </a:cubicBezTo>
                <a:lnTo>
                  <a:pt x="7821" y="24849"/>
                </a:lnTo>
                <a:cubicBezTo>
                  <a:pt x="7801" y="24822"/>
                  <a:pt x="7764" y="24822"/>
                  <a:pt x="7764" y="24822"/>
                </a:cubicBezTo>
                <a:cubicBezTo>
                  <a:pt x="7744" y="24782"/>
                  <a:pt x="7712" y="24765"/>
                  <a:pt x="7678" y="24765"/>
                </a:cubicBezTo>
                <a:close/>
                <a:moveTo>
                  <a:pt x="7695" y="25308"/>
                </a:moveTo>
                <a:cubicBezTo>
                  <a:pt x="7695" y="25308"/>
                  <a:pt x="7625" y="25377"/>
                  <a:pt x="7625" y="25377"/>
                </a:cubicBezTo>
                <a:cubicBezTo>
                  <a:pt x="7824" y="25675"/>
                  <a:pt x="8023" y="26008"/>
                  <a:pt x="8247" y="26301"/>
                </a:cubicBezTo>
                <a:lnTo>
                  <a:pt x="8247" y="26301"/>
                </a:lnTo>
                <a:cubicBezTo>
                  <a:pt x="8279" y="26311"/>
                  <a:pt x="8310" y="26322"/>
                  <a:pt x="8342" y="26332"/>
                </a:cubicBezTo>
                <a:lnTo>
                  <a:pt x="8342" y="26332"/>
                </a:lnTo>
                <a:cubicBezTo>
                  <a:pt x="8223" y="26175"/>
                  <a:pt x="8103" y="26019"/>
                  <a:pt x="7972" y="25862"/>
                </a:cubicBezTo>
                <a:cubicBezTo>
                  <a:pt x="7972" y="25820"/>
                  <a:pt x="7998" y="25803"/>
                  <a:pt x="8018" y="25797"/>
                </a:cubicBezTo>
                <a:lnTo>
                  <a:pt x="8018" y="25797"/>
                </a:lnTo>
                <a:cubicBezTo>
                  <a:pt x="8181" y="26001"/>
                  <a:pt x="8453" y="26352"/>
                  <a:pt x="8402" y="26352"/>
                </a:cubicBezTo>
                <a:cubicBezTo>
                  <a:pt x="8399" y="26352"/>
                  <a:pt x="8394" y="26350"/>
                  <a:pt x="8388" y="26347"/>
                </a:cubicBezTo>
                <a:cubicBezTo>
                  <a:pt x="8373" y="26342"/>
                  <a:pt x="8357" y="26337"/>
                  <a:pt x="8342" y="26332"/>
                </a:cubicBezTo>
                <a:lnTo>
                  <a:pt x="8342" y="26332"/>
                </a:lnTo>
                <a:cubicBezTo>
                  <a:pt x="8445" y="26469"/>
                  <a:pt x="8547" y="26606"/>
                  <a:pt x="8651" y="26743"/>
                </a:cubicBezTo>
                <a:lnTo>
                  <a:pt x="8651" y="26743"/>
                </a:lnTo>
                <a:cubicBezTo>
                  <a:pt x="8747" y="26780"/>
                  <a:pt x="8844" y="26818"/>
                  <a:pt x="8940" y="26858"/>
                </a:cubicBezTo>
                <a:lnTo>
                  <a:pt x="8940" y="26858"/>
                </a:lnTo>
                <a:cubicBezTo>
                  <a:pt x="8640" y="26500"/>
                  <a:pt x="8341" y="26142"/>
                  <a:pt x="8041" y="25793"/>
                </a:cubicBezTo>
                <a:cubicBezTo>
                  <a:pt x="8041" y="25793"/>
                  <a:pt x="8031" y="25793"/>
                  <a:pt x="8018" y="25797"/>
                </a:cubicBezTo>
                <a:lnTo>
                  <a:pt x="8018" y="25797"/>
                </a:lnTo>
                <a:cubicBezTo>
                  <a:pt x="7951" y="25713"/>
                  <a:pt x="7903" y="25654"/>
                  <a:pt x="7903" y="25654"/>
                </a:cubicBezTo>
                <a:cubicBezTo>
                  <a:pt x="7833" y="25585"/>
                  <a:pt x="7764" y="25446"/>
                  <a:pt x="7695" y="25308"/>
                </a:cubicBezTo>
                <a:close/>
                <a:moveTo>
                  <a:pt x="9334" y="27029"/>
                </a:moveTo>
                <a:cubicBezTo>
                  <a:pt x="9342" y="27033"/>
                  <a:pt x="9350" y="27037"/>
                  <a:pt x="9358" y="27040"/>
                </a:cubicBezTo>
                <a:cubicBezTo>
                  <a:pt x="9350" y="27036"/>
                  <a:pt x="9342" y="27033"/>
                  <a:pt x="9334" y="27029"/>
                </a:cubicBezTo>
                <a:close/>
                <a:moveTo>
                  <a:pt x="8555" y="26707"/>
                </a:moveTo>
                <a:cubicBezTo>
                  <a:pt x="8551" y="26769"/>
                  <a:pt x="8504" y="26833"/>
                  <a:pt x="8457" y="26833"/>
                </a:cubicBezTo>
                <a:cubicBezTo>
                  <a:pt x="8665" y="26902"/>
                  <a:pt x="8804" y="26971"/>
                  <a:pt x="8943" y="27110"/>
                </a:cubicBezTo>
                <a:cubicBezTo>
                  <a:pt x="8841" y="26988"/>
                  <a:pt x="8745" y="26865"/>
                  <a:pt x="8651" y="26743"/>
                </a:cubicBezTo>
                <a:lnTo>
                  <a:pt x="8651" y="26743"/>
                </a:lnTo>
                <a:cubicBezTo>
                  <a:pt x="8619" y="26731"/>
                  <a:pt x="8587" y="26719"/>
                  <a:pt x="8555" y="26707"/>
                </a:cubicBezTo>
                <a:close/>
                <a:moveTo>
                  <a:pt x="5376" y="24527"/>
                </a:moveTo>
                <a:cubicBezTo>
                  <a:pt x="4833" y="24527"/>
                  <a:pt x="4338" y="24901"/>
                  <a:pt x="4229" y="25446"/>
                </a:cubicBezTo>
                <a:cubicBezTo>
                  <a:pt x="4133" y="26306"/>
                  <a:pt x="5157" y="27133"/>
                  <a:pt x="6007" y="27133"/>
                </a:cubicBezTo>
                <a:cubicBezTo>
                  <a:pt x="6390" y="27133"/>
                  <a:pt x="6738" y="26965"/>
                  <a:pt x="6932" y="26555"/>
                </a:cubicBezTo>
                <a:cubicBezTo>
                  <a:pt x="6983" y="26454"/>
                  <a:pt x="6922" y="26389"/>
                  <a:pt x="6859" y="26389"/>
                </a:cubicBezTo>
                <a:cubicBezTo>
                  <a:pt x="6836" y="26389"/>
                  <a:pt x="6812" y="26398"/>
                  <a:pt x="6794" y="26417"/>
                </a:cubicBezTo>
                <a:cubicBezTo>
                  <a:pt x="6558" y="26652"/>
                  <a:pt x="6259" y="26792"/>
                  <a:pt x="5960" y="26792"/>
                </a:cubicBezTo>
                <a:cubicBezTo>
                  <a:pt x="5820" y="26792"/>
                  <a:pt x="5679" y="26761"/>
                  <a:pt x="5546" y="26694"/>
                </a:cubicBezTo>
                <a:cubicBezTo>
                  <a:pt x="5061" y="26555"/>
                  <a:pt x="4783" y="26209"/>
                  <a:pt x="4575" y="25793"/>
                </a:cubicBezTo>
                <a:cubicBezTo>
                  <a:pt x="4368" y="25169"/>
                  <a:pt x="4922" y="24892"/>
                  <a:pt x="5477" y="24892"/>
                </a:cubicBezTo>
                <a:cubicBezTo>
                  <a:pt x="5823" y="24961"/>
                  <a:pt x="6170" y="25100"/>
                  <a:pt x="6447" y="25377"/>
                </a:cubicBezTo>
                <a:cubicBezTo>
                  <a:pt x="6655" y="25654"/>
                  <a:pt x="6794" y="26001"/>
                  <a:pt x="6724" y="26347"/>
                </a:cubicBezTo>
                <a:cubicBezTo>
                  <a:pt x="6724" y="26382"/>
                  <a:pt x="6742" y="26399"/>
                  <a:pt x="6759" y="26399"/>
                </a:cubicBezTo>
                <a:cubicBezTo>
                  <a:pt x="6776" y="26399"/>
                  <a:pt x="6794" y="26382"/>
                  <a:pt x="6794" y="26347"/>
                </a:cubicBezTo>
                <a:cubicBezTo>
                  <a:pt x="6863" y="26347"/>
                  <a:pt x="6932" y="26278"/>
                  <a:pt x="6932" y="26209"/>
                </a:cubicBezTo>
                <a:cubicBezTo>
                  <a:pt x="6932" y="26278"/>
                  <a:pt x="7002" y="26347"/>
                  <a:pt x="7071" y="26347"/>
                </a:cubicBezTo>
                <a:cubicBezTo>
                  <a:pt x="7566" y="26392"/>
                  <a:pt x="8060" y="26525"/>
                  <a:pt x="8555" y="26707"/>
                </a:cubicBezTo>
                <a:lnTo>
                  <a:pt x="8555" y="26707"/>
                </a:lnTo>
                <a:cubicBezTo>
                  <a:pt x="8557" y="26677"/>
                  <a:pt x="8549" y="26647"/>
                  <a:pt x="8527" y="26625"/>
                </a:cubicBezTo>
                <a:cubicBezTo>
                  <a:pt x="8428" y="26526"/>
                  <a:pt x="8336" y="26417"/>
                  <a:pt x="8247" y="26301"/>
                </a:cubicBezTo>
                <a:lnTo>
                  <a:pt x="8247" y="26301"/>
                </a:lnTo>
                <a:cubicBezTo>
                  <a:pt x="7866" y="26177"/>
                  <a:pt x="7448" y="26047"/>
                  <a:pt x="7140" y="25862"/>
                </a:cubicBezTo>
                <a:lnTo>
                  <a:pt x="7071" y="25862"/>
                </a:lnTo>
                <a:cubicBezTo>
                  <a:pt x="7071" y="25308"/>
                  <a:pt x="6239" y="24753"/>
                  <a:pt x="5823" y="24614"/>
                </a:cubicBezTo>
                <a:cubicBezTo>
                  <a:pt x="5675" y="24555"/>
                  <a:pt x="5524" y="24527"/>
                  <a:pt x="5376" y="24527"/>
                </a:cubicBezTo>
                <a:close/>
                <a:moveTo>
                  <a:pt x="8940" y="26858"/>
                </a:moveTo>
                <a:cubicBezTo>
                  <a:pt x="9051" y="26991"/>
                  <a:pt x="9162" y="27124"/>
                  <a:pt x="9274" y="27256"/>
                </a:cubicBezTo>
                <a:lnTo>
                  <a:pt x="9274" y="27256"/>
                </a:lnTo>
                <a:cubicBezTo>
                  <a:pt x="9256" y="27230"/>
                  <a:pt x="9238" y="27205"/>
                  <a:pt x="9220" y="27179"/>
                </a:cubicBezTo>
                <a:cubicBezTo>
                  <a:pt x="9169" y="27078"/>
                  <a:pt x="9193" y="27013"/>
                  <a:pt x="9263" y="27013"/>
                </a:cubicBezTo>
                <a:cubicBezTo>
                  <a:pt x="9283" y="27013"/>
                  <a:pt x="9307" y="27018"/>
                  <a:pt x="9334" y="27029"/>
                </a:cubicBezTo>
                <a:lnTo>
                  <a:pt x="9334" y="27029"/>
                </a:lnTo>
                <a:cubicBezTo>
                  <a:pt x="9202" y="26970"/>
                  <a:pt x="9071" y="26912"/>
                  <a:pt x="8940" y="26858"/>
                </a:cubicBezTo>
                <a:close/>
                <a:moveTo>
                  <a:pt x="9487" y="27509"/>
                </a:moveTo>
                <a:lnTo>
                  <a:pt x="9487" y="27509"/>
                </a:lnTo>
                <a:cubicBezTo>
                  <a:pt x="9679" y="27679"/>
                  <a:pt x="10043" y="27933"/>
                  <a:pt x="10121" y="28011"/>
                </a:cubicBezTo>
                <a:lnTo>
                  <a:pt x="10386" y="28238"/>
                </a:lnTo>
                <a:lnTo>
                  <a:pt x="10386" y="28238"/>
                </a:lnTo>
                <a:cubicBezTo>
                  <a:pt x="10380" y="28219"/>
                  <a:pt x="10374" y="28199"/>
                  <a:pt x="10368" y="28178"/>
                </a:cubicBezTo>
                <a:lnTo>
                  <a:pt x="10368" y="28178"/>
                </a:lnTo>
                <a:cubicBezTo>
                  <a:pt x="10445" y="28261"/>
                  <a:pt x="10523" y="28344"/>
                  <a:pt x="10606" y="28427"/>
                </a:cubicBezTo>
                <a:lnTo>
                  <a:pt x="10386" y="28238"/>
                </a:lnTo>
                <a:lnTo>
                  <a:pt x="10386" y="28238"/>
                </a:lnTo>
                <a:cubicBezTo>
                  <a:pt x="10436" y="28397"/>
                  <a:pt x="10486" y="28553"/>
                  <a:pt x="10537" y="28704"/>
                </a:cubicBezTo>
                <a:cubicBezTo>
                  <a:pt x="10187" y="28325"/>
                  <a:pt x="9837" y="27922"/>
                  <a:pt x="9487" y="27509"/>
                </a:cubicBezTo>
                <a:close/>
                <a:moveTo>
                  <a:pt x="9581" y="23383"/>
                </a:moveTo>
                <a:cubicBezTo>
                  <a:pt x="9439" y="23383"/>
                  <a:pt x="9295" y="23400"/>
                  <a:pt x="9150" y="23436"/>
                </a:cubicBezTo>
                <a:cubicBezTo>
                  <a:pt x="9012" y="23436"/>
                  <a:pt x="9081" y="23575"/>
                  <a:pt x="9150" y="23575"/>
                </a:cubicBezTo>
                <a:cubicBezTo>
                  <a:pt x="9774" y="23783"/>
                  <a:pt x="10398" y="23852"/>
                  <a:pt x="10745" y="24476"/>
                </a:cubicBezTo>
                <a:cubicBezTo>
                  <a:pt x="11022" y="24892"/>
                  <a:pt x="10953" y="25446"/>
                  <a:pt x="10745" y="25862"/>
                </a:cubicBezTo>
                <a:cubicBezTo>
                  <a:pt x="10586" y="26074"/>
                  <a:pt x="10427" y="26164"/>
                  <a:pt x="10299" y="26164"/>
                </a:cubicBezTo>
                <a:cubicBezTo>
                  <a:pt x="10260" y="26164"/>
                  <a:pt x="10223" y="26156"/>
                  <a:pt x="10190" y="26139"/>
                </a:cubicBezTo>
                <a:lnTo>
                  <a:pt x="10121" y="26001"/>
                </a:lnTo>
                <a:cubicBezTo>
                  <a:pt x="10070" y="25899"/>
                  <a:pt x="9982" y="25835"/>
                  <a:pt x="9884" y="25835"/>
                </a:cubicBezTo>
                <a:cubicBezTo>
                  <a:pt x="9849" y="25835"/>
                  <a:pt x="9811" y="25843"/>
                  <a:pt x="9774" y="25862"/>
                </a:cubicBezTo>
                <a:cubicBezTo>
                  <a:pt x="9636" y="25723"/>
                  <a:pt x="9497" y="25515"/>
                  <a:pt x="9428" y="25308"/>
                </a:cubicBezTo>
                <a:cubicBezTo>
                  <a:pt x="9358" y="24822"/>
                  <a:pt x="9358" y="24406"/>
                  <a:pt x="9428" y="23921"/>
                </a:cubicBezTo>
                <a:cubicBezTo>
                  <a:pt x="9428" y="23852"/>
                  <a:pt x="9358" y="23852"/>
                  <a:pt x="9289" y="23852"/>
                </a:cubicBezTo>
                <a:cubicBezTo>
                  <a:pt x="9012" y="24476"/>
                  <a:pt x="8943" y="25169"/>
                  <a:pt x="9220" y="25793"/>
                </a:cubicBezTo>
                <a:cubicBezTo>
                  <a:pt x="9358" y="26001"/>
                  <a:pt x="9566" y="26209"/>
                  <a:pt x="9774" y="26347"/>
                </a:cubicBezTo>
                <a:cubicBezTo>
                  <a:pt x="9844" y="26486"/>
                  <a:pt x="9913" y="26625"/>
                  <a:pt x="9982" y="26694"/>
                </a:cubicBezTo>
                <a:cubicBezTo>
                  <a:pt x="10083" y="27198"/>
                  <a:pt x="10220" y="27701"/>
                  <a:pt x="10368" y="28178"/>
                </a:cubicBezTo>
                <a:lnTo>
                  <a:pt x="10368" y="28178"/>
                </a:lnTo>
                <a:cubicBezTo>
                  <a:pt x="10123" y="27915"/>
                  <a:pt x="9899" y="27651"/>
                  <a:pt x="9636" y="27387"/>
                </a:cubicBezTo>
                <a:lnTo>
                  <a:pt x="9566" y="27387"/>
                </a:lnTo>
                <a:cubicBezTo>
                  <a:pt x="9486" y="27360"/>
                  <a:pt x="9433" y="27348"/>
                  <a:pt x="9403" y="27348"/>
                </a:cubicBezTo>
                <a:cubicBezTo>
                  <a:pt x="9379" y="27348"/>
                  <a:pt x="9368" y="27356"/>
                  <a:pt x="9369" y="27369"/>
                </a:cubicBezTo>
                <a:lnTo>
                  <a:pt x="9369" y="27369"/>
                </a:lnTo>
                <a:cubicBezTo>
                  <a:pt x="9408" y="27416"/>
                  <a:pt x="9448" y="27462"/>
                  <a:pt x="9487" y="27509"/>
                </a:cubicBezTo>
                <a:lnTo>
                  <a:pt x="9487" y="27509"/>
                </a:lnTo>
                <a:cubicBezTo>
                  <a:pt x="9417" y="27447"/>
                  <a:pt x="9370" y="27396"/>
                  <a:pt x="9369" y="27369"/>
                </a:cubicBezTo>
                <a:lnTo>
                  <a:pt x="9369" y="27369"/>
                </a:lnTo>
                <a:cubicBezTo>
                  <a:pt x="9337" y="27331"/>
                  <a:pt x="9305" y="27294"/>
                  <a:pt x="9274" y="27256"/>
                </a:cubicBezTo>
                <a:lnTo>
                  <a:pt x="9274" y="27256"/>
                </a:lnTo>
                <a:cubicBezTo>
                  <a:pt x="9841" y="28058"/>
                  <a:pt x="10520" y="28750"/>
                  <a:pt x="11311" y="29382"/>
                </a:cubicBezTo>
                <a:lnTo>
                  <a:pt x="11311" y="29382"/>
                </a:lnTo>
                <a:cubicBezTo>
                  <a:pt x="10723" y="28505"/>
                  <a:pt x="10394" y="27560"/>
                  <a:pt x="10260" y="26486"/>
                </a:cubicBezTo>
                <a:cubicBezTo>
                  <a:pt x="10468" y="26486"/>
                  <a:pt x="10606" y="26417"/>
                  <a:pt x="10745" y="26278"/>
                </a:cubicBezTo>
                <a:cubicBezTo>
                  <a:pt x="11299" y="25793"/>
                  <a:pt x="11438" y="25030"/>
                  <a:pt x="11161" y="24406"/>
                </a:cubicBezTo>
                <a:cubicBezTo>
                  <a:pt x="10874" y="23776"/>
                  <a:pt x="10256" y="23383"/>
                  <a:pt x="9581" y="23383"/>
                </a:cubicBezTo>
                <a:close/>
                <a:moveTo>
                  <a:pt x="11854" y="29883"/>
                </a:moveTo>
                <a:cubicBezTo>
                  <a:pt x="11854" y="29886"/>
                  <a:pt x="11854" y="29888"/>
                  <a:pt x="11854" y="29891"/>
                </a:cubicBezTo>
                <a:lnTo>
                  <a:pt x="11854" y="29891"/>
                </a:lnTo>
                <a:cubicBezTo>
                  <a:pt x="11900" y="29932"/>
                  <a:pt x="11946" y="29975"/>
                  <a:pt x="11993" y="30021"/>
                </a:cubicBezTo>
                <a:cubicBezTo>
                  <a:pt x="12200" y="30189"/>
                  <a:pt x="12415" y="30353"/>
                  <a:pt x="12635" y="30515"/>
                </a:cubicBezTo>
                <a:lnTo>
                  <a:pt x="12635" y="30515"/>
                </a:lnTo>
                <a:cubicBezTo>
                  <a:pt x="12582" y="30466"/>
                  <a:pt x="12530" y="30417"/>
                  <a:pt x="12478" y="30368"/>
                </a:cubicBezTo>
                <a:cubicBezTo>
                  <a:pt x="12270" y="30229"/>
                  <a:pt x="12062" y="30091"/>
                  <a:pt x="11854" y="29883"/>
                </a:cubicBezTo>
                <a:close/>
                <a:moveTo>
                  <a:pt x="21791" y="28378"/>
                </a:moveTo>
                <a:lnTo>
                  <a:pt x="21791" y="28378"/>
                </a:lnTo>
                <a:cubicBezTo>
                  <a:pt x="21437" y="29085"/>
                  <a:pt x="21084" y="29797"/>
                  <a:pt x="20731" y="30556"/>
                </a:cubicBezTo>
                <a:lnTo>
                  <a:pt x="20731" y="30556"/>
                </a:lnTo>
                <a:cubicBezTo>
                  <a:pt x="20746" y="30378"/>
                  <a:pt x="20806" y="30200"/>
                  <a:pt x="20865" y="30021"/>
                </a:cubicBezTo>
                <a:cubicBezTo>
                  <a:pt x="21073" y="29605"/>
                  <a:pt x="21281" y="29120"/>
                  <a:pt x="21558" y="28704"/>
                </a:cubicBezTo>
                <a:cubicBezTo>
                  <a:pt x="21641" y="28581"/>
                  <a:pt x="21723" y="28482"/>
                  <a:pt x="21791" y="28378"/>
                </a:cubicBezTo>
                <a:close/>
                <a:moveTo>
                  <a:pt x="7697" y="29514"/>
                </a:moveTo>
                <a:cubicBezTo>
                  <a:pt x="7795" y="29514"/>
                  <a:pt x="7889" y="29522"/>
                  <a:pt x="7972" y="29536"/>
                </a:cubicBezTo>
                <a:cubicBezTo>
                  <a:pt x="8457" y="29605"/>
                  <a:pt x="9012" y="29813"/>
                  <a:pt x="9497" y="30021"/>
                </a:cubicBezTo>
                <a:cubicBezTo>
                  <a:pt x="9566" y="30506"/>
                  <a:pt x="9289" y="30922"/>
                  <a:pt x="8804" y="31061"/>
                </a:cubicBezTo>
                <a:lnTo>
                  <a:pt x="8873" y="31061"/>
                </a:lnTo>
                <a:cubicBezTo>
                  <a:pt x="8698" y="31105"/>
                  <a:pt x="8515" y="31128"/>
                  <a:pt x="8332" y="31128"/>
                </a:cubicBezTo>
                <a:cubicBezTo>
                  <a:pt x="7937" y="31128"/>
                  <a:pt x="7541" y="31021"/>
                  <a:pt x="7210" y="30784"/>
                </a:cubicBezTo>
                <a:cubicBezTo>
                  <a:pt x="7002" y="30645"/>
                  <a:pt x="6863" y="30368"/>
                  <a:pt x="6863" y="30091"/>
                </a:cubicBezTo>
                <a:cubicBezTo>
                  <a:pt x="6863" y="29647"/>
                  <a:pt x="7307" y="29514"/>
                  <a:pt x="7697" y="29514"/>
                </a:cubicBezTo>
                <a:close/>
                <a:moveTo>
                  <a:pt x="7764" y="29103"/>
                </a:moveTo>
                <a:cubicBezTo>
                  <a:pt x="7649" y="29103"/>
                  <a:pt x="7533" y="29108"/>
                  <a:pt x="7418" y="29120"/>
                </a:cubicBezTo>
                <a:cubicBezTo>
                  <a:pt x="6586" y="29189"/>
                  <a:pt x="6170" y="30229"/>
                  <a:pt x="6794" y="30853"/>
                </a:cubicBezTo>
                <a:cubicBezTo>
                  <a:pt x="7096" y="31231"/>
                  <a:pt x="7609" y="31398"/>
                  <a:pt x="8129" y="31398"/>
                </a:cubicBezTo>
                <a:cubicBezTo>
                  <a:pt x="9041" y="31398"/>
                  <a:pt x="9976" y="30885"/>
                  <a:pt x="9844" y="30091"/>
                </a:cubicBezTo>
                <a:lnTo>
                  <a:pt x="9913" y="30091"/>
                </a:lnTo>
                <a:cubicBezTo>
                  <a:pt x="9948" y="30125"/>
                  <a:pt x="9965" y="30142"/>
                  <a:pt x="9982" y="30142"/>
                </a:cubicBezTo>
                <a:cubicBezTo>
                  <a:pt x="10000" y="30142"/>
                  <a:pt x="10017" y="30125"/>
                  <a:pt x="10052" y="30091"/>
                </a:cubicBezTo>
                <a:cubicBezTo>
                  <a:pt x="10260" y="30091"/>
                  <a:pt x="10398" y="30091"/>
                  <a:pt x="10537" y="29952"/>
                </a:cubicBezTo>
                <a:cubicBezTo>
                  <a:pt x="10883" y="29883"/>
                  <a:pt x="11161" y="29813"/>
                  <a:pt x="11507" y="29813"/>
                </a:cubicBezTo>
                <a:lnTo>
                  <a:pt x="11715" y="30021"/>
                </a:lnTo>
                <a:cubicBezTo>
                  <a:pt x="11715" y="30041"/>
                  <a:pt x="11727" y="30050"/>
                  <a:pt x="11744" y="30050"/>
                </a:cubicBezTo>
                <a:cubicBezTo>
                  <a:pt x="11785" y="30050"/>
                  <a:pt x="11854" y="30001"/>
                  <a:pt x="11854" y="29952"/>
                </a:cubicBezTo>
                <a:cubicBezTo>
                  <a:pt x="11819" y="29917"/>
                  <a:pt x="11819" y="29917"/>
                  <a:pt x="11828" y="29917"/>
                </a:cubicBezTo>
                <a:cubicBezTo>
                  <a:pt x="11836" y="29917"/>
                  <a:pt x="11851" y="29917"/>
                  <a:pt x="11854" y="29891"/>
                </a:cubicBezTo>
                <a:lnTo>
                  <a:pt x="11854" y="29891"/>
                </a:lnTo>
                <a:cubicBezTo>
                  <a:pt x="11692" y="29748"/>
                  <a:pt x="11530" y="29628"/>
                  <a:pt x="11369" y="29467"/>
                </a:cubicBezTo>
                <a:lnTo>
                  <a:pt x="11369" y="29467"/>
                </a:lnTo>
                <a:lnTo>
                  <a:pt x="11507" y="29536"/>
                </a:lnTo>
                <a:cubicBezTo>
                  <a:pt x="11441" y="29485"/>
                  <a:pt x="11376" y="29434"/>
                  <a:pt x="11311" y="29382"/>
                </a:cubicBezTo>
                <a:lnTo>
                  <a:pt x="11311" y="29382"/>
                </a:lnTo>
                <a:cubicBezTo>
                  <a:pt x="11330" y="29410"/>
                  <a:pt x="11349" y="29439"/>
                  <a:pt x="11369" y="29467"/>
                </a:cubicBezTo>
                <a:cubicBezTo>
                  <a:pt x="11342" y="29453"/>
                  <a:pt x="11318" y="29448"/>
                  <a:pt x="11297" y="29448"/>
                </a:cubicBezTo>
                <a:cubicBezTo>
                  <a:pt x="11209" y="29448"/>
                  <a:pt x="11174" y="29549"/>
                  <a:pt x="11230" y="29605"/>
                </a:cubicBezTo>
                <a:cubicBezTo>
                  <a:pt x="11022" y="29675"/>
                  <a:pt x="10814" y="29675"/>
                  <a:pt x="10606" y="29744"/>
                </a:cubicBezTo>
                <a:cubicBezTo>
                  <a:pt x="10606" y="29675"/>
                  <a:pt x="10468" y="29605"/>
                  <a:pt x="10398" y="29605"/>
                </a:cubicBezTo>
                <a:cubicBezTo>
                  <a:pt x="10190" y="29675"/>
                  <a:pt x="10052" y="29744"/>
                  <a:pt x="9844" y="29813"/>
                </a:cubicBezTo>
                <a:cubicBezTo>
                  <a:pt x="9774" y="29744"/>
                  <a:pt x="9636" y="29605"/>
                  <a:pt x="9566" y="29536"/>
                </a:cubicBezTo>
                <a:cubicBezTo>
                  <a:pt x="9532" y="29501"/>
                  <a:pt x="9514" y="29484"/>
                  <a:pt x="9497" y="29484"/>
                </a:cubicBezTo>
                <a:cubicBezTo>
                  <a:pt x="9480" y="29484"/>
                  <a:pt x="9462" y="29501"/>
                  <a:pt x="9428" y="29536"/>
                </a:cubicBezTo>
                <a:cubicBezTo>
                  <a:pt x="8908" y="29247"/>
                  <a:pt x="8340" y="29103"/>
                  <a:pt x="7764" y="29103"/>
                </a:cubicBezTo>
                <a:close/>
                <a:moveTo>
                  <a:pt x="14835" y="32517"/>
                </a:moveTo>
                <a:cubicBezTo>
                  <a:pt x="14873" y="32550"/>
                  <a:pt x="14912" y="32582"/>
                  <a:pt x="14951" y="32614"/>
                </a:cubicBezTo>
                <a:lnTo>
                  <a:pt x="14951" y="32614"/>
                </a:lnTo>
                <a:cubicBezTo>
                  <a:pt x="14912" y="32582"/>
                  <a:pt x="14873" y="32549"/>
                  <a:pt x="14835" y="32517"/>
                </a:cubicBezTo>
                <a:close/>
                <a:moveTo>
                  <a:pt x="24470" y="32170"/>
                </a:moveTo>
                <a:cubicBezTo>
                  <a:pt x="24401" y="32170"/>
                  <a:pt x="24401" y="32309"/>
                  <a:pt x="24470" y="32309"/>
                </a:cubicBezTo>
                <a:lnTo>
                  <a:pt x="25302" y="32309"/>
                </a:lnTo>
                <a:cubicBezTo>
                  <a:pt x="25510" y="32309"/>
                  <a:pt x="25648" y="32378"/>
                  <a:pt x="25718" y="32517"/>
                </a:cubicBezTo>
                <a:cubicBezTo>
                  <a:pt x="25787" y="32586"/>
                  <a:pt x="25787" y="32655"/>
                  <a:pt x="25718" y="32725"/>
                </a:cubicBezTo>
                <a:cubicBezTo>
                  <a:pt x="25718" y="32863"/>
                  <a:pt x="25648" y="32933"/>
                  <a:pt x="25510" y="33002"/>
                </a:cubicBezTo>
                <a:cubicBezTo>
                  <a:pt x="25331" y="33136"/>
                  <a:pt x="25094" y="33213"/>
                  <a:pt x="24874" y="33213"/>
                </a:cubicBezTo>
                <a:cubicBezTo>
                  <a:pt x="24753" y="33213"/>
                  <a:pt x="24637" y="33190"/>
                  <a:pt x="24539" y="33141"/>
                </a:cubicBezTo>
                <a:cubicBezTo>
                  <a:pt x="24262" y="33002"/>
                  <a:pt x="24054" y="32794"/>
                  <a:pt x="23985" y="32586"/>
                </a:cubicBezTo>
                <a:lnTo>
                  <a:pt x="24193" y="32586"/>
                </a:lnTo>
                <a:cubicBezTo>
                  <a:pt x="24262" y="32586"/>
                  <a:pt x="24331" y="32447"/>
                  <a:pt x="24262" y="32378"/>
                </a:cubicBezTo>
                <a:lnTo>
                  <a:pt x="24193" y="32309"/>
                </a:lnTo>
                <a:cubicBezTo>
                  <a:pt x="24193" y="32309"/>
                  <a:pt x="24262" y="32239"/>
                  <a:pt x="24262" y="32170"/>
                </a:cubicBezTo>
                <a:close/>
                <a:moveTo>
                  <a:pt x="12635" y="30515"/>
                </a:moveTo>
                <a:cubicBezTo>
                  <a:pt x="13836" y="31639"/>
                  <a:pt x="15101" y="32699"/>
                  <a:pt x="16429" y="33695"/>
                </a:cubicBezTo>
                <a:cubicBezTo>
                  <a:pt x="16498" y="33695"/>
                  <a:pt x="16498" y="33626"/>
                  <a:pt x="16498" y="33626"/>
                </a:cubicBezTo>
                <a:cubicBezTo>
                  <a:pt x="15429" y="32378"/>
                  <a:pt x="13952" y="31487"/>
                  <a:pt x="12635" y="30515"/>
                </a:cubicBezTo>
                <a:close/>
                <a:moveTo>
                  <a:pt x="14951" y="32614"/>
                </a:moveTo>
                <a:cubicBezTo>
                  <a:pt x="15744" y="33281"/>
                  <a:pt x="16534" y="34008"/>
                  <a:pt x="17261" y="34735"/>
                </a:cubicBezTo>
                <a:cubicBezTo>
                  <a:pt x="17256" y="34708"/>
                  <a:pt x="17252" y="34681"/>
                  <a:pt x="17247" y="34654"/>
                </a:cubicBezTo>
                <a:lnTo>
                  <a:pt x="17247" y="34654"/>
                </a:lnTo>
                <a:cubicBezTo>
                  <a:pt x="16993" y="34305"/>
                  <a:pt x="16711" y="33977"/>
                  <a:pt x="16429" y="33695"/>
                </a:cubicBezTo>
                <a:cubicBezTo>
                  <a:pt x="15918" y="33312"/>
                  <a:pt x="15408" y="32988"/>
                  <a:pt x="14951" y="32614"/>
                </a:cubicBezTo>
                <a:close/>
                <a:moveTo>
                  <a:pt x="18508" y="37716"/>
                </a:moveTo>
                <a:cubicBezTo>
                  <a:pt x="18605" y="38283"/>
                  <a:pt x="18699" y="38859"/>
                  <a:pt x="18799" y="39437"/>
                </a:cubicBezTo>
                <a:lnTo>
                  <a:pt x="18799" y="39437"/>
                </a:lnTo>
                <a:cubicBezTo>
                  <a:pt x="18701" y="38929"/>
                  <a:pt x="18605" y="38424"/>
                  <a:pt x="18508" y="37923"/>
                </a:cubicBezTo>
                <a:lnTo>
                  <a:pt x="18508" y="37716"/>
                </a:lnTo>
                <a:close/>
                <a:moveTo>
                  <a:pt x="8411" y="1"/>
                </a:moveTo>
                <a:cubicBezTo>
                  <a:pt x="7702" y="1"/>
                  <a:pt x="7147" y="600"/>
                  <a:pt x="7279" y="1323"/>
                </a:cubicBezTo>
                <a:cubicBezTo>
                  <a:pt x="7279" y="1358"/>
                  <a:pt x="7314" y="1375"/>
                  <a:pt x="7348" y="1375"/>
                </a:cubicBezTo>
                <a:cubicBezTo>
                  <a:pt x="7383" y="1375"/>
                  <a:pt x="7418" y="1358"/>
                  <a:pt x="7418" y="1323"/>
                </a:cubicBezTo>
                <a:cubicBezTo>
                  <a:pt x="7543" y="822"/>
                  <a:pt x="7782" y="264"/>
                  <a:pt x="8287" y="264"/>
                </a:cubicBezTo>
                <a:cubicBezTo>
                  <a:pt x="8341" y="264"/>
                  <a:pt x="8397" y="270"/>
                  <a:pt x="8457" y="284"/>
                </a:cubicBezTo>
                <a:cubicBezTo>
                  <a:pt x="9012" y="422"/>
                  <a:pt x="9358" y="907"/>
                  <a:pt x="9358" y="1462"/>
                </a:cubicBezTo>
                <a:cubicBezTo>
                  <a:pt x="9358" y="1771"/>
                  <a:pt x="9029" y="2903"/>
                  <a:pt x="8614" y="2903"/>
                </a:cubicBezTo>
                <a:cubicBezTo>
                  <a:pt x="8563" y="2903"/>
                  <a:pt x="8510" y="2886"/>
                  <a:pt x="8457" y="2848"/>
                </a:cubicBezTo>
                <a:cubicBezTo>
                  <a:pt x="8506" y="2799"/>
                  <a:pt x="8451" y="2750"/>
                  <a:pt x="8390" y="2750"/>
                </a:cubicBezTo>
                <a:cubicBezTo>
                  <a:pt x="8365" y="2750"/>
                  <a:pt x="8339" y="2759"/>
                  <a:pt x="8319" y="2779"/>
                </a:cubicBezTo>
                <a:cubicBezTo>
                  <a:pt x="8041" y="2363"/>
                  <a:pt x="7833" y="1878"/>
                  <a:pt x="7695" y="1323"/>
                </a:cubicBezTo>
                <a:cubicBezTo>
                  <a:pt x="7695" y="1300"/>
                  <a:pt x="7679" y="1292"/>
                  <a:pt x="7659" y="1292"/>
                </a:cubicBezTo>
                <a:cubicBezTo>
                  <a:pt x="7618" y="1292"/>
                  <a:pt x="7556" y="1323"/>
                  <a:pt x="7556" y="1323"/>
                </a:cubicBezTo>
                <a:cubicBezTo>
                  <a:pt x="7625" y="1809"/>
                  <a:pt x="7764" y="2224"/>
                  <a:pt x="7972" y="2640"/>
                </a:cubicBezTo>
                <a:cubicBezTo>
                  <a:pt x="7903" y="2640"/>
                  <a:pt x="7833" y="2710"/>
                  <a:pt x="7833" y="2779"/>
                </a:cubicBezTo>
                <a:cubicBezTo>
                  <a:pt x="7833" y="2918"/>
                  <a:pt x="7903" y="3056"/>
                  <a:pt x="7972" y="3195"/>
                </a:cubicBezTo>
                <a:cubicBezTo>
                  <a:pt x="7972" y="3195"/>
                  <a:pt x="7972" y="3264"/>
                  <a:pt x="8041" y="3264"/>
                </a:cubicBezTo>
                <a:lnTo>
                  <a:pt x="8111" y="3264"/>
                </a:lnTo>
                <a:cubicBezTo>
                  <a:pt x="8319" y="3957"/>
                  <a:pt x="8457" y="4720"/>
                  <a:pt x="8596" y="5482"/>
                </a:cubicBezTo>
                <a:cubicBezTo>
                  <a:pt x="8111" y="4789"/>
                  <a:pt x="7625" y="4165"/>
                  <a:pt x="7071" y="3541"/>
                </a:cubicBezTo>
                <a:cubicBezTo>
                  <a:pt x="7210" y="3264"/>
                  <a:pt x="7279" y="3056"/>
                  <a:pt x="7279" y="2779"/>
                </a:cubicBezTo>
                <a:cubicBezTo>
                  <a:pt x="7348" y="2363"/>
                  <a:pt x="7210" y="2016"/>
                  <a:pt x="6932" y="1739"/>
                </a:cubicBezTo>
                <a:cubicBezTo>
                  <a:pt x="6589" y="1339"/>
                  <a:pt x="6104" y="1080"/>
                  <a:pt x="5555" y="1080"/>
                </a:cubicBezTo>
                <a:cubicBezTo>
                  <a:pt x="5439" y="1080"/>
                  <a:pt x="5320" y="1091"/>
                  <a:pt x="5199" y="1115"/>
                </a:cubicBezTo>
                <a:cubicBezTo>
                  <a:pt x="4645" y="1323"/>
                  <a:pt x="4645" y="1809"/>
                  <a:pt x="4783" y="2224"/>
                </a:cubicBezTo>
                <a:cubicBezTo>
                  <a:pt x="4783" y="2294"/>
                  <a:pt x="4783" y="2294"/>
                  <a:pt x="4783" y="2294"/>
                </a:cubicBezTo>
                <a:cubicBezTo>
                  <a:pt x="5031" y="2850"/>
                  <a:pt x="5775" y="3793"/>
                  <a:pt x="6523" y="3793"/>
                </a:cubicBezTo>
                <a:cubicBezTo>
                  <a:pt x="6613" y="3793"/>
                  <a:pt x="6704" y="3779"/>
                  <a:pt x="6794" y="3749"/>
                </a:cubicBezTo>
                <a:cubicBezTo>
                  <a:pt x="6863" y="3749"/>
                  <a:pt x="6932" y="3680"/>
                  <a:pt x="7002" y="3680"/>
                </a:cubicBezTo>
                <a:cubicBezTo>
                  <a:pt x="7625" y="4443"/>
                  <a:pt x="8180" y="5274"/>
                  <a:pt x="8735" y="6106"/>
                </a:cubicBezTo>
                <a:cubicBezTo>
                  <a:pt x="8665" y="6106"/>
                  <a:pt x="8665" y="6176"/>
                  <a:pt x="8735" y="6176"/>
                </a:cubicBezTo>
                <a:lnTo>
                  <a:pt x="9081" y="6799"/>
                </a:lnTo>
                <a:cubicBezTo>
                  <a:pt x="8527" y="6314"/>
                  <a:pt x="7833" y="5968"/>
                  <a:pt x="7140" y="5760"/>
                </a:cubicBezTo>
                <a:lnTo>
                  <a:pt x="7071" y="5760"/>
                </a:lnTo>
                <a:lnTo>
                  <a:pt x="6863" y="5690"/>
                </a:lnTo>
                <a:cubicBezTo>
                  <a:pt x="6690" y="5171"/>
                  <a:pt x="5896" y="4760"/>
                  <a:pt x="5223" y="4760"/>
                </a:cubicBezTo>
                <a:cubicBezTo>
                  <a:pt x="4817" y="4760"/>
                  <a:pt x="4455" y="4910"/>
                  <a:pt x="4298" y="5274"/>
                </a:cubicBezTo>
                <a:cubicBezTo>
                  <a:pt x="4298" y="5274"/>
                  <a:pt x="4298" y="5305"/>
                  <a:pt x="4319" y="5305"/>
                </a:cubicBezTo>
                <a:cubicBezTo>
                  <a:pt x="4329" y="5305"/>
                  <a:pt x="4344" y="5298"/>
                  <a:pt x="4368" y="5274"/>
                </a:cubicBezTo>
                <a:lnTo>
                  <a:pt x="4575" y="5205"/>
                </a:lnTo>
                <a:cubicBezTo>
                  <a:pt x="4783" y="5829"/>
                  <a:pt x="5269" y="6245"/>
                  <a:pt x="5893" y="6453"/>
                </a:cubicBezTo>
                <a:cubicBezTo>
                  <a:pt x="5985" y="6490"/>
                  <a:pt x="6078" y="6507"/>
                  <a:pt x="6170" y="6507"/>
                </a:cubicBezTo>
                <a:cubicBezTo>
                  <a:pt x="6420" y="6507"/>
                  <a:pt x="6660" y="6379"/>
                  <a:pt x="6863" y="6176"/>
                </a:cubicBezTo>
                <a:cubicBezTo>
                  <a:pt x="6932" y="6176"/>
                  <a:pt x="7002" y="6176"/>
                  <a:pt x="7071" y="6106"/>
                </a:cubicBezTo>
                <a:cubicBezTo>
                  <a:pt x="7833" y="6384"/>
                  <a:pt x="8596" y="6730"/>
                  <a:pt x="9220" y="7215"/>
                </a:cubicBezTo>
                <a:cubicBezTo>
                  <a:pt x="9220" y="7250"/>
                  <a:pt x="9237" y="7267"/>
                  <a:pt x="9254" y="7267"/>
                </a:cubicBezTo>
                <a:cubicBezTo>
                  <a:pt x="9272" y="7267"/>
                  <a:pt x="9289" y="7250"/>
                  <a:pt x="9289" y="7215"/>
                </a:cubicBezTo>
                <a:cubicBezTo>
                  <a:pt x="9774" y="8047"/>
                  <a:pt x="10190" y="8879"/>
                  <a:pt x="10537" y="9711"/>
                </a:cubicBezTo>
                <a:cubicBezTo>
                  <a:pt x="10190" y="9434"/>
                  <a:pt x="9705" y="9226"/>
                  <a:pt x="9289" y="9156"/>
                </a:cubicBezTo>
                <a:cubicBezTo>
                  <a:pt x="9289" y="9087"/>
                  <a:pt x="9289" y="9018"/>
                  <a:pt x="9220" y="9018"/>
                </a:cubicBezTo>
                <a:cubicBezTo>
                  <a:pt x="9081" y="9018"/>
                  <a:pt x="8943" y="9087"/>
                  <a:pt x="8873" y="9087"/>
                </a:cubicBezTo>
                <a:lnTo>
                  <a:pt x="8735" y="9087"/>
                </a:lnTo>
                <a:cubicBezTo>
                  <a:pt x="8873" y="8602"/>
                  <a:pt x="8665" y="8117"/>
                  <a:pt x="8249" y="7839"/>
                </a:cubicBezTo>
                <a:cubicBezTo>
                  <a:pt x="7967" y="7637"/>
                  <a:pt x="7637" y="7530"/>
                  <a:pt x="7301" y="7530"/>
                </a:cubicBezTo>
                <a:cubicBezTo>
                  <a:pt x="7061" y="7530"/>
                  <a:pt x="6817" y="7585"/>
                  <a:pt x="6586" y="7701"/>
                </a:cubicBezTo>
                <a:cubicBezTo>
                  <a:pt x="6031" y="8047"/>
                  <a:pt x="6031" y="8879"/>
                  <a:pt x="6516" y="9226"/>
                </a:cubicBezTo>
                <a:cubicBezTo>
                  <a:pt x="6537" y="9246"/>
                  <a:pt x="6557" y="9254"/>
                  <a:pt x="6576" y="9254"/>
                </a:cubicBezTo>
                <a:cubicBezTo>
                  <a:pt x="6620" y="9254"/>
                  <a:pt x="6655" y="9205"/>
                  <a:pt x="6655" y="9156"/>
                </a:cubicBezTo>
                <a:cubicBezTo>
                  <a:pt x="6655" y="9096"/>
                  <a:pt x="6655" y="9035"/>
                  <a:pt x="6609" y="8975"/>
                </a:cubicBezTo>
                <a:lnTo>
                  <a:pt x="6609" y="8975"/>
                </a:lnTo>
                <a:cubicBezTo>
                  <a:pt x="6916" y="9317"/>
                  <a:pt x="7364" y="9514"/>
                  <a:pt x="7849" y="9514"/>
                </a:cubicBezTo>
                <a:cubicBezTo>
                  <a:pt x="8026" y="9514"/>
                  <a:pt x="8207" y="9488"/>
                  <a:pt x="8388" y="9434"/>
                </a:cubicBezTo>
                <a:cubicBezTo>
                  <a:pt x="8492" y="9538"/>
                  <a:pt x="8613" y="9590"/>
                  <a:pt x="8735" y="9590"/>
                </a:cubicBezTo>
                <a:cubicBezTo>
                  <a:pt x="8856" y="9590"/>
                  <a:pt x="8977" y="9538"/>
                  <a:pt x="9081" y="9434"/>
                </a:cubicBezTo>
                <a:cubicBezTo>
                  <a:pt x="9705" y="9642"/>
                  <a:pt x="10329" y="9919"/>
                  <a:pt x="10814" y="10335"/>
                </a:cubicBezTo>
                <a:cubicBezTo>
                  <a:pt x="11230" y="11305"/>
                  <a:pt x="11715" y="12206"/>
                  <a:pt x="11993" y="13246"/>
                </a:cubicBezTo>
                <a:lnTo>
                  <a:pt x="11854" y="13107"/>
                </a:lnTo>
                <a:cubicBezTo>
                  <a:pt x="11785" y="12969"/>
                  <a:pt x="11646" y="12899"/>
                  <a:pt x="11507" y="12830"/>
                </a:cubicBezTo>
                <a:cubicBezTo>
                  <a:pt x="11467" y="12790"/>
                  <a:pt x="11426" y="12773"/>
                  <a:pt x="11389" y="12773"/>
                </a:cubicBezTo>
                <a:cubicBezTo>
                  <a:pt x="11299" y="12773"/>
                  <a:pt x="11230" y="12871"/>
                  <a:pt x="11230" y="12969"/>
                </a:cubicBezTo>
                <a:cubicBezTo>
                  <a:pt x="10953" y="12276"/>
                  <a:pt x="10329" y="11721"/>
                  <a:pt x="9497" y="11582"/>
                </a:cubicBezTo>
                <a:cubicBezTo>
                  <a:pt x="9453" y="11576"/>
                  <a:pt x="9412" y="11573"/>
                  <a:pt x="9372" y="11573"/>
                </a:cubicBezTo>
                <a:cubicBezTo>
                  <a:pt x="8533" y="11573"/>
                  <a:pt x="8612" y="12924"/>
                  <a:pt x="8943" y="13454"/>
                </a:cubicBezTo>
                <a:cubicBezTo>
                  <a:pt x="9202" y="13922"/>
                  <a:pt x="9735" y="14156"/>
                  <a:pt x="10249" y="14156"/>
                </a:cubicBezTo>
                <a:cubicBezTo>
                  <a:pt x="10420" y="14156"/>
                  <a:pt x="10589" y="14130"/>
                  <a:pt x="10745" y="14078"/>
                </a:cubicBezTo>
                <a:cubicBezTo>
                  <a:pt x="11022" y="13939"/>
                  <a:pt x="11230" y="13662"/>
                  <a:pt x="11230" y="13385"/>
                </a:cubicBezTo>
                <a:cubicBezTo>
                  <a:pt x="11230" y="13385"/>
                  <a:pt x="11230" y="13385"/>
                  <a:pt x="11230" y="13454"/>
                </a:cubicBezTo>
                <a:cubicBezTo>
                  <a:pt x="11230" y="13483"/>
                  <a:pt x="11266" y="13500"/>
                  <a:pt x="11308" y="13500"/>
                </a:cubicBezTo>
                <a:cubicBezTo>
                  <a:pt x="11367" y="13500"/>
                  <a:pt x="11438" y="13466"/>
                  <a:pt x="11438" y="13385"/>
                </a:cubicBezTo>
                <a:lnTo>
                  <a:pt x="11577" y="13454"/>
                </a:lnTo>
                <a:lnTo>
                  <a:pt x="11993" y="13731"/>
                </a:lnTo>
                <a:cubicBezTo>
                  <a:pt x="12027" y="13766"/>
                  <a:pt x="12079" y="13783"/>
                  <a:pt x="12122" y="13783"/>
                </a:cubicBezTo>
                <a:cubicBezTo>
                  <a:pt x="12166" y="13783"/>
                  <a:pt x="12200" y="13766"/>
                  <a:pt x="12200" y="13731"/>
                </a:cubicBezTo>
                <a:cubicBezTo>
                  <a:pt x="12616" y="14771"/>
                  <a:pt x="12963" y="15742"/>
                  <a:pt x="13240" y="16781"/>
                </a:cubicBezTo>
                <a:cubicBezTo>
                  <a:pt x="13102" y="16643"/>
                  <a:pt x="12894" y="16504"/>
                  <a:pt x="12755" y="16365"/>
                </a:cubicBezTo>
                <a:lnTo>
                  <a:pt x="12686" y="16365"/>
                </a:lnTo>
                <a:lnTo>
                  <a:pt x="12616" y="16296"/>
                </a:lnTo>
                <a:lnTo>
                  <a:pt x="12547" y="16157"/>
                </a:lnTo>
                <a:lnTo>
                  <a:pt x="12478" y="16157"/>
                </a:lnTo>
                <a:cubicBezTo>
                  <a:pt x="12355" y="15485"/>
                  <a:pt x="11478" y="15244"/>
                  <a:pt x="10893" y="15244"/>
                </a:cubicBezTo>
                <a:cubicBezTo>
                  <a:pt x="10814" y="15244"/>
                  <a:pt x="10741" y="15248"/>
                  <a:pt x="10675" y="15256"/>
                </a:cubicBezTo>
                <a:cubicBezTo>
                  <a:pt x="9913" y="15326"/>
                  <a:pt x="9566" y="16227"/>
                  <a:pt x="10052" y="16781"/>
                </a:cubicBezTo>
                <a:cubicBezTo>
                  <a:pt x="10432" y="17352"/>
                  <a:pt x="11046" y="17691"/>
                  <a:pt x="11678" y="17691"/>
                </a:cubicBezTo>
                <a:cubicBezTo>
                  <a:pt x="11737" y="17691"/>
                  <a:pt x="11795" y="17688"/>
                  <a:pt x="11854" y="17682"/>
                </a:cubicBezTo>
                <a:cubicBezTo>
                  <a:pt x="12339" y="17682"/>
                  <a:pt x="12686" y="17267"/>
                  <a:pt x="12686" y="16781"/>
                </a:cubicBezTo>
                <a:cubicBezTo>
                  <a:pt x="12720" y="16816"/>
                  <a:pt x="12772" y="16833"/>
                  <a:pt x="12824" y="16833"/>
                </a:cubicBezTo>
                <a:cubicBezTo>
                  <a:pt x="12876" y="16833"/>
                  <a:pt x="12928" y="16816"/>
                  <a:pt x="12963" y="16781"/>
                </a:cubicBezTo>
                <a:cubicBezTo>
                  <a:pt x="13102" y="16851"/>
                  <a:pt x="13240" y="16989"/>
                  <a:pt x="13379" y="17128"/>
                </a:cubicBezTo>
                <a:cubicBezTo>
                  <a:pt x="13656" y="18098"/>
                  <a:pt x="13933" y="19069"/>
                  <a:pt x="14211" y="20039"/>
                </a:cubicBezTo>
                <a:cubicBezTo>
                  <a:pt x="13725" y="19623"/>
                  <a:pt x="13171" y="19207"/>
                  <a:pt x="12547" y="18861"/>
                </a:cubicBezTo>
                <a:cubicBezTo>
                  <a:pt x="11577" y="18237"/>
                  <a:pt x="10537" y="17613"/>
                  <a:pt x="9566" y="16781"/>
                </a:cubicBezTo>
                <a:cubicBezTo>
                  <a:pt x="9566" y="16781"/>
                  <a:pt x="9497" y="16781"/>
                  <a:pt x="9497" y="16851"/>
                </a:cubicBezTo>
                <a:cubicBezTo>
                  <a:pt x="10260" y="17544"/>
                  <a:pt x="11091" y="18098"/>
                  <a:pt x="11923" y="18653"/>
                </a:cubicBezTo>
                <a:cubicBezTo>
                  <a:pt x="12339" y="18930"/>
                  <a:pt x="12686" y="19207"/>
                  <a:pt x="13102" y="19554"/>
                </a:cubicBezTo>
                <a:lnTo>
                  <a:pt x="12963" y="19485"/>
                </a:lnTo>
                <a:cubicBezTo>
                  <a:pt x="11577" y="18584"/>
                  <a:pt x="10329" y="17613"/>
                  <a:pt x="9012" y="16712"/>
                </a:cubicBezTo>
                <a:cubicBezTo>
                  <a:pt x="9081" y="16573"/>
                  <a:pt x="9081" y="16435"/>
                  <a:pt x="8943" y="16365"/>
                </a:cubicBezTo>
                <a:cubicBezTo>
                  <a:pt x="7972" y="15811"/>
                  <a:pt x="7695" y="14632"/>
                  <a:pt x="7348" y="13523"/>
                </a:cubicBezTo>
                <a:lnTo>
                  <a:pt x="7348" y="13523"/>
                </a:lnTo>
                <a:cubicBezTo>
                  <a:pt x="7428" y="13576"/>
                  <a:pt x="7517" y="13599"/>
                  <a:pt x="7605" y="13599"/>
                </a:cubicBezTo>
                <a:cubicBezTo>
                  <a:pt x="7748" y="13599"/>
                  <a:pt x="7886" y="13540"/>
                  <a:pt x="7972" y="13454"/>
                </a:cubicBezTo>
                <a:cubicBezTo>
                  <a:pt x="8527" y="13038"/>
                  <a:pt x="8249" y="12137"/>
                  <a:pt x="7972" y="11652"/>
                </a:cubicBezTo>
                <a:cubicBezTo>
                  <a:pt x="7835" y="11331"/>
                  <a:pt x="7454" y="11010"/>
                  <a:pt x="7072" y="11010"/>
                </a:cubicBezTo>
                <a:cubicBezTo>
                  <a:pt x="6877" y="11010"/>
                  <a:pt x="6681" y="11094"/>
                  <a:pt x="6516" y="11305"/>
                </a:cubicBezTo>
                <a:cubicBezTo>
                  <a:pt x="6031" y="11929"/>
                  <a:pt x="6586" y="12692"/>
                  <a:pt x="6794" y="13177"/>
                </a:cubicBezTo>
                <a:cubicBezTo>
                  <a:pt x="6794" y="13211"/>
                  <a:pt x="6811" y="13229"/>
                  <a:pt x="6828" y="13229"/>
                </a:cubicBezTo>
                <a:cubicBezTo>
                  <a:pt x="6846" y="13229"/>
                  <a:pt x="6863" y="13211"/>
                  <a:pt x="6863" y="13177"/>
                </a:cubicBezTo>
                <a:lnTo>
                  <a:pt x="6863" y="13107"/>
                </a:lnTo>
                <a:cubicBezTo>
                  <a:pt x="7002" y="13246"/>
                  <a:pt x="7140" y="13385"/>
                  <a:pt x="7279" y="13523"/>
                </a:cubicBezTo>
                <a:cubicBezTo>
                  <a:pt x="7348" y="14009"/>
                  <a:pt x="7556" y="14494"/>
                  <a:pt x="7695" y="14979"/>
                </a:cubicBezTo>
                <a:cubicBezTo>
                  <a:pt x="7764" y="15118"/>
                  <a:pt x="7833" y="15256"/>
                  <a:pt x="7903" y="15395"/>
                </a:cubicBezTo>
                <a:cubicBezTo>
                  <a:pt x="7625" y="15118"/>
                  <a:pt x="7279" y="14840"/>
                  <a:pt x="7071" y="14632"/>
                </a:cubicBezTo>
                <a:cubicBezTo>
                  <a:pt x="7071" y="14563"/>
                  <a:pt x="7071" y="14494"/>
                  <a:pt x="7002" y="14494"/>
                </a:cubicBezTo>
                <a:lnTo>
                  <a:pt x="6863" y="14425"/>
                </a:lnTo>
                <a:lnTo>
                  <a:pt x="6724" y="14286"/>
                </a:lnTo>
                <a:cubicBezTo>
                  <a:pt x="6447" y="13939"/>
                  <a:pt x="6170" y="13662"/>
                  <a:pt x="5823" y="13385"/>
                </a:cubicBezTo>
                <a:lnTo>
                  <a:pt x="5615" y="13246"/>
                </a:lnTo>
                <a:cubicBezTo>
                  <a:pt x="5615" y="13211"/>
                  <a:pt x="5615" y="13194"/>
                  <a:pt x="5607" y="13194"/>
                </a:cubicBezTo>
                <a:cubicBezTo>
                  <a:pt x="5598" y="13194"/>
                  <a:pt x="5581" y="13211"/>
                  <a:pt x="5546" y="13246"/>
                </a:cubicBezTo>
                <a:cubicBezTo>
                  <a:pt x="5477" y="13107"/>
                  <a:pt x="5338" y="13038"/>
                  <a:pt x="5199" y="12969"/>
                </a:cubicBezTo>
                <a:lnTo>
                  <a:pt x="5130" y="12969"/>
                </a:lnTo>
                <a:cubicBezTo>
                  <a:pt x="5199" y="12899"/>
                  <a:pt x="5269" y="12830"/>
                  <a:pt x="5199" y="12761"/>
                </a:cubicBezTo>
                <a:cubicBezTo>
                  <a:pt x="4783" y="11790"/>
                  <a:pt x="4506" y="10820"/>
                  <a:pt x="4506" y="9780"/>
                </a:cubicBezTo>
                <a:cubicBezTo>
                  <a:pt x="5199" y="8879"/>
                  <a:pt x="5615" y="7007"/>
                  <a:pt x="4090" y="6661"/>
                </a:cubicBezTo>
                <a:cubicBezTo>
                  <a:pt x="4059" y="6656"/>
                  <a:pt x="4029" y="6653"/>
                  <a:pt x="4001" y="6653"/>
                </a:cubicBezTo>
                <a:cubicBezTo>
                  <a:pt x="3644" y="6653"/>
                  <a:pt x="3461" y="7033"/>
                  <a:pt x="3397" y="7354"/>
                </a:cubicBezTo>
                <a:cubicBezTo>
                  <a:pt x="3328" y="7909"/>
                  <a:pt x="3536" y="8463"/>
                  <a:pt x="4021" y="8740"/>
                </a:cubicBezTo>
                <a:cubicBezTo>
                  <a:pt x="4021" y="9018"/>
                  <a:pt x="4090" y="9364"/>
                  <a:pt x="4160" y="9642"/>
                </a:cubicBezTo>
                <a:cubicBezTo>
                  <a:pt x="4160" y="9642"/>
                  <a:pt x="4229" y="9711"/>
                  <a:pt x="4229" y="9711"/>
                </a:cubicBezTo>
                <a:cubicBezTo>
                  <a:pt x="4229" y="10042"/>
                  <a:pt x="4179" y="10275"/>
                  <a:pt x="4036" y="10275"/>
                </a:cubicBezTo>
                <a:cubicBezTo>
                  <a:pt x="3939" y="10275"/>
                  <a:pt x="3800" y="10170"/>
                  <a:pt x="3605" y="9919"/>
                </a:cubicBezTo>
                <a:cubicBezTo>
                  <a:pt x="3189" y="9434"/>
                  <a:pt x="2843" y="8948"/>
                  <a:pt x="2496" y="8532"/>
                </a:cubicBezTo>
                <a:cubicBezTo>
                  <a:pt x="2565" y="8463"/>
                  <a:pt x="2565" y="8324"/>
                  <a:pt x="2565" y="8255"/>
                </a:cubicBezTo>
                <a:cubicBezTo>
                  <a:pt x="2843" y="7631"/>
                  <a:pt x="2635" y="6869"/>
                  <a:pt x="2080" y="6453"/>
                </a:cubicBezTo>
                <a:cubicBezTo>
                  <a:pt x="1838" y="6251"/>
                  <a:pt x="1548" y="6143"/>
                  <a:pt x="1253" y="6143"/>
                </a:cubicBezTo>
                <a:cubicBezTo>
                  <a:pt x="1041" y="6143"/>
                  <a:pt x="827" y="6198"/>
                  <a:pt x="624" y="6314"/>
                </a:cubicBezTo>
                <a:cubicBezTo>
                  <a:pt x="0" y="6661"/>
                  <a:pt x="208" y="7562"/>
                  <a:pt x="624" y="7978"/>
                </a:cubicBezTo>
                <a:cubicBezTo>
                  <a:pt x="624" y="7998"/>
                  <a:pt x="630" y="8007"/>
                  <a:pt x="639" y="8007"/>
                </a:cubicBezTo>
                <a:cubicBezTo>
                  <a:pt x="659" y="8007"/>
                  <a:pt x="694" y="7958"/>
                  <a:pt x="694" y="7909"/>
                </a:cubicBezTo>
                <a:cubicBezTo>
                  <a:pt x="624" y="7562"/>
                  <a:pt x="347" y="6869"/>
                  <a:pt x="763" y="6522"/>
                </a:cubicBezTo>
                <a:cubicBezTo>
                  <a:pt x="907" y="6465"/>
                  <a:pt x="1062" y="6431"/>
                  <a:pt x="1215" y="6431"/>
                </a:cubicBezTo>
                <a:cubicBezTo>
                  <a:pt x="1430" y="6431"/>
                  <a:pt x="1640" y="6498"/>
                  <a:pt x="1803" y="6661"/>
                </a:cubicBezTo>
                <a:cubicBezTo>
                  <a:pt x="2219" y="6869"/>
                  <a:pt x="2427" y="7354"/>
                  <a:pt x="2427" y="7770"/>
                </a:cubicBezTo>
                <a:cubicBezTo>
                  <a:pt x="2427" y="8047"/>
                  <a:pt x="2357" y="8255"/>
                  <a:pt x="2219" y="8394"/>
                </a:cubicBezTo>
                <a:cubicBezTo>
                  <a:pt x="2164" y="8475"/>
                  <a:pt x="2099" y="8504"/>
                  <a:pt x="2032" y="8504"/>
                </a:cubicBezTo>
                <a:cubicBezTo>
                  <a:pt x="1927" y="8504"/>
                  <a:pt x="1818" y="8436"/>
                  <a:pt x="1733" y="8394"/>
                </a:cubicBezTo>
                <a:cubicBezTo>
                  <a:pt x="1456" y="8255"/>
                  <a:pt x="1110" y="8047"/>
                  <a:pt x="832" y="7770"/>
                </a:cubicBezTo>
                <a:cubicBezTo>
                  <a:pt x="832" y="7770"/>
                  <a:pt x="763" y="7770"/>
                  <a:pt x="832" y="7839"/>
                </a:cubicBezTo>
                <a:cubicBezTo>
                  <a:pt x="1164" y="8171"/>
                  <a:pt x="1672" y="8811"/>
                  <a:pt x="2075" y="8811"/>
                </a:cubicBezTo>
                <a:cubicBezTo>
                  <a:pt x="2177" y="8811"/>
                  <a:pt x="2273" y="8769"/>
                  <a:pt x="2357" y="8671"/>
                </a:cubicBezTo>
                <a:cubicBezTo>
                  <a:pt x="2912" y="9434"/>
                  <a:pt x="3466" y="10196"/>
                  <a:pt x="4021" y="10889"/>
                </a:cubicBezTo>
                <a:cubicBezTo>
                  <a:pt x="4039" y="10908"/>
                  <a:pt x="4063" y="10916"/>
                  <a:pt x="4088" y="10916"/>
                </a:cubicBezTo>
                <a:cubicBezTo>
                  <a:pt x="4155" y="10916"/>
                  <a:pt x="4229" y="10852"/>
                  <a:pt x="4229" y="10751"/>
                </a:cubicBezTo>
                <a:cubicBezTo>
                  <a:pt x="4229" y="10681"/>
                  <a:pt x="4229" y="10543"/>
                  <a:pt x="4298" y="10404"/>
                </a:cubicBezTo>
                <a:cubicBezTo>
                  <a:pt x="4298" y="11097"/>
                  <a:pt x="4437" y="11790"/>
                  <a:pt x="4714" y="12345"/>
                </a:cubicBezTo>
                <a:cubicBezTo>
                  <a:pt x="4736" y="12411"/>
                  <a:pt x="4702" y="12435"/>
                  <a:pt x="4644" y="12435"/>
                </a:cubicBezTo>
                <a:cubicBezTo>
                  <a:pt x="4518" y="12435"/>
                  <a:pt x="4276" y="12323"/>
                  <a:pt x="4229" y="12276"/>
                </a:cubicBezTo>
                <a:cubicBezTo>
                  <a:pt x="3952" y="12276"/>
                  <a:pt x="3744" y="12206"/>
                  <a:pt x="3536" y="12137"/>
                </a:cubicBezTo>
                <a:cubicBezTo>
                  <a:pt x="3536" y="11790"/>
                  <a:pt x="3397" y="11444"/>
                  <a:pt x="3050" y="11236"/>
                </a:cubicBezTo>
                <a:cubicBezTo>
                  <a:pt x="2712" y="10946"/>
                  <a:pt x="2273" y="10824"/>
                  <a:pt x="1826" y="10824"/>
                </a:cubicBezTo>
                <a:cubicBezTo>
                  <a:pt x="1632" y="10824"/>
                  <a:pt x="1437" y="10847"/>
                  <a:pt x="1248" y="10889"/>
                </a:cubicBezTo>
                <a:cubicBezTo>
                  <a:pt x="694" y="11167"/>
                  <a:pt x="555" y="11790"/>
                  <a:pt x="902" y="12276"/>
                </a:cubicBezTo>
                <a:cubicBezTo>
                  <a:pt x="902" y="12276"/>
                  <a:pt x="971" y="12276"/>
                  <a:pt x="971" y="12206"/>
                </a:cubicBezTo>
                <a:cubicBezTo>
                  <a:pt x="971" y="11790"/>
                  <a:pt x="902" y="11374"/>
                  <a:pt x="1387" y="11167"/>
                </a:cubicBezTo>
                <a:cubicBezTo>
                  <a:pt x="1491" y="11149"/>
                  <a:pt x="1599" y="11141"/>
                  <a:pt x="1710" y="11141"/>
                </a:cubicBezTo>
                <a:cubicBezTo>
                  <a:pt x="2041" y="11141"/>
                  <a:pt x="2392" y="11219"/>
                  <a:pt x="2704" y="11374"/>
                </a:cubicBezTo>
                <a:cubicBezTo>
                  <a:pt x="2912" y="11444"/>
                  <a:pt x="3120" y="11721"/>
                  <a:pt x="3189" y="11929"/>
                </a:cubicBezTo>
                <a:cubicBezTo>
                  <a:pt x="3189" y="11929"/>
                  <a:pt x="3120" y="11998"/>
                  <a:pt x="3120" y="12068"/>
                </a:cubicBezTo>
                <a:cubicBezTo>
                  <a:pt x="3120" y="12137"/>
                  <a:pt x="3189" y="12206"/>
                  <a:pt x="3189" y="12206"/>
                </a:cubicBezTo>
                <a:cubicBezTo>
                  <a:pt x="3189" y="12345"/>
                  <a:pt x="3120" y="12414"/>
                  <a:pt x="3050" y="12484"/>
                </a:cubicBezTo>
                <a:cubicBezTo>
                  <a:pt x="2918" y="12616"/>
                  <a:pt x="2715" y="12671"/>
                  <a:pt x="2488" y="12671"/>
                </a:cubicBezTo>
                <a:cubicBezTo>
                  <a:pt x="2005" y="12671"/>
                  <a:pt x="1415" y="12420"/>
                  <a:pt x="1179" y="12137"/>
                </a:cubicBezTo>
                <a:cubicBezTo>
                  <a:pt x="1179" y="12137"/>
                  <a:pt x="1110" y="12137"/>
                  <a:pt x="1110" y="12206"/>
                </a:cubicBezTo>
                <a:cubicBezTo>
                  <a:pt x="1393" y="12678"/>
                  <a:pt x="1901" y="12926"/>
                  <a:pt x="2438" y="12926"/>
                </a:cubicBezTo>
                <a:cubicBezTo>
                  <a:pt x="2689" y="12926"/>
                  <a:pt x="2946" y="12871"/>
                  <a:pt x="3189" y="12761"/>
                </a:cubicBezTo>
                <a:cubicBezTo>
                  <a:pt x="3328" y="12692"/>
                  <a:pt x="3397" y="12553"/>
                  <a:pt x="3466" y="12414"/>
                </a:cubicBezTo>
                <a:cubicBezTo>
                  <a:pt x="3674" y="12553"/>
                  <a:pt x="3952" y="12622"/>
                  <a:pt x="4160" y="12692"/>
                </a:cubicBezTo>
                <a:cubicBezTo>
                  <a:pt x="4645" y="12899"/>
                  <a:pt x="5130" y="13177"/>
                  <a:pt x="5615" y="13454"/>
                </a:cubicBezTo>
                <a:cubicBezTo>
                  <a:pt x="5823" y="13731"/>
                  <a:pt x="6100" y="13939"/>
                  <a:pt x="6308" y="14217"/>
                </a:cubicBezTo>
                <a:cubicBezTo>
                  <a:pt x="6170" y="14217"/>
                  <a:pt x="6100" y="14286"/>
                  <a:pt x="6100" y="14425"/>
                </a:cubicBezTo>
                <a:lnTo>
                  <a:pt x="5893" y="14425"/>
                </a:lnTo>
                <a:cubicBezTo>
                  <a:pt x="5823" y="14425"/>
                  <a:pt x="5823" y="14494"/>
                  <a:pt x="5754" y="14563"/>
                </a:cubicBezTo>
                <a:lnTo>
                  <a:pt x="5615" y="14632"/>
                </a:lnTo>
                <a:cubicBezTo>
                  <a:pt x="5546" y="14563"/>
                  <a:pt x="5477" y="14563"/>
                  <a:pt x="5407" y="14494"/>
                </a:cubicBezTo>
                <a:cubicBezTo>
                  <a:pt x="5080" y="14302"/>
                  <a:pt x="4658" y="14211"/>
                  <a:pt x="4241" y="14211"/>
                </a:cubicBezTo>
                <a:cubicBezTo>
                  <a:pt x="3155" y="14211"/>
                  <a:pt x="2110" y="14828"/>
                  <a:pt x="2912" y="15880"/>
                </a:cubicBezTo>
                <a:cubicBezTo>
                  <a:pt x="3205" y="16238"/>
                  <a:pt x="3620" y="16367"/>
                  <a:pt x="4050" y="16367"/>
                </a:cubicBezTo>
                <a:cubicBezTo>
                  <a:pt x="4535" y="16367"/>
                  <a:pt x="5040" y="16203"/>
                  <a:pt x="5407" y="16019"/>
                </a:cubicBezTo>
                <a:cubicBezTo>
                  <a:pt x="5823" y="15811"/>
                  <a:pt x="6031" y="15256"/>
                  <a:pt x="5823" y="14840"/>
                </a:cubicBezTo>
                <a:lnTo>
                  <a:pt x="6586" y="14840"/>
                </a:lnTo>
                <a:cubicBezTo>
                  <a:pt x="6655" y="14840"/>
                  <a:pt x="6724" y="14771"/>
                  <a:pt x="6724" y="14702"/>
                </a:cubicBezTo>
                <a:cubicBezTo>
                  <a:pt x="7140" y="15118"/>
                  <a:pt x="7487" y="15464"/>
                  <a:pt x="7833" y="15880"/>
                </a:cubicBezTo>
                <a:cubicBezTo>
                  <a:pt x="7972" y="16088"/>
                  <a:pt x="8111" y="16227"/>
                  <a:pt x="8319" y="16435"/>
                </a:cubicBezTo>
                <a:lnTo>
                  <a:pt x="7418" y="16435"/>
                </a:lnTo>
                <a:cubicBezTo>
                  <a:pt x="7071" y="16435"/>
                  <a:pt x="6724" y="16504"/>
                  <a:pt x="6378" y="16573"/>
                </a:cubicBezTo>
                <a:lnTo>
                  <a:pt x="6308" y="16573"/>
                </a:lnTo>
                <a:cubicBezTo>
                  <a:pt x="6031" y="16643"/>
                  <a:pt x="5754" y="16712"/>
                  <a:pt x="5477" y="16851"/>
                </a:cubicBezTo>
                <a:cubicBezTo>
                  <a:pt x="5130" y="17059"/>
                  <a:pt x="4853" y="17267"/>
                  <a:pt x="4645" y="17613"/>
                </a:cubicBezTo>
                <a:cubicBezTo>
                  <a:pt x="4368" y="18306"/>
                  <a:pt x="5130" y="18861"/>
                  <a:pt x="5823" y="18861"/>
                </a:cubicBezTo>
                <a:cubicBezTo>
                  <a:pt x="6447" y="18792"/>
                  <a:pt x="7071" y="18445"/>
                  <a:pt x="7348" y="17821"/>
                </a:cubicBezTo>
                <a:cubicBezTo>
                  <a:pt x="7487" y="17475"/>
                  <a:pt x="7348" y="17059"/>
                  <a:pt x="6932" y="16851"/>
                </a:cubicBezTo>
                <a:lnTo>
                  <a:pt x="6932" y="16851"/>
                </a:lnTo>
                <a:cubicBezTo>
                  <a:pt x="7002" y="16885"/>
                  <a:pt x="7088" y="16903"/>
                  <a:pt x="7175" y="16903"/>
                </a:cubicBezTo>
                <a:cubicBezTo>
                  <a:pt x="7262" y="16903"/>
                  <a:pt x="7348" y="16885"/>
                  <a:pt x="7418" y="16851"/>
                </a:cubicBezTo>
                <a:cubicBezTo>
                  <a:pt x="7487" y="16851"/>
                  <a:pt x="7487" y="16781"/>
                  <a:pt x="7418" y="16781"/>
                </a:cubicBezTo>
                <a:cubicBezTo>
                  <a:pt x="7210" y="16781"/>
                  <a:pt x="6932" y="16712"/>
                  <a:pt x="6724" y="16643"/>
                </a:cubicBezTo>
                <a:cubicBezTo>
                  <a:pt x="6983" y="16614"/>
                  <a:pt x="7253" y="16597"/>
                  <a:pt x="7525" y="16597"/>
                </a:cubicBezTo>
                <a:cubicBezTo>
                  <a:pt x="7911" y="16597"/>
                  <a:pt x="8300" y="16631"/>
                  <a:pt x="8665" y="16712"/>
                </a:cubicBezTo>
                <a:cubicBezTo>
                  <a:pt x="8804" y="16851"/>
                  <a:pt x="8943" y="16920"/>
                  <a:pt x="9081" y="16989"/>
                </a:cubicBezTo>
                <a:cubicBezTo>
                  <a:pt x="9081" y="17059"/>
                  <a:pt x="9150" y="17128"/>
                  <a:pt x="9428" y="17267"/>
                </a:cubicBezTo>
                <a:lnTo>
                  <a:pt x="10537" y="18098"/>
                </a:lnTo>
                <a:lnTo>
                  <a:pt x="10814" y="18306"/>
                </a:lnTo>
                <a:cubicBezTo>
                  <a:pt x="10745" y="18306"/>
                  <a:pt x="10675" y="18237"/>
                  <a:pt x="10606" y="18168"/>
                </a:cubicBezTo>
                <a:cubicBezTo>
                  <a:pt x="10468" y="18168"/>
                  <a:pt x="10398" y="18237"/>
                  <a:pt x="10398" y="18306"/>
                </a:cubicBezTo>
                <a:cubicBezTo>
                  <a:pt x="10121" y="18306"/>
                  <a:pt x="9831" y="18293"/>
                  <a:pt x="9541" y="18293"/>
                </a:cubicBezTo>
                <a:cubicBezTo>
                  <a:pt x="8890" y="18293"/>
                  <a:pt x="8244" y="18360"/>
                  <a:pt x="7764" y="18792"/>
                </a:cubicBezTo>
                <a:cubicBezTo>
                  <a:pt x="7348" y="19207"/>
                  <a:pt x="7487" y="19901"/>
                  <a:pt x="8041" y="20109"/>
                </a:cubicBezTo>
                <a:cubicBezTo>
                  <a:pt x="8140" y="20120"/>
                  <a:pt x="8239" y="20125"/>
                  <a:pt x="8337" y="20125"/>
                </a:cubicBezTo>
                <a:cubicBezTo>
                  <a:pt x="8859" y="20125"/>
                  <a:pt x="9366" y="19962"/>
                  <a:pt x="9774" y="19554"/>
                </a:cubicBezTo>
                <a:cubicBezTo>
                  <a:pt x="10121" y="19346"/>
                  <a:pt x="10190" y="18861"/>
                  <a:pt x="9913" y="18514"/>
                </a:cubicBezTo>
                <a:lnTo>
                  <a:pt x="9913" y="18514"/>
                </a:lnTo>
                <a:lnTo>
                  <a:pt x="10606" y="18584"/>
                </a:lnTo>
                <a:lnTo>
                  <a:pt x="10814" y="18584"/>
                </a:lnTo>
                <a:cubicBezTo>
                  <a:pt x="10883" y="18584"/>
                  <a:pt x="10953" y="18514"/>
                  <a:pt x="10953" y="18445"/>
                </a:cubicBezTo>
                <a:cubicBezTo>
                  <a:pt x="11369" y="18792"/>
                  <a:pt x="11854" y="19069"/>
                  <a:pt x="12339" y="19415"/>
                </a:cubicBezTo>
                <a:lnTo>
                  <a:pt x="12963" y="19762"/>
                </a:lnTo>
                <a:cubicBezTo>
                  <a:pt x="12894" y="19831"/>
                  <a:pt x="12824" y="19901"/>
                  <a:pt x="12824" y="19970"/>
                </a:cubicBezTo>
                <a:lnTo>
                  <a:pt x="12894" y="20109"/>
                </a:lnTo>
                <a:cubicBezTo>
                  <a:pt x="12547" y="20317"/>
                  <a:pt x="12270" y="20594"/>
                  <a:pt x="12062" y="20871"/>
                </a:cubicBezTo>
                <a:lnTo>
                  <a:pt x="11854" y="20940"/>
                </a:lnTo>
                <a:cubicBezTo>
                  <a:pt x="11785" y="21010"/>
                  <a:pt x="11785" y="21148"/>
                  <a:pt x="11854" y="21218"/>
                </a:cubicBezTo>
                <a:cubicBezTo>
                  <a:pt x="11923" y="21287"/>
                  <a:pt x="11993" y="21287"/>
                  <a:pt x="11993" y="21287"/>
                </a:cubicBezTo>
                <a:lnTo>
                  <a:pt x="12200" y="21218"/>
                </a:lnTo>
                <a:cubicBezTo>
                  <a:pt x="12339" y="21218"/>
                  <a:pt x="12339" y="21079"/>
                  <a:pt x="12339" y="21010"/>
                </a:cubicBezTo>
                <a:lnTo>
                  <a:pt x="12478" y="20871"/>
                </a:lnTo>
                <a:lnTo>
                  <a:pt x="12547" y="20871"/>
                </a:lnTo>
                <a:cubicBezTo>
                  <a:pt x="12547" y="20802"/>
                  <a:pt x="12547" y="20802"/>
                  <a:pt x="12547" y="20802"/>
                </a:cubicBezTo>
                <a:cubicBezTo>
                  <a:pt x="12686" y="20594"/>
                  <a:pt x="12963" y="20386"/>
                  <a:pt x="13171" y="20247"/>
                </a:cubicBezTo>
                <a:cubicBezTo>
                  <a:pt x="13240" y="20247"/>
                  <a:pt x="13310" y="20178"/>
                  <a:pt x="13310" y="20109"/>
                </a:cubicBezTo>
                <a:cubicBezTo>
                  <a:pt x="13656" y="20386"/>
                  <a:pt x="13933" y="20663"/>
                  <a:pt x="14211" y="21079"/>
                </a:cubicBezTo>
                <a:cubicBezTo>
                  <a:pt x="14488" y="21495"/>
                  <a:pt x="14349" y="21634"/>
                  <a:pt x="14488" y="21772"/>
                </a:cubicBezTo>
                <a:cubicBezTo>
                  <a:pt x="14557" y="21980"/>
                  <a:pt x="14627" y="22119"/>
                  <a:pt x="14627" y="22327"/>
                </a:cubicBezTo>
                <a:cubicBezTo>
                  <a:pt x="14765" y="22812"/>
                  <a:pt x="14904" y="23297"/>
                  <a:pt x="15043" y="23783"/>
                </a:cubicBezTo>
                <a:cubicBezTo>
                  <a:pt x="15043" y="24268"/>
                  <a:pt x="15043" y="24753"/>
                  <a:pt x="15181" y="25238"/>
                </a:cubicBezTo>
                <a:cubicBezTo>
                  <a:pt x="15181" y="25273"/>
                  <a:pt x="15198" y="25290"/>
                  <a:pt x="15216" y="25290"/>
                </a:cubicBezTo>
                <a:cubicBezTo>
                  <a:pt x="15233" y="25290"/>
                  <a:pt x="15250" y="25273"/>
                  <a:pt x="15250" y="25238"/>
                </a:cubicBezTo>
                <a:cubicBezTo>
                  <a:pt x="15250" y="25169"/>
                  <a:pt x="15250" y="24892"/>
                  <a:pt x="15250" y="24684"/>
                </a:cubicBezTo>
                <a:cubicBezTo>
                  <a:pt x="16076" y="27984"/>
                  <a:pt x="16696" y="31352"/>
                  <a:pt x="17247" y="34654"/>
                </a:cubicBezTo>
                <a:lnTo>
                  <a:pt x="17247" y="34654"/>
                </a:lnTo>
                <a:cubicBezTo>
                  <a:pt x="17431" y="34905"/>
                  <a:pt x="17601" y="35166"/>
                  <a:pt x="17746" y="35428"/>
                </a:cubicBezTo>
                <a:cubicBezTo>
                  <a:pt x="18231" y="38131"/>
                  <a:pt x="18716" y="40835"/>
                  <a:pt x="19271" y="43469"/>
                </a:cubicBezTo>
                <a:cubicBezTo>
                  <a:pt x="19300" y="43556"/>
                  <a:pt x="19366" y="43595"/>
                  <a:pt x="19432" y="43595"/>
                </a:cubicBezTo>
                <a:cubicBezTo>
                  <a:pt x="19524" y="43595"/>
                  <a:pt x="19618" y="43521"/>
                  <a:pt x="19618" y="43400"/>
                </a:cubicBezTo>
                <a:cubicBezTo>
                  <a:pt x="19557" y="43139"/>
                  <a:pt x="19499" y="42876"/>
                  <a:pt x="19441" y="42613"/>
                </a:cubicBezTo>
                <a:lnTo>
                  <a:pt x="19441" y="42613"/>
                </a:lnTo>
                <a:cubicBezTo>
                  <a:pt x="19753" y="43853"/>
                  <a:pt x="20155" y="45058"/>
                  <a:pt x="20727" y="46172"/>
                </a:cubicBezTo>
                <a:cubicBezTo>
                  <a:pt x="20747" y="46193"/>
                  <a:pt x="20767" y="46201"/>
                  <a:pt x="20786" y="46201"/>
                </a:cubicBezTo>
                <a:cubicBezTo>
                  <a:pt x="20831" y="46201"/>
                  <a:pt x="20865" y="46152"/>
                  <a:pt x="20865" y="46103"/>
                </a:cubicBezTo>
                <a:cubicBezTo>
                  <a:pt x="19964" y="43330"/>
                  <a:pt x="19271" y="40488"/>
                  <a:pt x="18716" y="37577"/>
                </a:cubicBezTo>
                <a:cubicBezTo>
                  <a:pt x="18716" y="37438"/>
                  <a:pt x="18647" y="37230"/>
                  <a:pt x="18647" y="37092"/>
                </a:cubicBezTo>
                <a:cubicBezTo>
                  <a:pt x="18786" y="36260"/>
                  <a:pt x="19063" y="35359"/>
                  <a:pt x="19340" y="34527"/>
                </a:cubicBezTo>
                <a:lnTo>
                  <a:pt x="19618" y="34388"/>
                </a:lnTo>
                <a:lnTo>
                  <a:pt x="19687" y="34388"/>
                </a:lnTo>
                <a:cubicBezTo>
                  <a:pt x="20311" y="33903"/>
                  <a:pt x="20865" y="33418"/>
                  <a:pt x="21420" y="33002"/>
                </a:cubicBezTo>
                <a:cubicBezTo>
                  <a:pt x="22182" y="32794"/>
                  <a:pt x="22875" y="32517"/>
                  <a:pt x="23638" y="32378"/>
                </a:cubicBezTo>
                <a:lnTo>
                  <a:pt x="23777" y="32447"/>
                </a:lnTo>
                <a:cubicBezTo>
                  <a:pt x="23777" y="32655"/>
                  <a:pt x="23846" y="32863"/>
                  <a:pt x="23915" y="33002"/>
                </a:cubicBezTo>
                <a:cubicBezTo>
                  <a:pt x="24190" y="33331"/>
                  <a:pt x="24637" y="33530"/>
                  <a:pt x="25087" y="33530"/>
                </a:cubicBezTo>
                <a:cubicBezTo>
                  <a:pt x="25206" y="33530"/>
                  <a:pt x="25325" y="33516"/>
                  <a:pt x="25440" y="33487"/>
                </a:cubicBezTo>
                <a:cubicBezTo>
                  <a:pt x="25787" y="33348"/>
                  <a:pt x="26064" y="33071"/>
                  <a:pt x="26203" y="32655"/>
                </a:cubicBezTo>
                <a:cubicBezTo>
                  <a:pt x="26203" y="32170"/>
                  <a:pt x="25718" y="32031"/>
                  <a:pt x="25302" y="31962"/>
                </a:cubicBezTo>
                <a:cubicBezTo>
                  <a:pt x="25094" y="31962"/>
                  <a:pt x="24886" y="32031"/>
                  <a:pt x="24747" y="32031"/>
                </a:cubicBezTo>
                <a:cubicBezTo>
                  <a:pt x="24608" y="31962"/>
                  <a:pt x="24470" y="31927"/>
                  <a:pt x="24340" y="31927"/>
                </a:cubicBezTo>
                <a:cubicBezTo>
                  <a:pt x="24210" y="31927"/>
                  <a:pt x="24089" y="31962"/>
                  <a:pt x="23985" y="32031"/>
                </a:cubicBezTo>
                <a:lnTo>
                  <a:pt x="23430" y="31893"/>
                </a:lnTo>
                <a:cubicBezTo>
                  <a:pt x="23408" y="31885"/>
                  <a:pt x="23386" y="31882"/>
                  <a:pt x="23365" y="31882"/>
                </a:cubicBezTo>
                <a:cubicBezTo>
                  <a:pt x="23196" y="31882"/>
                  <a:pt x="23106" y="32116"/>
                  <a:pt x="23291" y="32239"/>
                </a:cubicBezTo>
                <a:cubicBezTo>
                  <a:pt x="22806" y="32378"/>
                  <a:pt x="22252" y="32517"/>
                  <a:pt x="21766" y="32725"/>
                </a:cubicBezTo>
                <a:cubicBezTo>
                  <a:pt x="22321" y="32170"/>
                  <a:pt x="22945" y="31685"/>
                  <a:pt x="23499" y="31130"/>
                </a:cubicBezTo>
                <a:cubicBezTo>
                  <a:pt x="23707" y="30922"/>
                  <a:pt x="23915" y="30645"/>
                  <a:pt x="24123" y="30368"/>
                </a:cubicBezTo>
                <a:cubicBezTo>
                  <a:pt x="24331" y="30298"/>
                  <a:pt x="24608" y="30229"/>
                  <a:pt x="24816" y="30091"/>
                </a:cubicBezTo>
                <a:cubicBezTo>
                  <a:pt x="24955" y="30091"/>
                  <a:pt x="25094" y="30021"/>
                  <a:pt x="25232" y="30021"/>
                </a:cubicBezTo>
                <a:cubicBezTo>
                  <a:pt x="25302" y="30091"/>
                  <a:pt x="25302" y="30091"/>
                  <a:pt x="25371" y="30160"/>
                </a:cubicBezTo>
                <a:cubicBezTo>
                  <a:pt x="25530" y="30372"/>
                  <a:pt x="25770" y="30462"/>
                  <a:pt x="26028" y="30462"/>
                </a:cubicBezTo>
                <a:cubicBezTo>
                  <a:pt x="26108" y="30462"/>
                  <a:pt x="26190" y="30453"/>
                  <a:pt x="26272" y="30437"/>
                </a:cubicBezTo>
                <a:cubicBezTo>
                  <a:pt x="26411" y="30437"/>
                  <a:pt x="26341" y="30229"/>
                  <a:pt x="26272" y="30160"/>
                </a:cubicBezTo>
                <a:cubicBezTo>
                  <a:pt x="26211" y="30180"/>
                  <a:pt x="26156" y="30189"/>
                  <a:pt x="26104" y="30189"/>
                </a:cubicBezTo>
                <a:cubicBezTo>
                  <a:pt x="25977" y="30189"/>
                  <a:pt x="25865" y="30140"/>
                  <a:pt x="25718" y="30091"/>
                </a:cubicBezTo>
                <a:cubicBezTo>
                  <a:pt x="25787" y="30021"/>
                  <a:pt x="25787" y="30021"/>
                  <a:pt x="25718" y="29952"/>
                </a:cubicBezTo>
                <a:cubicBezTo>
                  <a:pt x="25718" y="29883"/>
                  <a:pt x="25648" y="29813"/>
                  <a:pt x="25579" y="29813"/>
                </a:cubicBezTo>
                <a:cubicBezTo>
                  <a:pt x="25648" y="29675"/>
                  <a:pt x="25718" y="29605"/>
                  <a:pt x="25787" y="29467"/>
                </a:cubicBezTo>
                <a:cubicBezTo>
                  <a:pt x="26098" y="29094"/>
                  <a:pt x="26520" y="28832"/>
                  <a:pt x="27004" y="28832"/>
                </a:cubicBezTo>
                <a:cubicBezTo>
                  <a:pt x="27060" y="28832"/>
                  <a:pt x="27116" y="28836"/>
                  <a:pt x="27173" y="28843"/>
                </a:cubicBezTo>
                <a:cubicBezTo>
                  <a:pt x="27658" y="28843"/>
                  <a:pt x="28144" y="29120"/>
                  <a:pt x="27866" y="29605"/>
                </a:cubicBezTo>
                <a:cubicBezTo>
                  <a:pt x="27658" y="30160"/>
                  <a:pt x="27173" y="30229"/>
                  <a:pt x="26688" y="30506"/>
                </a:cubicBezTo>
                <a:cubicBezTo>
                  <a:pt x="26688" y="30506"/>
                  <a:pt x="26688" y="30576"/>
                  <a:pt x="26688" y="30576"/>
                </a:cubicBezTo>
                <a:cubicBezTo>
                  <a:pt x="27381" y="30576"/>
                  <a:pt x="27936" y="30160"/>
                  <a:pt x="28144" y="29536"/>
                </a:cubicBezTo>
                <a:cubicBezTo>
                  <a:pt x="28282" y="28843"/>
                  <a:pt x="27589" y="28565"/>
                  <a:pt x="27035" y="28496"/>
                </a:cubicBezTo>
                <a:cubicBezTo>
                  <a:pt x="26341" y="28565"/>
                  <a:pt x="25648" y="28912"/>
                  <a:pt x="25302" y="29605"/>
                </a:cubicBezTo>
                <a:cubicBezTo>
                  <a:pt x="25302" y="29605"/>
                  <a:pt x="25302" y="29605"/>
                  <a:pt x="25302" y="29675"/>
                </a:cubicBezTo>
                <a:cubicBezTo>
                  <a:pt x="25281" y="29654"/>
                  <a:pt x="25255" y="29646"/>
                  <a:pt x="25228" y="29646"/>
                </a:cubicBezTo>
                <a:cubicBezTo>
                  <a:pt x="25163" y="29646"/>
                  <a:pt x="25094" y="29695"/>
                  <a:pt x="25094" y="29744"/>
                </a:cubicBezTo>
                <a:cubicBezTo>
                  <a:pt x="24955" y="29813"/>
                  <a:pt x="24886" y="29813"/>
                  <a:pt x="24816" y="29813"/>
                </a:cubicBezTo>
                <a:cubicBezTo>
                  <a:pt x="24608" y="29883"/>
                  <a:pt x="24470" y="29952"/>
                  <a:pt x="24262" y="30021"/>
                </a:cubicBezTo>
                <a:cubicBezTo>
                  <a:pt x="24678" y="29397"/>
                  <a:pt x="24886" y="28773"/>
                  <a:pt x="25232" y="28080"/>
                </a:cubicBezTo>
                <a:cubicBezTo>
                  <a:pt x="25302" y="28080"/>
                  <a:pt x="25302" y="28011"/>
                  <a:pt x="25302" y="28011"/>
                </a:cubicBezTo>
                <a:lnTo>
                  <a:pt x="25302" y="27803"/>
                </a:lnTo>
                <a:cubicBezTo>
                  <a:pt x="25302" y="27803"/>
                  <a:pt x="25302" y="27734"/>
                  <a:pt x="25302" y="27734"/>
                </a:cubicBezTo>
                <a:cubicBezTo>
                  <a:pt x="25371" y="27664"/>
                  <a:pt x="25371" y="27526"/>
                  <a:pt x="25302" y="27456"/>
                </a:cubicBezTo>
                <a:lnTo>
                  <a:pt x="25371" y="27456"/>
                </a:lnTo>
                <a:cubicBezTo>
                  <a:pt x="25856" y="27248"/>
                  <a:pt x="26203" y="26763"/>
                  <a:pt x="26272" y="26209"/>
                </a:cubicBezTo>
                <a:cubicBezTo>
                  <a:pt x="26341" y="25654"/>
                  <a:pt x="25926" y="25169"/>
                  <a:pt x="25371" y="25169"/>
                </a:cubicBezTo>
                <a:cubicBezTo>
                  <a:pt x="25371" y="25238"/>
                  <a:pt x="25371" y="25238"/>
                  <a:pt x="25371" y="25308"/>
                </a:cubicBezTo>
                <a:cubicBezTo>
                  <a:pt x="25648" y="25585"/>
                  <a:pt x="25995" y="25654"/>
                  <a:pt x="25926" y="26139"/>
                </a:cubicBezTo>
                <a:cubicBezTo>
                  <a:pt x="25856" y="26486"/>
                  <a:pt x="25718" y="26833"/>
                  <a:pt x="25440" y="27040"/>
                </a:cubicBezTo>
                <a:cubicBezTo>
                  <a:pt x="25371" y="27040"/>
                  <a:pt x="25302" y="27110"/>
                  <a:pt x="25302" y="27110"/>
                </a:cubicBezTo>
                <a:cubicBezTo>
                  <a:pt x="25267" y="27040"/>
                  <a:pt x="25180" y="27006"/>
                  <a:pt x="25094" y="27006"/>
                </a:cubicBezTo>
                <a:cubicBezTo>
                  <a:pt x="25007" y="27006"/>
                  <a:pt x="24920" y="27040"/>
                  <a:pt x="24886" y="27110"/>
                </a:cubicBezTo>
                <a:cubicBezTo>
                  <a:pt x="24747" y="27110"/>
                  <a:pt x="24678" y="27040"/>
                  <a:pt x="24608" y="26902"/>
                </a:cubicBezTo>
                <a:cubicBezTo>
                  <a:pt x="24193" y="26486"/>
                  <a:pt x="24608" y="25377"/>
                  <a:pt x="25232" y="25377"/>
                </a:cubicBezTo>
                <a:cubicBezTo>
                  <a:pt x="25302" y="25377"/>
                  <a:pt x="25302" y="25238"/>
                  <a:pt x="25232" y="25238"/>
                </a:cubicBezTo>
                <a:cubicBezTo>
                  <a:pt x="24470" y="25238"/>
                  <a:pt x="24054" y="26070"/>
                  <a:pt x="24193" y="26763"/>
                </a:cubicBezTo>
                <a:cubicBezTo>
                  <a:pt x="24262" y="27110"/>
                  <a:pt x="24539" y="27387"/>
                  <a:pt x="24886" y="27456"/>
                </a:cubicBezTo>
                <a:cubicBezTo>
                  <a:pt x="24886" y="27664"/>
                  <a:pt x="24886" y="27803"/>
                  <a:pt x="24886" y="28011"/>
                </a:cubicBezTo>
                <a:cubicBezTo>
                  <a:pt x="24886" y="28011"/>
                  <a:pt x="24886" y="28080"/>
                  <a:pt x="24955" y="28080"/>
                </a:cubicBezTo>
                <a:cubicBezTo>
                  <a:pt x="24816" y="28219"/>
                  <a:pt x="24747" y="28358"/>
                  <a:pt x="24747" y="28496"/>
                </a:cubicBezTo>
                <a:cubicBezTo>
                  <a:pt x="24539" y="28912"/>
                  <a:pt x="24401" y="29328"/>
                  <a:pt x="24193" y="29813"/>
                </a:cubicBezTo>
                <a:cubicBezTo>
                  <a:pt x="24123" y="29952"/>
                  <a:pt x="23985" y="30021"/>
                  <a:pt x="23915" y="30160"/>
                </a:cubicBezTo>
                <a:cubicBezTo>
                  <a:pt x="23915" y="30229"/>
                  <a:pt x="23915" y="30229"/>
                  <a:pt x="23915" y="30298"/>
                </a:cubicBezTo>
                <a:cubicBezTo>
                  <a:pt x="23569" y="30784"/>
                  <a:pt x="23083" y="31269"/>
                  <a:pt x="22668" y="31754"/>
                </a:cubicBezTo>
                <a:cubicBezTo>
                  <a:pt x="22182" y="32170"/>
                  <a:pt x="21766" y="32517"/>
                  <a:pt x="21281" y="32933"/>
                </a:cubicBezTo>
                <a:cubicBezTo>
                  <a:pt x="21281" y="32933"/>
                  <a:pt x="21212" y="32933"/>
                  <a:pt x="21281" y="33002"/>
                </a:cubicBezTo>
                <a:lnTo>
                  <a:pt x="19756" y="34180"/>
                </a:lnTo>
                <a:cubicBezTo>
                  <a:pt x="19618" y="34180"/>
                  <a:pt x="19618" y="34250"/>
                  <a:pt x="19548" y="34319"/>
                </a:cubicBezTo>
                <a:lnTo>
                  <a:pt x="19410" y="34388"/>
                </a:lnTo>
                <a:cubicBezTo>
                  <a:pt x="20449" y="31754"/>
                  <a:pt x="21628" y="29120"/>
                  <a:pt x="22945" y="26555"/>
                </a:cubicBezTo>
                <a:lnTo>
                  <a:pt x="23014" y="26555"/>
                </a:lnTo>
                <a:cubicBezTo>
                  <a:pt x="23361" y="25862"/>
                  <a:pt x="23707" y="25238"/>
                  <a:pt x="24123" y="24614"/>
                </a:cubicBezTo>
                <a:cubicBezTo>
                  <a:pt x="24608" y="23921"/>
                  <a:pt x="25163" y="23228"/>
                  <a:pt x="25787" y="22673"/>
                </a:cubicBezTo>
                <a:cubicBezTo>
                  <a:pt x="25856" y="22673"/>
                  <a:pt x="25926" y="22673"/>
                  <a:pt x="25995" y="22604"/>
                </a:cubicBezTo>
                <a:lnTo>
                  <a:pt x="26064" y="22604"/>
                </a:lnTo>
                <a:cubicBezTo>
                  <a:pt x="26150" y="22775"/>
                  <a:pt x="26262" y="22894"/>
                  <a:pt x="26433" y="22894"/>
                </a:cubicBezTo>
                <a:cubicBezTo>
                  <a:pt x="26539" y="22894"/>
                  <a:pt x="26668" y="22849"/>
                  <a:pt x="26827" y="22743"/>
                </a:cubicBezTo>
                <a:cubicBezTo>
                  <a:pt x="26827" y="22743"/>
                  <a:pt x="26827" y="22673"/>
                  <a:pt x="26827" y="22673"/>
                </a:cubicBezTo>
                <a:cubicBezTo>
                  <a:pt x="26757" y="22691"/>
                  <a:pt x="26697" y="22699"/>
                  <a:pt x="26644" y="22699"/>
                </a:cubicBezTo>
                <a:cubicBezTo>
                  <a:pt x="26484" y="22699"/>
                  <a:pt x="26393" y="22621"/>
                  <a:pt x="26341" y="22465"/>
                </a:cubicBezTo>
                <a:cubicBezTo>
                  <a:pt x="26341" y="22396"/>
                  <a:pt x="26341" y="22396"/>
                  <a:pt x="26341" y="22327"/>
                </a:cubicBezTo>
                <a:cubicBezTo>
                  <a:pt x="26341" y="21980"/>
                  <a:pt x="26411" y="21703"/>
                  <a:pt x="26619" y="21426"/>
                </a:cubicBezTo>
                <a:cubicBezTo>
                  <a:pt x="26804" y="21241"/>
                  <a:pt x="27142" y="21056"/>
                  <a:pt x="27430" y="21056"/>
                </a:cubicBezTo>
                <a:cubicBezTo>
                  <a:pt x="27574" y="21056"/>
                  <a:pt x="27705" y="21102"/>
                  <a:pt x="27797" y="21218"/>
                </a:cubicBezTo>
                <a:cubicBezTo>
                  <a:pt x="28074" y="21495"/>
                  <a:pt x="28144" y="21911"/>
                  <a:pt x="28005" y="22327"/>
                </a:cubicBezTo>
                <a:cubicBezTo>
                  <a:pt x="27797" y="22812"/>
                  <a:pt x="27520" y="23228"/>
                  <a:pt x="27104" y="23505"/>
                </a:cubicBezTo>
                <a:cubicBezTo>
                  <a:pt x="27104" y="23575"/>
                  <a:pt x="27104" y="23644"/>
                  <a:pt x="27173" y="23644"/>
                </a:cubicBezTo>
                <a:cubicBezTo>
                  <a:pt x="27866" y="23367"/>
                  <a:pt x="28352" y="22743"/>
                  <a:pt x="28352" y="22050"/>
                </a:cubicBezTo>
                <a:cubicBezTo>
                  <a:pt x="28490" y="21495"/>
                  <a:pt x="28144" y="20940"/>
                  <a:pt x="27658" y="20732"/>
                </a:cubicBezTo>
                <a:cubicBezTo>
                  <a:pt x="27592" y="20720"/>
                  <a:pt x="27526" y="20715"/>
                  <a:pt x="27462" y="20715"/>
                </a:cubicBezTo>
                <a:cubicBezTo>
                  <a:pt x="26791" y="20715"/>
                  <a:pt x="26260" y="21342"/>
                  <a:pt x="26133" y="21911"/>
                </a:cubicBezTo>
                <a:cubicBezTo>
                  <a:pt x="26064" y="21980"/>
                  <a:pt x="26064" y="22050"/>
                  <a:pt x="26133" y="22119"/>
                </a:cubicBezTo>
                <a:lnTo>
                  <a:pt x="25995" y="22119"/>
                </a:lnTo>
                <a:cubicBezTo>
                  <a:pt x="25926" y="22188"/>
                  <a:pt x="25856" y="22258"/>
                  <a:pt x="25856" y="22327"/>
                </a:cubicBezTo>
                <a:cubicBezTo>
                  <a:pt x="25440" y="23020"/>
                  <a:pt x="24816" y="23644"/>
                  <a:pt x="24262" y="24268"/>
                </a:cubicBezTo>
                <a:cubicBezTo>
                  <a:pt x="24123" y="24476"/>
                  <a:pt x="24054" y="24684"/>
                  <a:pt x="23846" y="24961"/>
                </a:cubicBezTo>
                <a:cubicBezTo>
                  <a:pt x="24608" y="23228"/>
                  <a:pt x="25232" y="21495"/>
                  <a:pt x="25579" y="19693"/>
                </a:cubicBezTo>
                <a:cubicBezTo>
                  <a:pt x="25856" y="19554"/>
                  <a:pt x="26133" y="19346"/>
                  <a:pt x="26272" y="19138"/>
                </a:cubicBezTo>
                <a:cubicBezTo>
                  <a:pt x="26549" y="19069"/>
                  <a:pt x="26688" y="18930"/>
                  <a:pt x="26896" y="18792"/>
                </a:cubicBezTo>
                <a:cubicBezTo>
                  <a:pt x="26965" y="18792"/>
                  <a:pt x="26965" y="18722"/>
                  <a:pt x="26965" y="18653"/>
                </a:cubicBezTo>
                <a:cubicBezTo>
                  <a:pt x="27035" y="18792"/>
                  <a:pt x="27035" y="18930"/>
                  <a:pt x="27173" y="19000"/>
                </a:cubicBezTo>
                <a:cubicBezTo>
                  <a:pt x="27312" y="19207"/>
                  <a:pt x="27554" y="19311"/>
                  <a:pt x="27806" y="19311"/>
                </a:cubicBezTo>
                <a:cubicBezTo>
                  <a:pt x="28057" y="19311"/>
                  <a:pt x="28317" y="19207"/>
                  <a:pt x="28490" y="19000"/>
                </a:cubicBezTo>
                <a:cubicBezTo>
                  <a:pt x="28837" y="18584"/>
                  <a:pt x="29045" y="18029"/>
                  <a:pt x="28976" y="17475"/>
                </a:cubicBezTo>
                <a:cubicBezTo>
                  <a:pt x="28930" y="17021"/>
                  <a:pt x="28558" y="16745"/>
                  <a:pt x="28170" y="16745"/>
                </a:cubicBezTo>
                <a:cubicBezTo>
                  <a:pt x="27966" y="16745"/>
                  <a:pt x="27757" y="16822"/>
                  <a:pt x="27589" y="16989"/>
                </a:cubicBezTo>
                <a:cubicBezTo>
                  <a:pt x="27589" y="16989"/>
                  <a:pt x="27589" y="17059"/>
                  <a:pt x="27589" y="17128"/>
                </a:cubicBezTo>
                <a:cubicBezTo>
                  <a:pt x="27050" y="17330"/>
                  <a:pt x="26707" y="17925"/>
                  <a:pt x="26816" y="18595"/>
                </a:cubicBezTo>
                <a:lnTo>
                  <a:pt x="26816" y="18595"/>
                </a:lnTo>
                <a:cubicBezTo>
                  <a:pt x="26799" y="18555"/>
                  <a:pt x="26764" y="18538"/>
                  <a:pt x="26726" y="18538"/>
                </a:cubicBezTo>
                <a:cubicBezTo>
                  <a:pt x="26688" y="18538"/>
                  <a:pt x="26647" y="18555"/>
                  <a:pt x="26619" y="18584"/>
                </a:cubicBezTo>
                <a:cubicBezTo>
                  <a:pt x="26549" y="18584"/>
                  <a:pt x="26480" y="18653"/>
                  <a:pt x="26341" y="18722"/>
                </a:cubicBezTo>
                <a:cubicBezTo>
                  <a:pt x="26203" y="18792"/>
                  <a:pt x="26133" y="18861"/>
                  <a:pt x="25995" y="19000"/>
                </a:cubicBezTo>
                <a:cubicBezTo>
                  <a:pt x="25856" y="19138"/>
                  <a:pt x="25718" y="19277"/>
                  <a:pt x="25579" y="19415"/>
                </a:cubicBezTo>
                <a:cubicBezTo>
                  <a:pt x="25579" y="19207"/>
                  <a:pt x="25648" y="18930"/>
                  <a:pt x="25718" y="18722"/>
                </a:cubicBezTo>
                <a:cubicBezTo>
                  <a:pt x="26133" y="17890"/>
                  <a:pt x="26411" y="16989"/>
                  <a:pt x="26549" y="16088"/>
                </a:cubicBezTo>
                <a:cubicBezTo>
                  <a:pt x="26688" y="16157"/>
                  <a:pt x="26757" y="16227"/>
                  <a:pt x="26896" y="16227"/>
                </a:cubicBezTo>
                <a:cubicBezTo>
                  <a:pt x="26965" y="16227"/>
                  <a:pt x="26965" y="16157"/>
                  <a:pt x="26896" y="16157"/>
                </a:cubicBezTo>
                <a:cubicBezTo>
                  <a:pt x="26757" y="16019"/>
                  <a:pt x="26619" y="15880"/>
                  <a:pt x="26549" y="15742"/>
                </a:cubicBezTo>
                <a:lnTo>
                  <a:pt x="26549" y="15603"/>
                </a:lnTo>
                <a:cubicBezTo>
                  <a:pt x="26549" y="15603"/>
                  <a:pt x="26480" y="15534"/>
                  <a:pt x="26480" y="15534"/>
                </a:cubicBezTo>
                <a:cubicBezTo>
                  <a:pt x="26341" y="15118"/>
                  <a:pt x="26411" y="14702"/>
                  <a:pt x="26619" y="14355"/>
                </a:cubicBezTo>
                <a:cubicBezTo>
                  <a:pt x="26732" y="14073"/>
                  <a:pt x="27074" y="13745"/>
                  <a:pt x="27422" y="13745"/>
                </a:cubicBezTo>
                <a:cubicBezTo>
                  <a:pt x="27501" y="13745"/>
                  <a:pt x="27581" y="13762"/>
                  <a:pt x="27658" y="13801"/>
                </a:cubicBezTo>
                <a:cubicBezTo>
                  <a:pt x="28005" y="14078"/>
                  <a:pt x="28144" y="14425"/>
                  <a:pt x="28144" y="14840"/>
                </a:cubicBezTo>
                <a:cubicBezTo>
                  <a:pt x="28074" y="15326"/>
                  <a:pt x="27866" y="15811"/>
                  <a:pt x="27451" y="16157"/>
                </a:cubicBezTo>
                <a:cubicBezTo>
                  <a:pt x="27451" y="16157"/>
                  <a:pt x="27451" y="16296"/>
                  <a:pt x="27589" y="16296"/>
                </a:cubicBezTo>
                <a:cubicBezTo>
                  <a:pt x="28629" y="15811"/>
                  <a:pt x="28837" y="13870"/>
                  <a:pt x="27658" y="13454"/>
                </a:cubicBezTo>
                <a:cubicBezTo>
                  <a:pt x="27559" y="13421"/>
                  <a:pt x="27463" y="13406"/>
                  <a:pt x="27371" y="13406"/>
                </a:cubicBezTo>
                <a:cubicBezTo>
                  <a:pt x="26495" y="13406"/>
                  <a:pt x="25952" y="14794"/>
                  <a:pt x="26203" y="15672"/>
                </a:cubicBezTo>
                <a:lnTo>
                  <a:pt x="26203" y="16504"/>
                </a:lnTo>
                <a:cubicBezTo>
                  <a:pt x="26203" y="16573"/>
                  <a:pt x="26203" y="16573"/>
                  <a:pt x="26203" y="16573"/>
                </a:cubicBezTo>
                <a:cubicBezTo>
                  <a:pt x="26064" y="17128"/>
                  <a:pt x="25926" y="17613"/>
                  <a:pt x="25718" y="18098"/>
                </a:cubicBezTo>
                <a:cubicBezTo>
                  <a:pt x="25787" y="16851"/>
                  <a:pt x="25787" y="15603"/>
                  <a:pt x="25579" y="14425"/>
                </a:cubicBezTo>
                <a:cubicBezTo>
                  <a:pt x="25648" y="14355"/>
                  <a:pt x="25648" y="14286"/>
                  <a:pt x="25648" y="14217"/>
                </a:cubicBezTo>
                <a:lnTo>
                  <a:pt x="25648" y="14147"/>
                </a:lnTo>
                <a:cubicBezTo>
                  <a:pt x="25648" y="14078"/>
                  <a:pt x="25579" y="13939"/>
                  <a:pt x="25579" y="13870"/>
                </a:cubicBezTo>
                <a:cubicBezTo>
                  <a:pt x="25718" y="13731"/>
                  <a:pt x="25787" y="13523"/>
                  <a:pt x="25787" y="13385"/>
                </a:cubicBezTo>
                <a:cubicBezTo>
                  <a:pt x="25856" y="12761"/>
                  <a:pt x="25648" y="12206"/>
                  <a:pt x="25302" y="11721"/>
                </a:cubicBezTo>
                <a:cubicBezTo>
                  <a:pt x="25153" y="11512"/>
                  <a:pt x="24940" y="11419"/>
                  <a:pt x="24728" y="11419"/>
                </a:cubicBezTo>
                <a:cubicBezTo>
                  <a:pt x="24449" y="11419"/>
                  <a:pt x="24172" y="11583"/>
                  <a:pt x="24054" y="11860"/>
                </a:cubicBezTo>
                <a:cubicBezTo>
                  <a:pt x="24054" y="11909"/>
                  <a:pt x="24054" y="11958"/>
                  <a:pt x="24078" y="11958"/>
                </a:cubicBezTo>
                <a:cubicBezTo>
                  <a:pt x="24089" y="11958"/>
                  <a:pt x="24103" y="11949"/>
                  <a:pt x="24123" y="11929"/>
                </a:cubicBezTo>
                <a:cubicBezTo>
                  <a:pt x="24309" y="11818"/>
                  <a:pt x="24474" y="11746"/>
                  <a:pt x="24631" y="11746"/>
                </a:cubicBezTo>
                <a:cubicBezTo>
                  <a:pt x="24767" y="11746"/>
                  <a:pt x="24895" y="11800"/>
                  <a:pt x="25024" y="11929"/>
                </a:cubicBezTo>
                <a:cubicBezTo>
                  <a:pt x="25302" y="12276"/>
                  <a:pt x="25440" y="12622"/>
                  <a:pt x="25510" y="13038"/>
                </a:cubicBezTo>
                <a:cubicBezTo>
                  <a:pt x="25510" y="13107"/>
                  <a:pt x="25510" y="13315"/>
                  <a:pt x="25510" y="13454"/>
                </a:cubicBezTo>
                <a:cubicBezTo>
                  <a:pt x="25469" y="13413"/>
                  <a:pt x="25428" y="13397"/>
                  <a:pt x="25391" y="13397"/>
                </a:cubicBezTo>
                <a:cubicBezTo>
                  <a:pt x="25302" y="13397"/>
                  <a:pt x="25232" y="13495"/>
                  <a:pt x="25232" y="13593"/>
                </a:cubicBezTo>
                <a:lnTo>
                  <a:pt x="25232" y="13662"/>
                </a:lnTo>
                <a:lnTo>
                  <a:pt x="25163" y="13662"/>
                </a:lnTo>
                <a:cubicBezTo>
                  <a:pt x="24470" y="13385"/>
                  <a:pt x="24123" y="12484"/>
                  <a:pt x="24608" y="11860"/>
                </a:cubicBezTo>
                <a:cubicBezTo>
                  <a:pt x="24608" y="11811"/>
                  <a:pt x="24574" y="11762"/>
                  <a:pt x="24529" y="11762"/>
                </a:cubicBezTo>
                <a:cubicBezTo>
                  <a:pt x="24510" y="11762"/>
                  <a:pt x="24490" y="11770"/>
                  <a:pt x="24470" y="11790"/>
                </a:cubicBezTo>
                <a:cubicBezTo>
                  <a:pt x="24123" y="11998"/>
                  <a:pt x="24123" y="12553"/>
                  <a:pt x="24193" y="12969"/>
                </a:cubicBezTo>
                <a:cubicBezTo>
                  <a:pt x="24262" y="13385"/>
                  <a:pt x="24539" y="13731"/>
                  <a:pt x="24955" y="13870"/>
                </a:cubicBezTo>
                <a:cubicBezTo>
                  <a:pt x="25024" y="13939"/>
                  <a:pt x="25163" y="13939"/>
                  <a:pt x="25302" y="13939"/>
                </a:cubicBezTo>
                <a:cubicBezTo>
                  <a:pt x="25302" y="14009"/>
                  <a:pt x="25302" y="14009"/>
                  <a:pt x="25302" y="14009"/>
                </a:cubicBezTo>
                <a:lnTo>
                  <a:pt x="25302" y="14147"/>
                </a:lnTo>
                <a:lnTo>
                  <a:pt x="25302" y="14217"/>
                </a:lnTo>
                <a:cubicBezTo>
                  <a:pt x="25302" y="14286"/>
                  <a:pt x="25302" y="14355"/>
                  <a:pt x="25371" y="14355"/>
                </a:cubicBezTo>
                <a:cubicBezTo>
                  <a:pt x="25371" y="14494"/>
                  <a:pt x="25371" y="14563"/>
                  <a:pt x="25440" y="14702"/>
                </a:cubicBezTo>
                <a:cubicBezTo>
                  <a:pt x="25510" y="15326"/>
                  <a:pt x="25579" y="15950"/>
                  <a:pt x="25579" y="16573"/>
                </a:cubicBezTo>
                <a:cubicBezTo>
                  <a:pt x="25579" y="17197"/>
                  <a:pt x="25579" y="17821"/>
                  <a:pt x="25510" y="18445"/>
                </a:cubicBezTo>
                <a:lnTo>
                  <a:pt x="25371" y="18722"/>
                </a:lnTo>
                <a:cubicBezTo>
                  <a:pt x="25302" y="18029"/>
                  <a:pt x="25094" y="17405"/>
                  <a:pt x="24747" y="16851"/>
                </a:cubicBezTo>
                <a:cubicBezTo>
                  <a:pt x="24747" y="16851"/>
                  <a:pt x="24747" y="16781"/>
                  <a:pt x="24747" y="16781"/>
                </a:cubicBezTo>
                <a:cubicBezTo>
                  <a:pt x="24747" y="16781"/>
                  <a:pt x="24747" y="16712"/>
                  <a:pt x="24747" y="16712"/>
                </a:cubicBezTo>
                <a:cubicBezTo>
                  <a:pt x="24747" y="16712"/>
                  <a:pt x="24747" y="16643"/>
                  <a:pt x="24747" y="16643"/>
                </a:cubicBezTo>
                <a:lnTo>
                  <a:pt x="24747" y="16573"/>
                </a:lnTo>
                <a:cubicBezTo>
                  <a:pt x="25143" y="15717"/>
                  <a:pt x="24097" y="14484"/>
                  <a:pt x="23218" y="14484"/>
                </a:cubicBezTo>
                <a:cubicBezTo>
                  <a:pt x="23173" y="14484"/>
                  <a:pt x="23128" y="14487"/>
                  <a:pt x="23083" y="14494"/>
                </a:cubicBezTo>
                <a:cubicBezTo>
                  <a:pt x="23014" y="14494"/>
                  <a:pt x="23014" y="14632"/>
                  <a:pt x="23083" y="14632"/>
                </a:cubicBezTo>
                <a:cubicBezTo>
                  <a:pt x="23777" y="14840"/>
                  <a:pt x="24678" y="15603"/>
                  <a:pt x="24470" y="16365"/>
                </a:cubicBezTo>
                <a:cubicBezTo>
                  <a:pt x="24470" y="16573"/>
                  <a:pt x="24262" y="16573"/>
                  <a:pt x="24054" y="16643"/>
                </a:cubicBezTo>
                <a:cubicBezTo>
                  <a:pt x="23846" y="16643"/>
                  <a:pt x="23638" y="16296"/>
                  <a:pt x="23499" y="16088"/>
                </a:cubicBezTo>
                <a:cubicBezTo>
                  <a:pt x="23291" y="15742"/>
                  <a:pt x="23083" y="15326"/>
                  <a:pt x="23014" y="14910"/>
                </a:cubicBezTo>
                <a:cubicBezTo>
                  <a:pt x="23014" y="14875"/>
                  <a:pt x="22997" y="14858"/>
                  <a:pt x="22979" y="14858"/>
                </a:cubicBezTo>
                <a:cubicBezTo>
                  <a:pt x="22962" y="14858"/>
                  <a:pt x="22945" y="14875"/>
                  <a:pt x="22945" y="14910"/>
                </a:cubicBezTo>
                <a:cubicBezTo>
                  <a:pt x="22945" y="15534"/>
                  <a:pt x="23153" y="16088"/>
                  <a:pt x="23499" y="16573"/>
                </a:cubicBezTo>
                <a:cubicBezTo>
                  <a:pt x="23652" y="16776"/>
                  <a:pt x="23915" y="16905"/>
                  <a:pt x="24182" y="16905"/>
                </a:cubicBezTo>
                <a:cubicBezTo>
                  <a:pt x="24279" y="16905"/>
                  <a:pt x="24377" y="16888"/>
                  <a:pt x="24470" y="16851"/>
                </a:cubicBezTo>
                <a:lnTo>
                  <a:pt x="24470" y="16920"/>
                </a:lnTo>
                <a:cubicBezTo>
                  <a:pt x="24470" y="16989"/>
                  <a:pt x="24539" y="17128"/>
                  <a:pt x="24539" y="17197"/>
                </a:cubicBezTo>
                <a:cubicBezTo>
                  <a:pt x="24539" y="17246"/>
                  <a:pt x="24608" y="17295"/>
                  <a:pt x="24698" y="17295"/>
                </a:cubicBezTo>
                <a:cubicBezTo>
                  <a:pt x="24735" y="17295"/>
                  <a:pt x="24776" y="17287"/>
                  <a:pt x="24816" y="17267"/>
                </a:cubicBezTo>
                <a:cubicBezTo>
                  <a:pt x="25024" y="17821"/>
                  <a:pt x="25232" y="18445"/>
                  <a:pt x="25232" y="19069"/>
                </a:cubicBezTo>
                <a:cubicBezTo>
                  <a:pt x="25232" y="19138"/>
                  <a:pt x="25232" y="19207"/>
                  <a:pt x="25232" y="19207"/>
                </a:cubicBezTo>
                <a:cubicBezTo>
                  <a:pt x="25232" y="19277"/>
                  <a:pt x="25232" y="19346"/>
                  <a:pt x="25232" y="19415"/>
                </a:cubicBezTo>
                <a:cubicBezTo>
                  <a:pt x="25163" y="19415"/>
                  <a:pt x="25163" y="19623"/>
                  <a:pt x="25232" y="19623"/>
                </a:cubicBezTo>
                <a:cubicBezTo>
                  <a:pt x="25232" y="19762"/>
                  <a:pt x="25232" y="19901"/>
                  <a:pt x="25163" y="20039"/>
                </a:cubicBezTo>
                <a:cubicBezTo>
                  <a:pt x="24886" y="21287"/>
                  <a:pt x="24470" y="22535"/>
                  <a:pt x="23985" y="23644"/>
                </a:cubicBezTo>
                <a:cubicBezTo>
                  <a:pt x="23985" y="23575"/>
                  <a:pt x="24054" y="23436"/>
                  <a:pt x="24054" y="23367"/>
                </a:cubicBezTo>
                <a:cubicBezTo>
                  <a:pt x="24054" y="23297"/>
                  <a:pt x="24054" y="23297"/>
                  <a:pt x="24054" y="23297"/>
                </a:cubicBezTo>
                <a:lnTo>
                  <a:pt x="24054" y="23159"/>
                </a:lnTo>
                <a:cubicBezTo>
                  <a:pt x="24123" y="22951"/>
                  <a:pt x="24193" y="22743"/>
                  <a:pt x="24262" y="22535"/>
                </a:cubicBezTo>
                <a:cubicBezTo>
                  <a:pt x="24262" y="22535"/>
                  <a:pt x="24231" y="22504"/>
                  <a:pt x="24211" y="22504"/>
                </a:cubicBezTo>
                <a:cubicBezTo>
                  <a:pt x="24200" y="22504"/>
                  <a:pt x="24193" y="22512"/>
                  <a:pt x="24193" y="22535"/>
                </a:cubicBezTo>
                <a:lnTo>
                  <a:pt x="24123" y="22743"/>
                </a:lnTo>
                <a:cubicBezTo>
                  <a:pt x="24123" y="22188"/>
                  <a:pt x="24123" y="21634"/>
                  <a:pt x="24123" y="21079"/>
                </a:cubicBezTo>
                <a:lnTo>
                  <a:pt x="24123" y="21010"/>
                </a:lnTo>
                <a:cubicBezTo>
                  <a:pt x="24054" y="20802"/>
                  <a:pt x="24054" y="20594"/>
                  <a:pt x="23985" y="20455"/>
                </a:cubicBezTo>
                <a:cubicBezTo>
                  <a:pt x="24054" y="20317"/>
                  <a:pt x="24193" y="20178"/>
                  <a:pt x="24262" y="20039"/>
                </a:cubicBezTo>
                <a:cubicBezTo>
                  <a:pt x="24470" y="19693"/>
                  <a:pt x="24539" y="19277"/>
                  <a:pt x="24470" y="18861"/>
                </a:cubicBezTo>
                <a:cubicBezTo>
                  <a:pt x="24341" y="18283"/>
                  <a:pt x="23796" y="17883"/>
                  <a:pt x="23220" y="17883"/>
                </a:cubicBezTo>
                <a:cubicBezTo>
                  <a:pt x="23174" y="17883"/>
                  <a:pt x="23129" y="17885"/>
                  <a:pt x="23083" y="17890"/>
                </a:cubicBezTo>
                <a:cubicBezTo>
                  <a:pt x="22806" y="17890"/>
                  <a:pt x="22598" y="18029"/>
                  <a:pt x="22390" y="18237"/>
                </a:cubicBezTo>
                <a:cubicBezTo>
                  <a:pt x="22252" y="18584"/>
                  <a:pt x="22252" y="18930"/>
                  <a:pt x="22390" y="19207"/>
                </a:cubicBezTo>
                <a:cubicBezTo>
                  <a:pt x="22390" y="19242"/>
                  <a:pt x="22425" y="19259"/>
                  <a:pt x="22460" y="19259"/>
                </a:cubicBezTo>
                <a:cubicBezTo>
                  <a:pt x="22494" y="19259"/>
                  <a:pt x="22529" y="19242"/>
                  <a:pt x="22529" y="19207"/>
                </a:cubicBezTo>
                <a:cubicBezTo>
                  <a:pt x="22529" y="19207"/>
                  <a:pt x="22529" y="19138"/>
                  <a:pt x="22529" y="19069"/>
                </a:cubicBezTo>
                <a:cubicBezTo>
                  <a:pt x="22598" y="19623"/>
                  <a:pt x="22806" y="20594"/>
                  <a:pt x="23430" y="20732"/>
                </a:cubicBezTo>
                <a:cubicBezTo>
                  <a:pt x="23499" y="20732"/>
                  <a:pt x="23638" y="20732"/>
                  <a:pt x="23707" y="20663"/>
                </a:cubicBezTo>
                <a:lnTo>
                  <a:pt x="23707" y="20732"/>
                </a:lnTo>
                <a:cubicBezTo>
                  <a:pt x="23707" y="20732"/>
                  <a:pt x="23777" y="20802"/>
                  <a:pt x="23777" y="20802"/>
                </a:cubicBezTo>
                <a:cubicBezTo>
                  <a:pt x="23846" y="21634"/>
                  <a:pt x="23777" y="22465"/>
                  <a:pt x="23777" y="23297"/>
                </a:cubicBezTo>
                <a:cubicBezTo>
                  <a:pt x="23569" y="23921"/>
                  <a:pt x="23361" y="24545"/>
                  <a:pt x="23153" y="25169"/>
                </a:cubicBezTo>
                <a:cubicBezTo>
                  <a:pt x="22945" y="25654"/>
                  <a:pt x="22668" y="26139"/>
                  <a:pt x="22460" y="26625"/>
                </a:cubicBezTo>
                <a:cubicBezTo>
                  <a:pt x="22390" y="26694"/>
                  <a:pt x="22390" y="26763"/>
                  <a:pt x="22321" y="26833"/>
                </a:cubicBezTo>
                <a:cubicBezTo>
                  <a:pt x="21905" y="27595"/>
                  <a:pt x="21350" y="28288"/>
                  <a:pt x="20935" y="28981"/>
                </a:cubicBezTo>
                <a:cubicBezTo>
                  <a:pt x="20889" y="29027"/>
                  <a:pt x="20843" y="29073"/>
                  <a:pt x="20818" y="29138"/>
                </a:cubicBezTo>
                <a:lnTo>
                  <a:pt x="20818" y="29138"/>
                </a:lnTo>
                <a:cubicBezTo>
                  <a:pt x="20866" y="28832"/>
                  <a:pt x="20873" y="28525"/>
                  <a:pt x="20935" y="28219"/>
                </a:cubicBezTo>
                <a:cubicBezTo>
                  <a:pt x="20935" y="27248"/>
                  <a:pt x="20796" y="26278"/>
                  <a:pt x="20519" y="25308"/>
                </a:cubicBezTo>
                <a:cubicBezTo>
                  <a:pt x="20548" y="25044"/>
                  <a:pt x="20590" y="24780"/>
                  <a:pt x="20644" y="24516"/>
                </a:cubicBezTo>
                <a:lnTo>
                  <a:pt x="20644" y="24516"/>
                </a:lnTo>
                <a:cubicBezTo>
                  <a:pt x="20624" y="24313"/>
                  <a:pt x="20588" y="24100"/>
                  <a:pt x="20588" y="23852"/>
                </a:cubicBezTo>
                <a:cubicBezTo>
                  <a:pt x="20588" y="23852"/>
                  <a:pt x="20657" y="23852"/>
                  <a:pt x="20657" y="23783"/>
                </a:cubicBezTo>
                <a:cubicBezTo>
                  <a:pt x="20588" y="23575"/>
                  <a:pt x="20588" y="23367"/>
                  <a:pt x="20519" y="23159"/>
                </a:cubicBezTo>
                <a:cubicBezTo>
                  <a:pt x="20519" y="22743"/>
                  <a:pt x="20449" y="22396"/>
                  <a:pt x="20449" y="21980"/>
                </a:cubicBezTo>
                <a:cubicBezTo>
                  <a:pt x="20380" y="21495"/>
                  <a:pt x="20380" y="21010"/>
                  <a:pt x="20449" y="20525"/>
                </a:cubicBezTo>
                <a:cubicBezTo>
                  <a:pt x="20449" y="20525"/>
                  <a:pt x="20519" y="20039"/>
                  <a:pt x="20588" y="19623"/>
                </a:cubicBezTo>
                <a:lnTo>
                  <a:pt x="20588" y="19831"/>
                </a:lnTo>
                <a:cubicBezTo>
                  <a:pt x="20588" y="19866"/>
                  <a:pt x="20640" y="19883"/>
                  <a:pt x="20692" y="19883"/>
                </a:cubicBezTo>
                <a:cubicBezTo>
                  <a:pt x="20744" y="19883"/>
                  <a:pt x="20796" y="19866"/>
                  <a:pt x="20796" y="19831"/>
                </a:cubicBezTo>
                <a:cubicBezTo>
                  <a:pt x="20796" y="19693"/>
                  <a:pt x="20865" y="19554"/>
                  <a:pt x="20865" y="19415"/>
                </a:cubicBezTo>
                <a:lnTo>
                  <a:pt x="21004" y="19415"/>
                </a:lnTo>
                <a:cubicBezTo>
                  <a:pt x="21036" y="19419"/>
                  <a:pt x="21067" y="19421"/>
                  <a:pt x="21098" y="19421"/>
                </a:cubicBezTo>
                <a:cubicBezTo>
                  <a:pt x="21606" y="19421"/>
                  <a:pt x="21986" y="18902"/>
                  <a:pt x="22182" y="18445"/>
                </a:cubicBezTo>
                <a:cubicBezTo>
                  <a:pt x="22390" y="17960"/>
                  <a:pt x="22182" y="16989"/>
                  <a:pt x="21489" y="16851"/>
                </a:cubicBezTo>
                <a:cubicBezTo>
                  <a:pt x="21489" y="16851"/>
                  <a:pt x="21420" y="16851"/>
                  <a:pt x="21420" y="16920"/>
                </a:cubicBezTo>
                <a:cubicBezTo>
                  <a:pt x="21386" y="16887"/>
                  <a:pt x="21349" y="16873"/>
                  <a:pt x="21311" y="16873"/>
                </a:cubicBezTo>
                <a:cubicBezTo>
                  <a:pt x="21189" y="16873"/>
                  <a:pt x="21057" y="17006"/>
                  <a:pt x="21004" y="17059"/>
                </a:cubicBezTo>
                <a:cubicBezTo>
                  <a:pt x="20727" y="17336"/>
                  <a:pt x="20449" y="17682"/>
                  <a:pt x="20311" y="18029"/>
                </a:cubicBezTo>
                <a:cubicBezTo>
                  <a:pt x="20172" y="18445"/>
                  <a:pt x="20241" y="18861"/>
                  <a:pt x="20519" y="19207"/>
                </a:cubicBezTo>
                <a:cubicBezTo>
                  <a:pt x="20172" y="20178"/>
                  <a:pt x="20033" y="21218"/>
                  <a:pt x="20172" y="22258"/>
                </a:cubicBezTo>
                <a:cubicBezTo>
                  <a:pt x="20033" y="21911"/>
                  <a:pt x="19825" y="21495"/>
                  <a:pt x="19687" y="21148"/>
                </a:cubicBezTo>
                <a:cubicBezTo>
                  <a:pt x="19964" y="20594"/>
                  <a:pt x="19895" y="19831"/>
                  <a:pt x="19479" y="19346"/>
                </a:cubicBezTo>
                <a:cubicBezTo>
                  <a:pt x="19214" y="18976"/>
                  <a:pt x="18707" y="18605"/>
                  <a:pt x="18204" y="18605"/>
                </a:cubicBezTo>
                <a:cubicBezTo>
                  <a:pt x="18048" y="18605"/>
                  <a:pt x="17893" y="18640"/>
                  <a:pt x="17746" y="18722"/>
                </a:cubicBezTo>
                <a:cubicBezTo>
                  <a:pt x="17053" y="19069"/>
                  <a:pt x="17261" y="20247"/>
                  <a:pt x="17607" y="20802"/>
                </a:cubicBezTo>
                <a:cubicBezTo>
                  <a:pt x="17861" y="21140"/>
                  <a:pt x="18268" y="21426"/>
                  <a:pt x="18626" y="21426"/>
                </a:cubicBezTo>
                <a:cubicBezTo>
                  <a:pt x="18856" y="21426"/>
                  <a:pt x="19066" y="21308"/>
                  <a:pt x="19202" y="21010"/>
                </a:cubicBezTo>
                <a:lnTo>
                  <a:pt x="19202" y="21010"/>
                </a:lnTo>
                <a:cubicBezTo>
                  <a:pt x="19061" y="21231"/>
                  <a:pt x="18902" y="21318"/>
                  <a:pt x="18741" y="21318"/>
                </a:cubicBezTo>
                <a:cubicBezTo>
                  <a:pt x="18349" y="21318"/>
                  <a:pt x="17943" y="20799"/>
                  <a:pt x="17746" y="20455"/>
                </a:cubicBezTo>
                <a:cubicBezTo>
                  <a:pt x="17469" y="19970"/>
                  <a:pt x="17538" y="19138"/>
                  <a:pt x="18162" y="19000"/>
                </a:cubicBezTo>
                <a:cubicBezTo>
                  <a:pt x="18189" y="18995"/>
                  <a:pt x="18216" y="18993"/>
                  <a:pt x="18244" y="18993"/>
                </a:cubicBezTo>
                <a:cubicBezTo>
                  <a:pt x="18640" y="18993"/>
                  <a:pt x="19081" y="19438"/>
                  <a:pt x="19340" y="19762"/>
                </a:cubicBezTo>
                <a:cubicBezTo>
                  <a:pt x="19548" y="20109"/>
                  <a:pt x="19618" y="20525"/>
                  <a:pt x="19548" y="20871"/>
                </a:cubicBezTo>
                <a:lnTo>
                  <a:pt x="19479" y="20871"/>
                </a:lnTo>
                <a:cubicBezTo>
                  <a:pt x="19450" y="20784"/>
                  <a:pt x="19397" y="20746"/>
                  <a:pt x="19344" y="20746"/>
                </a:cubicBezTo>
                <a:cubicBezTo>
                  <a:pt x="19272" y="20746"/>
                  <a:pt x="19202" y="20820"/>
                  <a:pt x="19202" y="20940"/>
                </a:cubicBezTo>
                <a:cubicBezTo>
                  <a:pt x="19202" y="20940"/>
                  <a:pt x="19202" y="21010"/>
                  <a:pt x="19202" y="21010"/>
                </a:cubicBezTo>
                <a:cubicBezTo>
                  <a:pt x="19271" y="21148"/>
                  <a:pt x="19271" y="21218"/>
                  <a:pt x="19340" y="21287"/>
                </a:cubicBezTo>
                <a:cubicBezTo>
                  <a:pt x="19340" y="21356"/>
                  <a:pt x="19340" y="21356"/>
                  <a:pt x="19340" y="21426"/>
                </a:cubicBezTo>
                <a:cubicBezTo>
                  <a:pt x="19479" y="21564"/>
                  <a:pt x="19548" y="21703"/>
                  <a:pt x="19687" y="21842"/>
                </a:cubicBezTo>
                <a:cubicBezTo>
                  <a:pt x="19895" y="22188"/>
                  <a:pt x="20033" y="22673"/>
                  <a:pt x="20172" y="23089"/>
                </a:cubicBezTo>
                <a:cubicBezTo>
                  <a:pt x="20311" y="23436"/>
                  <a:pt x="20241" y="23644"/>
                  <a:pt x="20311" y="23921"/>
                </a:cubicBezTo>
                <a:cubicBezTo>
                  <a:pt x="20311" y="24406"/>
                  <a:pt x="20380" y="24892"/>
                  <a:pt x="20519" y="25377"/>
                </a:cubicBezTo>
                <a:lnTo>
                  <a:pt x="20519" y="25446"/>
                </a:lnTo>
                <a:cubicBezTo>
                  <a:pt x="20449" y="25515"/>
                  <a:pt x="20519" y="25515"/>
                  <a:pt x="20519" y="25585"/>
                </a:cubicBezTo>
                <a:cubicBezTo>
                  <a:pt x="20519" y="25862"/>
                  <a:pt x="20657" y="26139"/>
                  <a:pt x="20657" y="26417"/>
                </a:cubicBezTo>
                <a:cubicBezTo>
                  <a:pt x="20449" y="26070"/>
                  <a:pt x="20241" y="25654"/>
                  <a:pt x="20103" y="25308"/>
                </a:cubicBezTo>
                <a:cubicBezTo>
                  <a:pt x="20033" y="25100"/>
                  <a:pt x="19895" y="24892"/>
                  <a:pt x="19756" y="24684"/>
                </a:cubicBezTo>
                <a:cubicBezTo>
                  <a:pt x="19618" y="24545"/>
                  <a:pt x="19479" y="24476"/>
                  <a:pt x="19340" y="24337"/>
                </a:cubicBezTo>
                <a:cubicBezTo>
                  <a:pt x="19687" y="23713"/>
                  <a:pt x="19479" y="22951"/>
                  <a:pt x="18855" y="22604"/>
                </a:cubicBezTo>
                <a:cubicBezTo>
                  <a:pt x="18672" y="22513"/>
                  <a:pt x="18484" y="22469"/>
                  <a:pt x="18304" y="22469"/>
                </a:cubicBezTo>
                <a:cubicBezTo>
                  <a:pt x="17803" y="22469"/>
                  <a:pt x="17363" y="22805"/>
                  <a:pt x="17261" y="23367"/>
                </a:cubicBezTo>
                <a:cubicBezTo>
                  <a:pt x="17191" y="23921"/>
                  <a:pt x="17469" y="24545"/>
                  <a:pt x="18023" y="24892"/>
                </a:cubicBezTo>
                <a:cubicBezTo>
                  <a:pt x="18162" y="25003"/>
                  <a:pt x="18334" y="25058"/>
                  <a:pt x="18508" y="25058"/>
                </a:cubicBezTo>
                <a:cubicBezTo>
                  <a:pt x="18769" y="25058"/>
                  <a:pt x="19035" y="24933"/>
                  <a:pt x="19202" y="24684"/>
                </a:cubicBezTo>
                <a:lnTo>
                  <a:pt x="19340" y="24822"/>
                </a:lnTo>
                <a:cubicBezTo>
                  <a:pt x="19359" y="24841"/>
                  <a:pt x="19377" y="24849"/>
                  <a:pt x="19395" y="24849"/>
                </a:cubicBezTo>
                <a:cubicBezTo>
                  <a:pt x="19442" y="24849"/>
                  <a:pt x="19479" y="24785"/>
                  <a:pt x="19479" y="24684"/>
                </a:cubicBezTo>
                <a:cubicBezTo>
                  <a:pt x="19687" y="24961"/>
                  <a:pt x="19895" y="25238"/>
                  <a:pt x="19964" y="25515"/>
                </a:cubicBezTo>
                <a:cubicBezTo>
                  <a:pt x="20172" y="26001"/>
                  <a:pt x="20380" y="26417"/>
                  <a:pt x="20727" y="26763"/>
                </a:cubicBezTo>
                <a:cubicBezTo>
                  <a:pt x="20727" y="26833"/>
                  <a:pt x="20727" y="26902"/>
                  <a:pt x="20727" y="26971"/>
                </a:cubicBezTo>
                <a:cubicBezTo>
                  <a:pt x="20865" y="27595"/>
                  <a:pt x="20865" y="28288"/>
                  <a:pt x="20727" y="28981"/>
                </a:cubicBezTo>
                <a:cubicBezTo>
                  <a:pt x="20588" y="28427"/>
                  <a:pt x="20241" y="27942"/>
                  <a:pt x="19825" y="27595"/>
                </a:cubicBezTo>
                <a:cubicBezTo>
                  <a:pt x="19756" y="27526"/>
                  <a:pt x="19687" y="27456"/>
                  <a:pt x="19548" y="27387"/>
                </a:cubicBezTo>
                <a:cubicBezTo>
                  <a:pt x="19690" y="26726"/>
                  <a:pt x="18866" y="26000"/>
                  <a:pt x="18216" y="26000"/>
                </a:cubicBezTo>
                <a:cubicBezTo>
                  <a:pt x="17913" y="26000"/>
                  <a:pt x="17648" y="26158"/>
                  <a:pt x="17538" y="26555"/>
                </a:cubicBezTo>
                <a:cubicBezTo>
                  <a:pt x="17469" y="27110"/>
                  <a:pt x="17677" y="27664"/>
                  <a:pt x="18093" y="28011"/>
                </a:cubicBezTo>
                <a:cubicBezTo>
                  <a:pt x="18272" y="28235"/>
                  <a:pt x="18624" y="28458"/>
                  <a:pt x="18944" y="28458"/>
                </a:cubicBezTo>
                <a:cubicBezTo>
                  <a:pt x="19120" y="28458"/>
                  <a:pt x="19287" y="28391"/>
                  <a:pt x="19410" y="28219"/>
                </a:cubicBezTo>
                <a:cubicBezTo>
                  <a:pt x="19410" y="28219"/>
                  <a:pt x="19410" y="28150"/>
                  <a:pt x="19340" y="28150"/>
                </a:cubicBezTo>
                <a:cubicBezTo>
                  <a:pt x="19254" y="28167"/>
                  <a:pt x="19171" y="28176"/>
                  <a:pt x="19092" y="28176"/>
                </a:cubicBezTo>
                <a:cubicBezTo>
                  <a:pt x="18855" y="28176"/>
                  <a:pt x="18647" y="28098"/>
                  <a:pt x="18439" y="27942"/>
                </a:cubicBezTo>
                <a:cubicBezTo>
                  <a:pt x="18093" y="27664"/>
                  <a:pt x="17885" y="27318"/>
                  <a:pt x="17815" y="26971"/>
                </a:cubicBezTo>
                <a:cubicBezTo>
                  <a:pt x="17698" y="26619"/>
                  <a:pt x="17978" y="26316"/>
                  <a:pt x="18320" y="26316"/>
                </a:cubicBezTo>
                <a:cubicBezTo>
                  <a:pt x="18381" y="26316"/>
                  <a:pt x="18445" y="26326"/>
                  <a:pt x="18508" y="26347"/>
                </a:cubicBezTo>
                <a:cubicBezTo>
                  <a:pt x="18924" y="26486"/>
                  <a:pt x="19202" y="26833"/>
                  <a:pt x="19340" y="27318"/>
                </a:cubicBezTo>
                <a:cubicBezTo>
                  <a:pt x="19340" y="27318"/>
                  <a:pt x="19271" y="27387"/>
                  <a:pt x="19271" y="27387"/>
                </a:cubicBezTo>
                <a:cubicBezTo>
                  <a:pt x="19271" y="27456"/>
                  <a:pt x="19271" y="27456"/>
                  <a:pt x="19271" y="27526"/>
                </a:cubicBezTo>
                <a:cubicBezTo>
                  <a:pt x="19271" y="27526"/>
                  <a:pt x="19271" y="27526"/>
                  <a:pt x="19271" y="27595"/>
                </a:cubicBezTo>
                <a:cubicBezTo>
                  <a:pt x="19271" y="27595"/>
                  <a:pt x="19271" y="27664"/>
                  <a:pt x="19340" y="27664"/>
                </a:cubicBezTo>
                <a:cubicBezTo>
                  <a:pt x="19375" y="27699"/>
                  <a:pt x="19392" y="27716"/>
                  <a:pt x="19410" y="27716"/>
                </a:cubicBezTo>
                <a:cubicBezTo>
                  <a:pt x="19427" y="27716"/>
                  <a:pt x="19444" y="27699"/>
                  <a:pt x="19479" y="27664"/>
                </a:cubicBezTo>
                <a:lnTo>
                  <a:pt x="19548" y="27664"/>
                </a:lnTo>
                <a:cubicBezTo>
                  <a:pt x="19548" y="27734"/>
                  <a:pt x="19618" y="27734"/>
                  <a:pt x="19687" y="27803"/>
                </a:cubicBezTo>
                <a:cubicBezTo>
                  <a:pt x="20172" y="28219"/>
                  <a:pt x="20519" y="28704"/>
                  <a:pt x="20657" y="29328"/>
                </a:cubicBezTo>
                <a:lnTo>
                  <a:pt x="20588" y="29883"/>
                </a:lnTo>
                <a:cubicBezTo>
                  <a:pt x="19548" y="31546"/>
                  <a:pt x="18786" y="33418"/>
                  <a:pt x="18370" y="35359"/>
                </a:cubicBezTo>
                <a:cubicBezTo>
                  <a:pt x="18370" y="35440"/>
                  <a:pt x="18441" y="35474"/>
                  <a:pt x="18500" y="35474"/>
                </a:cubicBezTo>
                <a:cubicBezTo>
                  <a:pt x="18542" y="35474"/>
                  <a:pt x="18578" y="35457"/>
                  <a:pt x="18578" y="35428"/>
                </a:cubicBezTo>
                <a:cubicBezTo>
                  <a:pt x="19202" y="33834"/>
                  <a:pt x="19687" y="32239"/>
                  <a:pt x="20380" y="30784"/>
                </a:cubicBezTo>
                <a:lnTo>
                  <a:pt x="20380" y="30784"/>
                </a:lnTo>
                <a:cubicBezTo>
                  <a:pt x="20380" y="30922"/>
                  <a:pt x="20311" y="31130"/>
                  <a:pt x="20311" y="31338"/>
                </a:cubicBezTo>
                <a:cubicBezTo>
                  <a:pt x="19548" y="33002"/>
                  <a:pt x="18924" y="34735"/>
                  <a:pt x="18508" y="36537"/>
                </a:cubicBezTo>
                <a:cubicBezTo>
                  <a:pt x="18162" y="33972"/>
                  <a:pt x="17677" y="31477"/>
                  <a:pt x="17053" y="28981"/>
                </a:cubicBezTo>
                <a:cubicBezTo>
                  <a:pt x="17053" y="28947"/>
                  <a:pt x="17035" y="28929"/>
                  <a:pt x="17009" y="28929"/>
                </a:cubicBezTo>
                <a:cubicBezTo>
                  <a:pt x="16983" y="28929"/>
                  <a:pt x="16949" y="28947"/>
                  <a:pt x="16914" y="28981"/>
                </a:cubicBezTo>
                <a:cubicBezTo>
                  <a:pt x="17538" y="31685"/>
                  <a:pt x="17885" y="34388"/>
                  <a:pt x="18370" y="37092"/>
                </a:cubicBezTo>
                <a:cubicBezTo>
                  <a:pt x="18370" y="37161"/>
                  <a:pt x="18300" y="37230"/>
                  <a:pt x="18300" y="37300"/>
                </a:cubicBezTo>
                <a:cubicBezTo>
                  <a:pt x="17885" y="34873"/>
                  <a:pt x="17469" y="32517"/>
                  <a:pt x="16983" y="30091"/>
                </a:cubicBezTo>
                <a:cubicBezTo>
                  <a:pt x="16775" y="27803"/>
                  <a:pt x="16360" y="25515"/>
                  <a:pt x="15736" y="23297"/>
                </a:cubicBezTo>
                <a:cubicBezTo>
                  <a:pt x="15736" y="22465"/>
                  <a:pt x="15805" y="21703"/>
                  <a:pt x="15944" y="20940"/>
                </a:cubicBezTo>
                <a:cubicBezTo>
                  <a:pt x="16290" y="20247"/>
                  <a:pt x="16775" y="19693"/>
                  <a:pt x="17191" y="19069"/>
                </a:cubicBezTo>
                <a:cubicBezTo>
                  <a:pt x="17538" y="18653"/>
                  <a:pt x="17746" y="18168"/>
                  <a:pt x="17954" y="17682"/>
                </a:cubicBezTo>
                <a:cubicBezTo>
                  <a:pt x="18023" y="17682"/>
                  <a:pt x="18023" y="17682"/>
                  <a:pt x="18093" y="17752"/>
                </a:cubicBezTo>
                <a:cubicBezTo>
                  <a:pt x="18106" y="17765"/>
                  <a:pt x="18119" y="17771"/>
                  <a:pt x="18132" y="17771"/>
                </a:cubicBezTo>
                <a:cubicBezTo>
                  <a:pt x="18186" y="17771"/>
                  <a:pt x="18231" y="17669"/>
                  <a:pt x="18231" y="17613"/>
                </a:cubicBezTo>
                <a:cubicBezTo>
                  <a:pt x="18162" y="17544"/>
                  <a:pt x="18162" y="17475"/>
                  <a:pt x="18093" y="17405"/>
                </a:cubicBezTo>
                <a:cubicBezTo>
                  <a:pt x="18093" y="17336"/>
                  <a:pt x="18093" y="17336"/>
                  <a:pt x="18093" y="17267"/>
                </a:cubicBezTo>
                <a:cubicBezTo>
                  <a:pt x="18162" y="17197"/>
                  <a:pt x="18093" y="17128"/>
                  <a:pt x="18023" y="17059"/>
                </a:cubicBezTo>
                <a:cubicBezTo>
                  <a:pt x="18023" y="16573"/>
                  <a:pt x="18300" y="16157"/>
                  <a:pt x="18647" y="15950"/>
                </a:cubicBezTo>
                <a:cubicBezTo>
                  <a:pt x="18779" y="15850"/>
                  <a:pt x="19069" y="15767"/>
                  <a:pt x="19336" y="15767"/>
                </a:cubicBezTo>
                <a:cubicBezTo>
                  <a:pt x="19629" y="15767"/>
                  <a:pt x="19895" y="15867"/>
                  <a:pt x="19895" y="16157"/>
                </a:cubicBezTo>
                <a:cubicBezTo>
                  <a:pt x="19895" y="16573"/>
                  <a:pt x="19410" y="16989"/>
                  <a:pt x="19132" y="17197"/>
                </a:cubicBezTo>
                <a:cubicBezTo>
                  <a:pt x="18786" y="17475"/>
                  <a:pt x="18439" y="17752"/>
                  <a:pt x="18023" y="17890"/>
                </a:cubicBezTo>
                <a:cubicBezTo>
                  <a:pt x="17954" y="17960"/>
                  <a:pt x="17954" y="18029"/>
                  <a:pt x="18023" y="18098"/>
                </a:cubicBezTo>
                <a:cubicBezTo>
                  <a:pt x="18647" y="17960"/>
                  <a:pt x="19271" y="17613"/>
                  <a:pt x="19687" y="17059"/>
                </a:cubicBezTo>
                <a:cubicBezTo>
                  <a:pt x="19964" y="16712"/>
                  <a:pt x="20380" y="16157"/>
                  <a:pt x="20033" y="15742"/>
                </a:cubicBezTo>
                <a:cubicBezTo>
                  <a:pt x="19862" y="15570"/>
                  <a:pt x="19644" y="15446"/>
                  <a:pt x="19418" y="15446"/>
                </a:cubicBezTo>
                <a:cubicBezTo>
                  <a:pt x="19369" y="15446"/>
                  <a:pt x="19320" y="15452"/>
                  <a:pt x="19271" y="15464"/>
                </a:cubicBezTo>
                <a:cubicBezTo>
                  <a:pt x="19216" y="15455"/>
                  <a:pt x="19163" y="15451"/>
                  <a:pt x="19110" y="15451"/>
                </a:cubicBezTo>
                <a:cubicBezTo>
                  <a:pt x="18765" y="15451"/>
                  <a:pt x="18472" y="15639"/>
                  <a:pt x="18231" y="15880"/>
                </a:cubicBezTo>
                <a:cubicBezTo>
                  <a:pt x="17885" y="16157"/>
                  <a:pt x="17746" y="16573"/>
                  <a:pt x="17677" y="16989"/>
                </a:cubicBezTo>
                <a:cubicBezTo>
                  <a:pt x="17607" y="16989"/>
                  <a:pt x="17607" y="17059"/>
                  <a:pt x="17607" y="17128"/>
                </a:cubicBezTo>
                <a:cubicBezTo>
                  <a:pt x="17746" y="18445"/>
                  <a:pt x="16637" y="19415"/>
                  <a:pt x="15944" y="20525"/>
                </a:cubicBezTo>
                <a:cubicBezTo>
                  <a:pt x="16082" y="19485"/>
                  <a:pt x="16290" y="18514"/>
                  <a:pt x="16498" y="17475"/>
                </a:cubicBezTo>
                <a:cubicBezTo>
                  <a:pt x="16775" y="16435"/>
                  <a:pt x="17399" y="15464"/>
                  <a:pt x="18162" y="14702"/>
                </a:cubicBezTo>
                <a:cubicBezTo>
                  <a:pt x="18202" y="14742"/>
                  <a:pt x="18249" y="14759"/>
                  <a:pt x="18293" y="14759"/>
                </a:cubicBezTo>
                <a:cubicBezTo>
                  <a:pt x="18399" y="14759"/>
                  <a:pt x="18488" y="14661"/>
                  <a:pt x="18439" y="14563"/>
                </a:cubicBezTo>
                <a:lnTo>
                  <a:pt x="18439" y="14425"/>
                </a:lnTo>
                <a:lnTo>
                  <a:pt x="18439" y="14355"/>
                </a:lnTo>
                <a:cubicBezTo>
                  <a:pt x="18601" y="14788"/>
                  <a:pt x="18891" y="15137"/>
                  <a:pt x="19307" y="15137"/>
                </a:cubicBezTo>
                <a:cubicBezTo>
                  <a:pt x="19423" y="15137"/>
                  <a:pt x="19550" y="15109"/>
                  <a:pt x="19687" y="15048"/>
                </a:cubicBezTo>
                <a:cubicBezTo>
                  <a:pt x="20172" y="14840"/>
                  <a:pt x="20588" y="14355"/>
                  <a:pt x="20657" y="13801"/>
                </a:cubicBezTo>
                <a:cubicBezTo>
                  <a:pt x="20790" y="13335"/>
                  <a:pt x="20604" y="12549"/>
                  <a:pt x="20036" y="12549"/>
                </a:cubicBezTo>
                <a:cubicBezTo>
                  <a:pt x="20013" y="12549"/>
                  <a:pt x="19989" y="12550"/>
                  <a:pt x="19964" y="12553"/>
                </a:cubicBezTo>
                <a:cubicBezTo>
                  <a:pt x="19895" y="12553"/>
                  <a:pt x="19895" y="12622"/>
                  <a:pt x="19895" y="12692"/>
                </a:cubicBezTo>
                <a:cubicBezTo>
                  <a:pt x="20172" y="12969"/>
                  <a:pt x="20449" y="13177"/>
                  <a:pt x="20380" y="13662"/>
                </a:cubicBezTo>
                <a:cubicBezTo>
                  <a:pt x="20311" y="14009"/>
                  <a:pt x="20033" y="14425"/>
                  <a:pt x="19756" y="14632"/>
                </a:cubicBezTo>
                <a:cubicBezTo>
                  <a:pt x="19640" y="14748"/>
                  <a:pt x="19488" y="14804"/>
                  <a:pt x="19341" y="14804"/>
                </a:cubicBezTo>
                <a:cubicBezTo>
                  <a:pt x="19134" y="14804"/>
                  <a:pt x="18936" y="14696"/>
                  <a:pt x="18855" y="14494"/>
                </a:cubicBezTo>
                <a:cubicBezTo>
                  <a:pt x="18578" y="13939"/>
                  <a:pt x="18716" y="12761"/>
                  <a:pt x="19479" y="12761"/>
                </a:cubicBezTo>
                <a:cubicBezTo>
                  <a:pt x="19548" y="12761"/>
                  <a:pt x="19548" y="12622"/>
                  <a:pt x="19479" y="12622"/>
                </a:cubicBezTo>
                <a:cubicBezTo>
                  <a:pt x="19403" y="12602"/>
                  <a:pt x="19331" y="12592"/>
                  <a:pt x="19263" y="12592"/>
                </a:cubicBezTo>
                <a:cubicBezTo>
                  <a:pt x="18651" y="12592"/>
                  <a:pt x="18370" y="13384"/>
                  <a:pt x="18370" y="14009"/>
                </a:cubicBezTo>
                <a:cubicBezTo>
                  <a:pt x="18343" y="13956"/>
                  <a:pt x="18297" y="13933"/>
                  <a:pt x="18249" y="13933"/>
                </a:cubicBezTo>
                <a:cubicBezTo>
                  <a:pt x="18172" y="13933"/>
                  <a:pt x="18093" y="13992"/>
                  <a:pt x="18093" y="14078"/>
                </a:cubicBezTo>
                <a:lnTo>
                  <a:pt x="18093" y="14425"/>
                </a:lnTo>
                <a:cubicBezTo>
                  <a:pt x="18023" y="14425"/>
                  <a:pt x="18023" y="14494"/>
                  <a:pt x="18093" y="14494"/>
                </a:cubicBezTo>
                <a:lnTo>
                  <a:pt x="18093" y="14563"/>
                </a:lnTo>
                <a:cubicBezTo>
                  <a:pt x="17607" y="15118"/>
                  <a:pt x="17122" y="15742"/>
                  <a:pt x="16775" y="16435"/>
                </a:cubicBezTo>
                <a:cubicBezTo>
                  <a:pt x="16983" y="15534"/>
                  <a:pt x="17122" y="14702"/>
                  <a:pt x="17330" y="13731"/>
                </a:cubicBezTo>
                <a:cubicBezTo>
                  <a:pt x="17538" y="13177"/>
                  <a:pt x="17815" y="12622"/>
                  <a:pt x="18093" y="12068"/>
                </a:cubicBezTo>
                <a:cubicBezTo>
                  <a:pt x="18162" y="11929"/>
                  <a:pt x="18231" y="11721"/>
                  <a:pt x="18300" y="11513"/>
                </a:cubicBezTo>
                <a:cubicBezTo>
                  <a:pt x="18439" y="11721"/>
                  <a:pt x="18647" y="11790"/>
                  <a:pt x="18855" y="11790"/>
                </a:cubicBezTo>
                <a:cubicBezTo>
                  <a:pt x="19340" y="11721"/>
                  <a:pt x="19548" y="11097"/>
                  <a:pt x="19618" y="10681"/>
                </a:cubicBezTo>
                <a:cubicBezTo>
                  <a:pt x="19687" y="10265"/>
                  <a:pt x="19756" y="9156"/>
                  <a:pt x="19202" y="8879"/>
                </a:cubicBezTo>
                <a:cubicBezTo>
                  <a:pt x="19132" y="8879"/>
                  <a:pt x="19063" y="8879"/>
                  <a:pt x="19063" y="8948"/>
                </a:cubicBezTo>
                <a:cubicBezTo>
                  <a:pt x="19132" y="9156"/>
                  <a:pt x="19132" y="9295"/>
                  <a:pt x="19202" y="9503"/>
                </a:cubicBezTo>
                <a:cubicBezTo>
                  <a:pt x="19271" y="9711"/>
                  <a:pt x="19340" y="9988"/>
                  <a:pt x="19340" y="10265"/>
                </a:cubicBezTo>
                <a:cubicBezTo>
                  <a:pt x="19340" y="10681"/>
                  <a:pt x="19202" y="11028"/>
                  <a:pt x="18924" y="11374"/>
                </a:cubicBezTo>
                <a:cubicBezTo>
                  <a:pt x="18874" y="11437"/>
                  <a:pt x="18822" y="11464"/>
                  <a:pt x="18769" y="11464"/>
                </a:cubicBezTo>
                <a:cubicBezTo>
                  <a:pt x="18531" y="11464"/>
                  <a:pt x="18288" y="10921"/>
                  <a:pt x="18231" y="10751"/>
                </a:cubicBezTo>
                <a:cubicBezTo>
                  <a:pt x="18023" y="10127"/>
                  <a:pt x="18231" y="9434"/>
                  <a:pt x="18647" y="9018"/>
                </a:cubicBezTo>
                <a:cubicBezTo>
                  <a:pt x="18716" y="8948"/>
                  <a:pt x="18716" y="8879"/>
                  <a:pt x="18578" y="8879"/>
                </a:cubicBezTo>
                <a:cubicBezTo>
                  <a:pt x="17954" y="9156"/>
                  <a:pt x="17885" y="9988"/>
                  <a:pt x="17954" y="10612"/>
                </a:cubicBezTo>
                <a:cubicBezTo>
                  <a:pt x="17954" y="10820"/>
                  <a:pt x="18023" y="10959"/>
                  <a:pt x="18093" y="11167"/>
                </a:cubicBezTo>
                <a:cubicBezTo>
                  <a:pt x="18023" y="11721"/>
                  <a:pt x="17746" y="12276"/>
                  <a:pt x="17399" y="12761"/>
                </a:cubicBezTo>
                <a:cubicBezTo>
                  <a:pt x="17399" y="11860"/>
                  <a:pt x="17261" y="10889"/>
                  <a:pt x="16983" y="10057"/>
                </a:cubicBezTo>
                <a:lnTo>
                  <a:pt x="16983" y="9988"/>
                </a:lnTo>
                <a:lnTo>
                  <a:pt x="16983" y="9919"/>
                </a:lnTo>
                <a:cubicBezTo>
                  <a:pt x="16983" y="9849"/>
                  <a:pt x="17053" y="9849"/>
                  <a:pt x="17053" y="9849"/>
                </a:cubicBezTo>
                <a:cubicBezTo>
                  <a:pt x="17677" y="9572"/>
                  <a:pt x="17885" y="8740"/>
                  <a:pt x="17399" y="8255"/>
                </a:cubicBezTo>
                <a:cubicBezTo>
                  <a:pt x="17053" y="7701"/>
                  <a:pt x="16429" y="7423"/>
                  <a:pt x="15805" y="7354"/>
                </a:cubicBezTo>
                <a:cubicBezTo>
                  <a:pt x="15112" y="7354"/>
                  <a:pt x="15112" y="7978"/>
                  <a:pt x="15320" y="8394"/>
                </a:cubicBezTo>
                <a:cubicBezTo>
                  <a:pt x="15458" y="9018"/>
                  <a:pt x="15874" y="9919"/>
                  <a:pt x="16498" y="9919"/>
                </a:cubicBezTo>
                <a:cubicBezTo>
                  <a:pt x="16568" y="10057"/>
                  <a:pt x="16637" y="10196"/>
                  <a:pt x="16775" y="10265"/>
                </a:cubicBezTo>
                <a:cubicBezTo>
                  <a:pt x="17053" y="11374"/>
                  <a:pt x="17191" y="12484"/>
                  <a:pt x="17122" y="13662"/>
                </a:cubicBezTo>
                <a:lnTo>
                  <a:pt x="17122" y="13801"/>
                </a:lnTo>
                <a:cubicBezTo>
                  <a:pt x="17053" y="14217"/>
                  <a:pt x="16983" y="14563"/>
                  <a:pt x="16914" y="14979"/>
                </a:cubicBezTo>
                <a:cubicBezTo>
                  <a:pt x="16775" y="14009"/>
                  <a:pt x="16498" y="13038"/>
                  <a:pt x="16152" y="12068"/>
                </a:cubicBezTo>
                <a:lnTo>
                  <a:pt x="16152" y="11998"/>
                </a:lnTo>
                <a:cubicBezTo>
                  <a:pt x="16152" y="11998"/>
                  <a:pt x="16152" y="11998"/>
                  <a:pt x="16152" y="11929"/>
                </a:cubicBezTo>
                <a:lnTo>
                  <a:pt x="16013" y="11860"/>
                </a:lnTo>
                <a:cubicBezTo>
                  <a:pt x="16152" y="11236"/>
                  <a:pt x="16013" y="10612"/>
                  <a:pt x="15666" y="10127"/>
                </a:cubicBezTo>
                <a:cubicBezTo>
                  <a:pt x="15458" y="9849"/>
                  <a:pt x="15164" y="9711"/>
                  <a:pt x="14869" y="9711"/>
                </a:cubicBezTo>
                <a:cubicBezTo>
                  <a:pt x="14575" y="9711"/>
                  <a:pt x="14280" y="9849"/>
                  <a:pt x="14072" y="10127"/>
                </a:cubicBezTo>
                <a:cubicBezTo>
                  <a:pt x="13864" y="10681"/>
                  <a:pt x="14003" y="11374"/>
                  <a:pt x="14349" y="11860"/>
                </a:cubicBezTo>
                <a:cubicBezTo>
                  <a:pt x="14566" y="12185"/>
                  <a:pt x="15039" y="12681"/>
                  <a:pt x="15500" y="12681"/>
                </a:cubicBezTo>
                <a:cubicBezTo>
                  <a:pt x="15627" y="12681"/>
                  <a:pt x="15754" y="12643"/>
                  <a:pt x="15874" y="12553"/>
                </a:cubicBezTo>
                <a:cubicBezTo>
                  <a:pt x="15909" y="12588"/>
                  <a:pt x="15961" y="12605"/>
                  <a:pt x="16013" y="12605"/>
                </a:cubicBezTo>
                <a:cubicBezTo>
                  <a:pt x="16065" y="12605"/>
                  <a:pt x="16117" y="12588"/>
                  <a:pt x="16152" y="12553"/>
                </a:cubicBezTo>
                <a:cubicBezTo>
                  <a:pt x="16498" y="13315"/>
                  <a:pt x="16429" y="14286"/>
                  <a:pt x="16775" y="14979"/>
                </a:cubicBezTo>
                <a:cubicBezTo>
                  <a:pt x="16568" y="15880"/>
                  <a:pt x="16429" y="16643"/>
                  <a:pt x="16221" y="17475"/>
                </a:cubicBezTo>
                <a:cubicBezTo>
                  <a:pt x="16221" y="17336"/>
                  <a:pt x="16221" y="17197"/>
                  <a:pt x="16152" y="17059"/>
                </a:cubicBezTo>
                <a:cubicBezTo>
                  <a:pt x="16152" y="16712"/>
                  <a:pt x="16082" y="16365"/>
                  <a:pt x="16013" y="16019"/>
                </a:cubicBezTo>
                <a:cubicBezTo>
                  <a:pt x="16013" y="15880"/>
                  <a:pt x="15944" y="15672"/>
                  <a:pt x="15874" y="15464"/>
                </a:cubicBezTo>
                <a:lnTo>
                  <a:pt x="15874" y="15464"/>
                </a:lnTo>
                <a:cubicBezTo>
                  <a:pt x="15894" y="15474"/>
                  <a:pt x="15913" y="15478"/>
                  <a:pt x="15932" y="15478"/>
                </a:cubicBezTo>
                <a:cubicBezTo>
                  <a:pt x="16046" y="15478"/>
                  <a:pt x="16132" y="15316"/>
                  <a:pt x="16013" y="15256"/>
                </a:cubicBezTo>
                <a:lnTo>
                  <a:pt x="15874" y="15118"/>
                </a:lnTo>
                <a:cubicBezTo>
                  <a:pt x="15874" y="15048"/>
                  <a:pt x="15874" y="14910"/>
                  <a:pt x="15874" y="14840"/>
                </a:cubicBezTo>
                <a:cubicBezTo>
                  <a:pt x="15874" y="14771"/>
                  <a:pt x="15805" y="14771"/>
                  <a:pt x="15805" y="14702"/>
                </a:cubicBezTo>
                <a:cubicBezTo>
                  <a:pt x="15874" y="14217"/>
                  <a:pt x="15736" y="13731"/>
                  <a:pt x="15458" y="13385"/>
                </a:cubicBezTo>
                <a:cubicBezTo>
                  <a:pt x="15274" y="13090"/>
                  <a:pt x="14973" y="12933"/>
                  <a:pt x="14668" y="12933"/>
                </a:cubicBezTo>
                <a:cubicBezTo>
                  <a:pt x="14400" y="12933"/>
                  <a:pt x="14128" y="13055"/>
                  <a:pt x="13933" y="13315"/>
                </a:cubicBezTo>
                <a:cubicBezTo>
                  <a:pt x="13412" y="14126"/>
                  <a:pt x="14294" y="15421"/>
                  <a:pt x="15043" y="15421"/>
                </a:cubicBezTo>
                <a:cubicBezTo>
                  <a:pt x="15191" y="15421"/>
                  <a:pt x="15333" y="15370"/>
                  <a:pt x="15458" y="15256"/>
                </a:cubicBezTo>
                <a:cubicBezTo>
                  <a:pt x="15458" y="15326"/>
                  <a:pt x="15528" y="15326"/>
                  <a:pt x="15597" y="15326"/>
                </a:cubicBezTo>
                <a:cubicBezTo>
                  <a:pt x="15597" y="15395"/>
                  <a:pt x="15666" y="15395"/>
                  <a:pt x="15805" y="15464"/>
                </a:cubicBezTo>
                <a:cubicBezTo>
                  <a:pt x="15874" y="15742"/>
                  <a:pt x="15944" y="16088"/>
                  <a:pt x="15944" y="16435"/>
                </a:cubicBezTo>
                <a:cubicBezTo>
                  <a:pt x="16082" y="16989"/>
                  <a:pt x="16082" y="17544"/>
                  <a:pt x="16221" y="18168"/>
                </a:cubicBezTo>
                <a:cubicBezTo>
                  <a:pt x="16082" y="18930"/>
                  <a:pt x="15944" y="19693"/>
                  <a:pt x="15805" y="20455"/>
                </a:cubicBezTo>
                <a:cubicBezTo>
                  <a:pt x="15736" y="21079"/>
                  <a:pt x="15597" y="21703"/>
                  <a:pt x="15458" y="22258"/>
                </a:cubicBezTo>
                <a:cubicBezTo>
                  <a:pt x="14765" y="19693"/>
                  <a:pt x="13933" y="17059"/>
                  <a:pt x="13240" y="14494"/>
                </a:cubicBezTo>
                <a:cubicBezTo>
                  <a:pt x="13240" y="14471"/>
                  <a:pt x="13233" y="14463"/>
                  <a:pt x="13222" y="14463"/>
                </a:cubicBezTo>
                <a:cubicBezTo>
                  <a:pt x="13202" y="14463"/>
                  <a:pt x="13171" y="14494"/>
                  <a:pt x="13171" y="14494"/>
                </a:cubicBezTo>
                <a:cubicBezTo>
                  <a:pt x="13310" y="15256"/>
                  <a:pt x="13448" y="16019"/>
                  <a:pt x="13656" y="16712"/>
                </a:cubicBezTo>
                <a:cubicBezTo>
                  <a:pt x="13102" y="15187"/>
                  <a:pt x="12547" y="13593"/>
                  <a:pt x="11923" y="12068"/>
                </a:cubicBezTo>
                <a:cubicBezTo>
                  <a:pt x="11923" y="11790"/>
                  <a:pt x="11993" y="11444"/>
                  <a:pt x="11993" y="11167"/>
                </a:cubicBezTo>
                <a:cubicBezTo>
                  <a:pt x="11993" y="10751"/>
                  <a:pt x="12062" y="10335"/>
                  <a:pt x="12131" y="9919"/>
                </a:cubicBezTo>
                <a:cubicBezTo>
                  <a:pt x="12200" y="9849"/>
                  <a:pt x="12200" y="9849"/>
                  <a:pt x="12270" y="9780"/>
                </a:cubicBezTo>
                <a:lnTo>
                  <a:pt x="12270" y="9642"/>
                </a:lnTo>
                <a:cubicBezTo>
                  <a:pt x="12270" y="9572"/>
                  <a:pt x="12270" y="9503"/>
                  <a:pt x="12200" y="9434"/>
                </a:cubicBezTo>
                <a:cubicBezTo>
                  <a:pt x="12200" y="9364"/>
                  <a:pt x="12200" y="9364"/>
                  <a:pt x="12200" y="9364"/>
                </a:cubicBezTo>
                <a:cubicBezTo>
                  <a:pt x="12352" y="9427"/>
                  <a:pt x="12494" y="9456"/>
                  <a:pt x="12626" y="9456"/>
                </a:cubicBezTo>
                <a:cubicBezTo>
                  <a:pt x="13218" y="9456"/>
                  <a:pt x="13599" y="8879"/>
                  <a:pt x="13656" y="8255"/>
                </a:cubicBezTo>
                <a:cubicBezTo>
                  <a:pt x="13725" y="7493"/>
                  <a:pt x="13448" y="6799"/>
                  <a:pt x="12894" y="6314"/>
                </a:cubicBezTo>
                <a:cubicBezTo>
                  <a:pt x="12759" y="6225"/>
                  <a:pt x="12632" y="6186"/>
                  <a:pt x="12512" y="6186"/>
                </a:cubicBezTo>
                <a:cubicBezTo>
                  <a:pt x="12261" y="6186"/>
                  <a:pt x="12042" y="6357"/>
                  <a:pt x="11854" y="6592"/>
                </a:cubicBezTo>
                <a:lnTo>
                  <a:pt x="11854" y="6522"/>
                </a:lnTo>
                <a:cubicBezTo>
                  <a:pt x="11854" y="6522"/>
                  <a:pt x="11854" y="6491"/>
                  <a:pt x="11833" y="6491"/>
                </a:cubicBezTo>
                <a:cubicBezTo>
                  <a:pt x="11823" y="6491"/>
                  <a:pt x="11808" y="6499"/>
                  <a:pt x="11785" y="6522"/>
                </a:cubicBezTo>
                <a:cubicBezTo>
                  <a:pt x="11715" y="6799"/>
                  <a:pt x="11646" y="7077"/>
                  <a:pt x="11577" y="7354"/>
                </a:cubicBezTo>
                <a:cubicBezTo>
                  <a:pt x="11577" y="7493"/>
                  <a:pt x="11507" y="7562"/>
                  <a:pt x="11438" y="7701"/>
                </a:cubicBezTo>
                <a:cubicBezTo>
                  <a:pt x="11438" y="7724"/>
                  <a:pt x="11438" y="7731"/>
                  <a:pt x="11441" y="7731"/>
                </a:cubicBezTo>
                <a:cubicBezTo>
                  <a:pt x="11446" y="7731"/>
                  <a:pt x="11461" y="7701"/>
                  <a:pt x="11507" y="7701"/>
                </a:cubicBezTo>
                <a:cubicBezTo>
                  <a:pt x="11438" y="8255"/>
                  <a:pt x="11577" y="8740"/>
                  <a:pt x="11854" y="9156"/>
                </a:cubicBezTo>
                <a:cubicBezTo>
                  <a:pt x="11785" y="9156"/>
                  <a:pt x="11715" y="9226"/>
                  <a:pt x="11715" y="9295"/>
                </a:cubicBezTo>
                <a:lnTo>
                  <a:pt x="11715" y="9642"/>
                </a:lnTo>
                <a:cubicBezTo>
                  <a:pt x="11715" y="9642"/>
                  <a:pt x="11715" y="9711"/>
                  <a:pt x="11715" y="9711"/>
                </a:cubicBezTo>
                <a:lnTo>
                  <a:pt x="11715" y="9780"/>
                </a:lnTo>
                <a:lnTo>
                  <a:pt x="11715" y="9849"/>
                </a:lnTo>
                <a:lnTo>
                  <a:pt x="11715" y="9919"/>
                </a:lnTo>
                <a:cubicBezTo>
                  <a:pt x="11785" y="10335"/>
                  <a:pt x="11715" y="10681"/>
                  <a:pt x="11646" y="11028"/>
                </a:cubicBezTo>
                <a:cubicBezTo>
                  <a:pt x="11646" y="11305"/>
                  <a:pt x="11646" y="11513"/>
                  <a:pt x="11577" y="11790"/>
                </a:cubicBezTo>
                <a:cubicBezTo>
                  <a:pt x="11577" y="11721"/>
                  <a:pt x="11577" y="11721"/>
                  <a:pt x="11577" y="11652"/>
                </a:cubicBezTo>
                <a:cubicBezTo>
                  <a:pt x="11438" y="11374"/>
                  <a:pt x="11369" y="11028"/>
                  <a:pt x="11230" y="10681"/>
                </a:cubicBezTo>
                <a:lnTo>
                  <a:pt x="11299" y="10681"/>
                </a:lnTo>
                <a:cubicBezTo>
                  <a:pt x="10953" y="9642"/>
                  <a:pt x="10537" y="8671"/>
                  <a:pt x="9982" y="7701"/>
                </a:cubicBezTo>
                <a:cubicBezTo>
                  <a:pt x="9982" y="7493"/>
                  <a:pt x="10052" y="7215"/>
                  <a:pt x="10052" y="7007"/>
                </a:cubicBezTo>
                <a:lnTo>
                  <a:pt x="10190" y="6106"/>
                </a:lnTo>
                <a:cubicBezTo>
                  <a:pt x="10260" y="6106"/>
                  <a:pt x="10260" y="6037"/>
                  <a:pt x="10260" y="5968"/>
                </a:cubicBezTo>
                <a:cubicBezTo>
                  <a:pt x="10260" y="5898"/>
                  <a:pt x="10260" y="5829"/>
                  <a:pt x="10260" y="5760"/>
                </a:cubicBezTo>
                <a:lnTo>
                  <a:pt x="10398" y="5760"/>
                </a:lnTo>
                <a:cubicBezTo>
                  <a:pt x="10486" y="5784"/>
                  <a:pt x="10569" y="5795"/>
                  <a:pt x="10649" y="5795"/>
                </a:cubicBezTo>
                <a:cubicBezTo>
                  <a:pt x="11266" y="5795"/>
                  <a:pt x="11646" y="5134"/>
                  <a:pt x="11646" y="4581"/>
                </a:cubicBezTo>
                <a:cubicBezTo>
                  <a:pt x="11715" y="3957"/>
                  <a:pt x="11369" y="3334"/>
                  <a:pt x="10814" y="2987"/>
                </a:cubicBezTo>
                <a:cubicBezTo>
                  <a:pt x="10702" y="2931"/>
                  <a:pt x="10598" y="2906"/>
                  <a:pt x="10504" y="2906"/>
                </a:cubicBezTo>
                <a:cubicBezTo>
                  <a:pt x="10131" y="2906"/>
                  <a:pt x="9899" y="3293"/>
                  <a:pt x="9844" y="3680"/>
                </a:cubicBezTo>
                <a:cubicBezTo>
                  <a:pt x="9566" y="4165"/>
                  <a:pt x="9566" y="4789"/>
                  <a:pt x="9844" y="5274"/>
                </a:cubicBezTo>
                <a:cubicBezTo>
                  <a:pt x="9774" y="5344"/>
                  <a:pt x="9774" y="5413"/>
                  <a:pt x="9774" y="5413"/>
                </a:cubicBezTo>
                <a:cubicBezTo>
                  <a:pt x="9774" y="5621"/>
                  <a:pt x="9774" y="5760"/>
                  <a:pt x="9774" y="5968"/>
                </a:cubicBezTo>
                <a:cubicBezTo>
                  <a:pt x="9844" y="5968"/>
                  <a:pt x="9844" y="6037"/>
                  <a:pt x="9913" y="6037"/>
                </a:cubicBezTo>
                <a:cubicBezTo>
                  <a:pt x="9913" y="6453"/>
                  <a:pt x="9844" y="6869"/>
                  <a:pt x="9774" y="7285"/>
                </a:cubicBezTo>
                <a:cubicBezTo>
                  <a:pt x="9497" y="6799"/>
                  <a:pt x="9289" y="6384"/>
                  <a:pt x="9012" y="5968"/>
                </a:cubicBezTo>
                <a:cubicBezTo>
                  <a:pt x="9012" y="5945"/>
                  <a:pt x="9004" y="5937"/>
                  <a:pt x="8994" y="5937"/>
                </a:cubicBezTo>
                <a:cubicBezTo>
                  <a:pt x="8973" y="5937"/>
                  <a:pt x="8943" y="5968"/>
                  <a:pt x="8943" y="5968"/>
                </a:cubicBezTo>
                <a:lnTo>
                  <a:pt x="9150" y="6453"/>
                </a:lnTo>
                <a:lnTo>
                  <a:pt x="8804" y="5898"/>
                </a:lnTo>
                <a:cubicBezTo>
                  <a:pt x="8804" y="5621"/>
                  <a:pt x="8804" y="5344"/>
                  <a:pt x="8735" y="5136"/>
                </a:cubicBezTo>
                <a:cubicBezTo>
                  <a:pt x="8596" y="4512"/>
                  <a:pt x="8388" y="3888"/>
                  <a:pt x="8249" y="3264"/>
                </a:cubicBezTo>
                <a:lnTo>
                  <a:pt x="8319" y="3195"/>
                </a:lnTo>
                <a:cubicBezTo>
                  <a:pt x="8388" y="3195"/>
                  <a:pt x="8388" y="3195"/>
                  <a:pt x="8388" y="3264"/>
                </a:cubicBezTo>
                <a:cubicBezTo>
                  <a:pt x="8448" y="3286"/>
                  <a:pt x="8507" y="3296"/>
                  <a:pt x="8563" y="3296"/>
                </a:cubicBezTo>
                <a:cubicBezTo>
                  <a:pt x="9214" y="3296"/>
                  <a:pt x="9572" y="1914"/>
                  <a:pt x="9636" y="1531"/>
                </a:cubicBezTo>
                <a:cubicBezTo>
                  <a:pt x="9636" y="769"/>
                  <a:pt x="9220" y="145"/>
                  <a:pt x="8527" y="6"/>
                </a:cubicBezTo>
                <a:cubicBezTo>
                  <a:pt x="8488" y="3"/>
                  <a:pt x="8449" y="1"/>
                  <a:pt x="841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42" name="Google Shape;142;p29"/>
          <p:cNvSpPr/>
          <p:nvPr/>
        </p:nvSpPr>
        <p:spPr>
          <a:xfrm>
            <a:off x="1623767" y="4277067"/>
            <a:ext cx="1979923" cy="3680668"/>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nvGrpSpPr>
          <p:cNvPr id="143" name="Google Shape;143;p29"/>
          <p:cNvGrpSpPr/>
          <p:nvPr/>
        </p:nvGrpSpPr>
        <p:grpSpPr>
          <a:xfrm>
            <a:off x="10038768" y="1827741"/>
            <a:ext cx="2643832" cy="5214455"/>
            <a:chOff x="2375975" y="2648850"/>
            <a:chExt cx="1226950" cy="2419925"/>
          </a:xfrm>
        </p:grpSpPr>
        <p:sp>
          <p:nvSpPr>
            <p:cNvPr id="144" name="Google Shape;144;p29"/>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45" name="Google Shape;145;p29"/>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46" name="Google Shape;146;p29"/>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47" name="Google Shape;147;p29"/>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48" name="Google Shape;148;p29"/>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49" name="Google Shape;149;p29"/>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50" name="Google Shape;150;p29"/>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51" name="Google Shape;151;p29"/>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52" name="Google Shape;152;p29"/>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53" name="Google Shape;153;p29"/>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54" name="Google Shape;154;p29"/>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55" name="Google Shape;155;p29"/>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56" name="Google Shape;156;p29"/>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57" name="Google Shape;157;p29"/>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58" name="Google Shape;158;p29"/>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59" name="Google Shape;159;p29"/>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60" name="Google Shape;160;p29"/>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61" name="Google Shape;161;p29"/>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62" name="Google Shape;162;p29"/>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63" name="Google Shape;163;p29"/>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64" name="Google Shape;164;p29"/>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65" name="Google Shape;165;p29"/>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66" name="Google Shape;166;p29"/>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67" name="Google Shape;167;p29"/>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68" name="Google Shape;168;p29"/>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69" name="Google Shape;169;p29"/>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70" name="Google Shape;170;p29"/>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71" name="Google Shape;171;p29"/>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72" name="Google Shape;172;p29"/>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73" name="Google Shape;173;p29"/>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74" name="Google Shape;174;p29"/>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75" name="Google Shape;175;p29"/>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76" name="Google Shape;176;p29"/>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77" name="Google Shape;177;p29"/>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78" name="Google Shape;178;p29"/>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79" name="Google Shape;179;p29"/>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80" name="Google Shape;180;p29"/>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81" name="Google Shape;181;p29"/>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82" name="Google Shape;182;p29"/>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83" name="Google Shape;183;p29"/>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84" name="Google Shape;184;p29"/>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85" name="Google Shape;185;p29"/>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86" name="Google Shape;186;p29"/>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87" name="Google Shape;187;p29"/>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88" name="Google Shape;188;p29"/>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89" name="Google Shape;189;p29"/>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90" name="Google Shape;190;p29"/>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91" name="Google Shape;191;p29"/>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92" name="Google Shape;192;p29"/>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93" name="Google Shape;193;p29"/>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94" name="Google Shape;194;p29"/>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95" name="Google Shape;195;p29"/>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96" name="Google Shape;196;p29"/>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97" name="Google Shape;197;p29"/>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98" name="Google Shape;198;p29"/>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99" name="Google Shape;199;p29"/>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00" name="Google Shape;200;p29"/>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01" name="Google Shape;201;p29"/>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02" name="Google Shape;202;p29"/>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03" name="Google Shape;203;p29"/>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04" name="Google Shape;204;p29"/>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05" name="Google Shape;205;p29"/>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06" name="Google Shape;206;p29"/>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07" name="Google Shape;207;p29"/>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08" name="Google Shape;208;p29"/>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09" name="Google Shape;209;p29"/>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10" name="Google Shape;210;p29"/>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11" name="Google Shape;211;p29"/>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12" name="Google Shape;212;p29"/>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13" name="Google Shape;213;p29"/>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14" name="Google Shape;214;p29"/>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15" name="Google Shape;215;p29"/>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16" name="Google Shape;216;p29"/>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17" name="Google Shape;217;p29"/>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18" name="Google Shape;218;p29"/>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19" name="Google Shape;219;p29"/>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20" name="Google Shape;220;p29"/>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21" name="Google Shape;221;p29"/>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22" name="Google Shape;222;p29"/>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23" name="Google Shape;223;p29"/>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24" name="Google Shape;224;p29"/>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25" name="Google Shape;225;p29"/>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26" name="Google Shape;226;p29"/>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27" name="Google Shape;227;p29"/>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28" name="Google Shape;228;p29"/>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sp>
        <p:nvSpPr>
          <p:cNvPr id="229" name="Google Shape;229;p29"/>
          <p:cNvSpPr/>
          <p:nvPr/>
        </p:nvSpPr>
        <p:spPr>
          <a:xfrm>
            <a:off x="7540334" y="3902064"/>
            <a:ext cx="1865988" cy="3528357"/>
          </a:xfrm>
          <a:custGeom>
            <a:avLst/>
            <a:gdLst/>
            <a:ahLst/>
            <a:cxnLst/>
            <a:rect l="l" t="t" r="r" b="b"/>
            <a:pathLst>
              <a:path w="41092" h="77700" extrusionOk="0">
                <a:moveTo>
                  <a:pt x="8147" y="8683"/>
                </a:moveTo>
                <a:cubicBezTo>
                  <a:pt x="8241" y="8683"/>
                  <a:pt x="8324" y="8732"/>
                  <a:pt x="8373" y="8781"/>
                </a:cubicBezTo>
                <a:cubicBezTo>
                  <a:pt x="8512" y="8851"/>
                  <a:pt x="8581" y="9059"/>
                  <a:pt x="8512" y="9267"/>
                </a:cubicBezTo>
                <a:cubicBezTo>
                  <a:pt x="8512" y="9405"/>
                  <a:pt x="8512" y="9613"/>
                  <a:pt x="8443" y="9752"/>
                </a:cubicBezTo>
                <a:lnTo>
                  <a:pt x="8373" y="9821"/>
                </a:lnTo>
                <a:lnTo>
                  <a:pt x="8373" y="9752"/>
                </a:lnTo>
                <a:cubicBezTo>
                  <a:pt x="8373" y="9732"/>
                  <a:pt x="8355" y="9723"/>
                  <a:pt x="8332" y="9723"/>
                </a:cubicBezTo>
                <a:cubicBezTo>
                  <a:pt x="8275" y="9723"/>
                  <a:pt x="8186" y="9772"/>
                  <a:pt x="8235" y="9821"/>
                </a:cubicBezTo>
                <a:cubicBezTo>
                  <a:pt x="8235" y="9891"/>
                  <a:pt x="8235" y="9891"/>
                  <a:pt x="8304" y="9960"/>
                </a:cubicBezTo>
                <a:cubicBezTo>
                  <a:pt x="8027" y="9821"/>
                  <a:pt x="7888" y="9683"/>
                  <a:pt x="7749" y="9475"/>
                </a:cubicBezTo>
                <a:cubicBezTo>
                  <a:pt x="7680" y="9405"/>
                  <a:pt x="7611" y="9267"/>
                  <a:pt x="7541" y="9197"/>
                </a:cubicBezTo>
                <a:cubicBezTo>
                  <a:pt x="7541" y="9128"/>
                  <a:pt x="7541" y="8989"/>
                  <a:pt x="7611" y="8920"/>
                </a:cubicBezTo>
                <a:cubicBezTo>
                  <a:pt x="7749" y="8781"/>
                  <a:pt x="7888" y="8712"/>
                  <a:pt x="8027" y="8712"/>
                </a:cubicBezTo>
                <a:cubicBezTo>
                  <a:pt x="8067" y="8692"/>
                  <a:pt x="8108" y="8683"/>
                  <a:pt x="8147" y="8683"/>
                </a:cubicBezTo>
                <a:close/>
                <a:moveTo>
                  <a:pt x="9639" y="17356"/>
                </a:moveTo>
                <a:cubicBezTo>
                  <a:pt x="10024" y="17356"/>
                  <a:pt x="10584" y="17891"/>
                  <a:pt x="10037" y="18139"/>
                </a:cubicBezTo>
                <a:lnTo>
                  <a:pt x="9829" y="18001"/>
                </a:lnTo>
                <a:cubicBezTo>
                  <a:pt x="9690" y="18001"/>
                  <a:pt x="9552" y="18070"/>
                  <a:pt x="9552" y="18209"/>
                </a:cubicBezTo>
                <a:cubicBezTo>
                  <a:pt x="9344" y="18070"/>
                  <a:pt x="9205" y="17862"/>
                  <a:pt x="9344" y="17654"/>
                </a:cubicBezTo>
                <a:cubicBezTo>
                  <a:pt x="9363" y="17439"/>
                  <a:pt x="9488" y="17356"/>
                  <a:pt x="9639" y="17356"/>
                </a:cubicBezTo>
                <a:close/>
                <a:moveTo>
                  <a:pt x="17315" y="1503"/>
                </a:moveTo>
                <a:cubicBezTo>
                  <a:pt x="20296" y="3097"/>
                  <a:pt x="22168" y="7326"/>
                  <a:pt x="22861" y="10306"/>
                </a:cubicBezTo>
                <a:cubicBezTo>
                  <a:pt x="23415" y="13010"/>
                  <a:pt x="22583" y="15713"/>
                  <a:pt x="22029" y="18347"/>
                </a:cubicBezTo>
                <a:cubicBezTo>
                  <a:pt x="21890" y="15020"/>
                  <a:pt x="21474" y="11693"/>
                  <a:pt x="20781" y="8435"/>
                </a:cubicBezTo>
                <a:cubicBezTo>
                  <a:pt x="20227" y="6009"/>
                  <a:pt x="19256" y="3236"/>
                  <a:pt x="17315" y="1503"/>
                </a:cubicBezTo>
                <a:close/>
                <a:moveTo>
                  <a:pt x="35407" y="17793"/>
                </a:moveTo>
                <a:lnTo>
                  <a:pt x="35615" y="17932"/>
                </a:lnTo>
                <a:cubicBezTo>
                  <a:pt x="35615" y="18139"/>
                  <a:pt x="35685" y="18417"/>
                  <a:pt x="35754" y="18625"/>
                </a:cubicBezTo>
                <a:cubicBezTo>
                  <a:pt x="35615" y="18347"/>
                  <a:pt x="35407" y="18001"/>
                  <a:pt x="35199" y="17793"/>
                </a:cubicBezTo>
                <a:cubicBezTo>
                  <a:pt x="35269" y="17793"/>
                  <a:pt x="35338" y="17793"/>
                  <a:pt x="35407" y="17862"/>
                </a:cubicBezTo>
                <a:lnTo>
                  <a:pt x="35407" y="17793"/>
                </a:lnTo>
                <a:close/>
                <a:moveTo>
                  <a:pt x="17177" y="1850"/>
                </a:moveTo>
                <a:cubicBezTo>
                  <a:pt x="21752" y="5801"/>
                  <a:pt x="20920" y="13772"/>
                  <a:pt x="21544" y="19595"/>
                </a:cubicBezTo>
                <a:cubicBezTo>
                  <a:pt x="20157" y="16268"/>
                  <a:pt x="19187" y="12733"/>
                  <a:pt x="18702" y="9128"/>
                </a:cubicBezTo>
                <a:cubicBezTo>
                  <a:pt x="18355" y="7049"/>
                  <a:pt x="18147" y="4068"/>
                  <a:pt x="17177" y="1850"/>
                </a:cubicBezTo>
                <a:close/>
                <a:moveTo>
                  <a:pt x="16553" y="8019"/>
                </a:moveTo>
                <a:cubicBezTo>
                  <a:pt x="17246" y="12386"/>
                  <a:pt x="18216" y="16753"/>
                  <a:pt x="20712" y="20358"/>
                </a:cubicBezTo>
                <a:cubicBezTo>
                  <a:pt x="17870" y="17862"/>
                  <a:pt x="17107" y="14119"/>
                  <a:pt x="16761" y="10306"/>
                </a:cubicBezTo>
                <a:cubicBezTo>
                  <a:pt x="16691" y="9544"/>
                  <a:pt x="16622" y="8781"/>
                  <a:pt x="16553" y="8019"/>
                </a:cubicBezTo>
                <a:close/>
                <a:moveTo>
                  <a:pt x="15929" y="1018"/>
                </a:moveTo>
                <a:cubicBezTo>
                  <a:pt x="16068" y="1087"/>
                  <a:pt x="16206" y="1156"/>
                  <a:pt x="16276" y="1226"/>
                </a:cubicBezTo>
                <a:cubicBezTo>
                  <a:pt x="17731" y="4276"/>
                  <a:pt x="18078" y="7742"/>
                  <a:pt x="18494" y="11069"/>
                </a:cubicBezTo>
                <a:cubicBezTo>
                  <a:pt x="19048" y="14535"/>
                  <a:pt x="20088" y="17862"/>
                  <a:pt x="21613" y="21051"/>
                </a:cubicBezTo>
                <a:lnTo>
                  <a:pt x="21197" y="20704"/>
                </a:lnTo>
                <a:cubicBezTo>
                  <a:pt x="21197" y="20704"/>
                  <a:pt x="21197" y="20635"/>
                  <a:pt x="21197" y="20635"/>
                </a:cubicBezTo>
                <a:cubicBezTo>
                  <a:pt x="17731" y="14466"/>
                  <a:pt x="17385" y="7880"/>
                  <a:pt x="15721" y="1156"/>
                </a:cubicBezTo>
                <a:cubicBezTo>
                  <a:pt x="15721" y="1087"/>
                  <a:pt x="15860" y="1018"/>
                  <a:pt x="15929" y="1018"/>
                </a:cubicBezTo>
                <a:close/>
                <a:moveTo>
                  <a:pt x="14344" y="27823"/>
                </a:moveTo>
                <a:cubicBezTo>
                  <a:pt x="14458" y="27823"/>
                  <a:pt x="14593" y="27854"/>
                  <a:pt x="14751" y="27913"/>
                </a:cubicBezTo>
                <a:cubicBezTo>
                  <a:pt x="15305" y="28191"/>
                  <a:pt x="15444" y="28815"/>
                  <a:pt x="14889" y="28884"/>
                </a:cubicBezTo>
                <a:lnTo>
                  <a:pt x="14751" y="28884"/>
                </a:lnTo>
                <a:cubicBezTo>
                  <a:pt x="14612" y="28884"/>
                  <a:pt x="14543" y="28953"/>
                  <a:pt x="14543" y="28953"/>
                </a:cubicBezTo>
                <a:cubicBezTo>
                  <a:pt x="14265" y="28884"/>
                  <a:pt x="13988" y="28745"/>
                  <a:pt x="13849" y="28468"/>
                </a:cubicBezTo>
                <a:cubicBezTo>
                  <a:pt x="13899" y="28021"/>
                  <a:pt x="14055" y="27823"/>
                  <a:pt x="14344" y="27823"/>
                </a:cubicBezTo>
                <a:close/>
                <a:moveTo>
                  <a:pt x="35130" y="18763"/>
                </a:moveTo>
                <a:cubicBezTo>
                  <a:pt x="35754" y="22784"/>
                  <a:pt x="33397" y="25972"/>
                  <a:pt x="31248" y="29230"/>
                </a:cubicBezTo>
                <a:cubicBezTo>
                  <a:pt x="30139" y="30686"/>
                  <a:pt x="29515" y="32488"/>
                  <a:pt x="29446" y="34360"/>
                </a:cubicBezTo>
                <a:cubicBezTo>
                  <a:pt x="28268" y="31379"/>
                  <a:pt x="30902" y="27567"/>
                  <a:pt x="32219" y="25071"/>
                </a:cubicBezTo>
                <a:lnTo>
                  <a:pt x="32219" y="25141"/>
                </a:lnTo>
                <a:cubicBezTo>
                  <a:pt x="33051" y="23685"/>
                  <a:pt x="33813" y="22229"/>
                  <a:pt x="34506" y="20704"/>
                </a:cubicBezTo>
                <a:cubicBezTo>
                  <a:pt x="34784" y="20150"/>
                  <a:pt x="34922" y="19526"/>
                  <a:pt x="35130" y="18902"/>
                </a:cubicBezTo>
                <a:cubicBezTo>
                  <a:pt x="35130" y="18833"/>
                  <a:pt x="35130" y="18763"/>
                  <a:pt x="35130" y="18763"/>
                </a:cubicBezTo>
                <a:close/>
                <a:moveTo>
                  <a:pt x="35407" y="18694"/>
                </a:moveTo>
                <a:lnTo>
                  <a:pt x="35407" y="18694"/>
                </a:lnTo>
                <a:cubicBezTo>
                  <a:pt x="35615" y="18971"/>
                  <a:pt x="35754" y="19318"/>
                  <a:pt x="35893" y="19595"/>
                </a:cubicBezTo>
                <a:cubicBezTo>
                  <a:pt x="35962" y="22992"/>
                  <a:pt x="33466" y="26666"/>
                  <a:pt x="32288" y="29577"/>
                </a:cubicBezTo>
                <a:cubicBezTo>
                  <a:pt x="31526" y="31310"/>
                  <a:pt x="30555" y="33182"/>
                  <a:pt x="29793" y="35053"/>
                </a:cubicBezTo>
                <a:cubicBezTo>
                  <a:pt x="29793" y="35053"/>
                  <a:pt x="29793" y="34984"/>
                  <a:pt x="29723" y="34915"/>
                </a:cubicBezTo>
                <a:cubicBezTo>
                  <a:pt x="29446" y="31449"/>
                  <a:pt x="31941" y="29092"/>
                  <a:pt x="33605" y="26250"/>
                </a:cubicBezTo>
                <a:cubicBezTo>
                  <a:pt x="34922" y="24032"/>
                  <a:pt x="35893" y="21328"/>
                  <a:pt x="35407" y="18694"/>
                </a:cubicBezTo>
                <a:close/>
                <a:moveTo>
                  <a:pt x="36101" y="18417"/>
                </a:moveTo>
                <a:cubicBezTo>
                  <a:pt x="39913" y="21813"/>
                  <a:pt x="38527" y="29230"/>
                  <a:pt x="34853" y="32280"/>
                </a:cubicBezTo>
                <a:cubicBezTo>
                  <a:pt x="33744" y="33182"/>
                  <a:pt x="32149" y="34013"/>
                  <a:pt x="30902" y="35123"/>
                </a:cubicBezTo>
                <a:cubicBezTo>
                  <a:pt x="32912" y="32627"/>
                  <a:pt x="35477" y="30409"/>
                  <a:pt x="36309" y="27290"/>
                </a:cubicBezTo>
                <a:cubicBezTo>
                  <a:pt x="37071" y="24794"/>
                  <a:pt x="37002" y="22091"/>
                  <a:pt x="36170" y="19595"/>
                </a:cubicBezTo>
                <a:lnTo>
                  <a:pt x="36170" y="19041"/>
                </a:lnTo>
                <a:lnTo>
                  <a:pt x="36170" y="19041"/>
                </a:lnTo>
                <a:cubicBezTo>
                  <a:pt x="37695" y="22229"/>
                  <a:pt x="37210" y="25557"/>
                  <a:pt x="36101" y="28884"/>
                </a:cubicBezTo>
                <a:cubicBezTo>
                  <a:pt x="36052" y="28933"/>
                  <a:pt x="36141" y="28982"/>
                  <a:pt x="36198" y="28982"/>
                </a:cubicBezTo>
                <a:cubicBezTo>
                  <a:pt x="36221" y="28982"/>
                  <a:pt x="36239" y="28973"/>
                  <a:pt x="36239" y="28953"/>
                </a:cubicBezTo>
                <a:cubicBezTo>
                  <a:pt x="37972" y="25626"/>
                  <a:pt x="37972" y="21675"/>
                  <a:pt x="36101" y="18417"/>
                </a:cubicBezTo>
                <a:close/>
                <a:moveTo>
                  <a:pt x="1372" y="25765"/>
                </a:moveTo>
                <a:lnTo>
                  <a:pt x="1372" y="25765"/>
                </a:lnTo>
                <a:cubicBezTo>
                  <a:pt x="7195" y="26943"/>
                  <a:pt x="9760" y="31518"/>
                  <a:pt x="13087" y="35608"/>
                </a:cubicBezTo>
                <a:cubicBezTo>
                  <a:pt x="11839" y="34499"/>
                  <a:pt x="10591" y="33320"/>
                  <a:pt x="9344" y="32142"/>
                </a:cubicBezTo>
                <a:cubicBezTo>
                  <a:pt x="7126" y="29924"/>
                  <a:pt x="4699" y="27498"/>
                  <a:pt x="1788" y="26180"/>
                </a:cubicBezTo>
                <a:lnTo>
                  <a:pt x="1372" y="25765"/>
                </a:lnTo>
                <a:close/>
                <a:moveTo>
                  <a:pt x="25703" y="31033"/>
                </a:moveTo>
                <a:cubicBezTo>
                  <a:pt x="26535" y="32558"/>
                  <a:pt x="26951" y="34152"/>
                  <a:pt x="27089" y="35816"/>
                </a:cubicBezTo>
                <a:cubicBezTo>
                  <a:pt x="26465" y="34776"/>
                  <a:pt x="25911" y="33736"/>
                  <a:pt x="25218" y="32696"/>
                </a:cubicBezTo>
                <a:cubicBezTo>
                  <a:pt x="25426" y="32142"/>
                  <a:pt x="25564" y="31587"/>
                  <a:pt x="25703" y="31033"/>
                </a:cubicBezTo>
                <a:close/>
                <a:moveTo>
                  <a:pt x="38506" y="35497"/>
                </a:moveTo>
                <a:cubicBezTo>
                  <a:pt x="38702" y="35497"/>
                  <a:pt x="38905" y="35545"/>
                  <a:pt x="39081" y="35677"/>
                </a:cubicBezTo>
                <a:cubicBezTo>
                  <a:pt x="39359" y="35816"/>
                  <a:pt x="39428" y="36162"/>
                  <a:pt x="39220" y="36370"/>
                </a:cubicBezTo>
                <a:cubicBezTo>
                  <a:pt x="39105" y="36638"/>
                  <a:pt x="38948" y="36737"/>
                  <a:pt x="38784" y="36737"/>
                </a:cubicBezTo>
                <a:cubicBezTo>
                  <a:pt x="38651" y="36737"/>
                  <a:pt x="38512" y="36671"/>
                  <a:pt x="38388" y="36578"/>
                </a:cubicBezTo>
                <a:cubicBezTo>
                  <a:pt x="38440" y="36422"/>
                  <a:pt x="38336" y="36344"/>
                  <a:pt x="38222" y="36344"/>
                </a:cubicBezTo>
                <a:cubicBezTo>
                  <a:pt x="38184" y="36344"/>
                  <a:pt x="38145" y="36353"/>
                  <a:pt x="38111" y="36370"/>
                </a:cubicBezTo>
                <a:cubicBezTo>
                  <a:pt x="38111" y="36232"/>
                  <a:pt x="38041" y="36162"/>
                  <a:pt x="37972" y="36093"/>
                </a:cubicBezTo>
                <a:cubicBezTo>
                  <a:pt x="37972" y="35954"/>
                  <a:pt x="37972" y="35885"/>
                  <a:pt x="38041" y="35816"/>
                </a:cubicBezTo>
                <a:cubicBezTo>
                  <a:pt x="38041" y="35677"/>
                  <a:pt x="38111" y="35608"/>
                  <a:pt x="38180" y="35538"/>
                </a:cubicBezTo>
                <a:cubicBezTo>
                  <a:pt x="38282" y="35513"/>
                  <a:pt x="38392" y="35497"/>
                  <a:pt x="38506" y="35497"/>
                </a:cubicBezTo>
                <a:close/>
                <a:moveTo>
                  <a:pt x="36170" y="20496"/>
                </a:moveTo>
                <a:cubicBezTo>
                  <a:pt x="36794" y="23200"/>
                  <a:pt x="36586" y="26042"/>
                  <a:pt x="35477" y="28537"/>
                </a:cubicBezTo>
                <a:cubicBezTo>
                  <a:pt x="34229" y="31449"/>
                  <a:pt x="31456" y="33598"/>
                  <a:pt x="29793" y="36232"/>
                </a:cubicBezTo>
                <a:cubicBezTo>
                  <a:pt x="29793" y="36301"/>
                  <a:pt x="29793" y="36301"/>
                  <a:pt x="29793" y="36370"/>
                </a:cubicBezTo>
                <a:cubicBezTo>
                  <a:pt x="29723" y="36578"/>
                  <a:pt x="29585" y="36786"/>
                  <a:pt x="29515" y="36994"/>
                </a:cubicBezTo>
                <a:cubicBezTo>
                  <a:pt x="30209" y="33805"/>
                  <a:pt x="32080" y="30548"/>
                  <a:pt x="33397" y="27913"/>
                </a:cubicBezTo>
                <a:cubicBezTo>
                  <a:pt x="34437" y="25765"/>
                  <a:pt x="35893" y="23061"/>
                  <a:pt x="36170" y="20496"/>
                </a:cubicBezTo>
                <a:close/>
                <a:moveTo>
                  <a:pt x="1441" y="25626"/>
                </a:moveTo>
                <a:lnTo>
                  <a:pt x="1441" y="25626"/>
                </a:lnTo>
                <a:cubicBezTo>
                  <a:pt x="5323" y="26111"/>
                  <a:pt x="8928" y="27913"/>
                  <a:pt x="11631" y="30617"/>
                </a:cubicBezTo>
                <a:cubicBezTo>
                  <a:pt x="13849" y="32766"/>
                  <a:pt x="14404" y="35885"/>
                  <a:pt x="16206" y="38242"/>
                </a:cubicBezTo>
                <a:cubicBezTo>
                  <a:pt x="15929" y="37965"/>
                  <a:pt x="15582" y="37687"/>
                  <a:pt x="15305" y="37479"/>
                </a:cubicBezTo>
                <a:cubicBezTo>
                  <a:pt x="11146" y="32835"/>
                  <a:pt x="8096" y="26735"/>
                  <a:pt x="1441" y="25626"/>
                </a:cubicBezTo>
                <a:close/>
                <a:moveTo>
                  <a:pt x="2273" y="26596"/>
                </a:moveTo>
                <a:lnTo>
                  <a:pt x="2273" y="26596"/>
                </a:lnTo>
                <a:cubicBezTo>
                  <a:pt x="7126" y="29300"/>
                  <a:pt x="10799" y="34013"/>
                  <a:pt x="14958" y="37687"/>
                </a:cubicBezTo>
                <a:cubicBezTo>
                  <a:pt x="15305" y="38034"/>
                  <a:pt x="15652" y="38381"/>
                  <a:pt x="15998" y="38658"/>
                </a:cubicBezTo>
                <a:cubicBezTo>
                  <a:pt x="13156" y="37410"/>
                  <a:pt x="10037" y="37063"/>
                  <a:pt x="7541" y="34915"/>
                </a:cubicBezTo>
                <a:cubicBezTo>
                  <a:pt x="5808" y="33390"/>
                  <a:pt x="4769" y="31171"/>
                  <a:pt x="3590" y="29230"/>
                </a:cubicBezTo>
                <a:cubicBezTo>
                  <a:pt x="3452" y="28953"/>
                  <a:pt x="2966" y="28052"/>
                  <a:pt x="2412" y="27220"/>
                </a:cubicBezTo>
                <a:lnTo>
                  <a:pt x="2412" y="27220"/>
                </a:lnTo>
                <a:cubicBezTo>
                  <a:pt x="6224" y="31310"/>
                  <a:pt x="10314" y="35608"/>
                  <a:pt x="15166" y="38173"/>
                </a:cubicBezTo>
                <a:cubicBezTo>
                  <a:pt x="15180" y="38186"/>
                  <a:pt x="15193" y="38191"/>
                  <a:pt x="15205" y="38191"/>
                </a:cubicBezTo>
                <a:cubicBezTo>
                  <a:pt x="15257" y="38191"/>
                  <a:pt x="15292" y="38090"/>
                  <a:pt x="15236" y="38034"/>
                </a:cubicBezTo>
                <a:cubicBezTo>
                  <a:pt x="12671" y="36024"/>
                  <a:pt x="10106" y="34152"/>
                  <a:pt x="7680" y="31934"/>
                </a:cubicBezTo>
                <a:cubicBezTo>
                  <a:pt x="5808" y="30201"/>
                  <a:pt x="4076" y="28399"/>
                  <a:pt x="2273" y="26596"/>
                </a:cubicBezTo>
                <a:close/>
                <a:moveTo>
                  <a:pt x="26119" y="22091"/>
                </a:moveTo>
                <a:lnTo>
                  <a:pt x="26119" y="22091"/>
                </a:lnTo>
                <a:cubicBezTo>
                  <a:pt x="22722" y="26180"/>
                  <a:pt x="18771" y="33528"/>
                  <a:pt x="21752" y="38658"/>
                </a:cubicBezTo>
                <a:lnTo>
                  <a:pt x="21821" y="38866"/>
                </a:lnTo>
                <a:cubicBezTo>
                  <a:pt x="19880" y="35816"/>
                  <a:pt x="19880" y="32280"/>
                  <a:pt x="21058" y="28884"/>
                </a:cubicBezTo>
                <a:cubicBezTo>
                  <a:pt x="21682" y="27359"/>
                  <a:pt x="22445" y="25903"/>
                  <a:pt x="23485" y="24586"/>
                </a:cubicBezTo>
                <a:cubicBezTo>
                  <a:pt x="24247" y="23685"/>
                  <a:pt x="25148" y="22853"/>
                  <a:pt x="26119" y="22091"/>
                </a:cubicBezTo>
                <a:close/>
                <a:moveTo>
                  <a:pt x="26673" y="21744"/>
                </a:moveTo>
                <a:lnTo>
                  <a:pt x="26673" y="21744"/>
                </a:lnTo>
                <a:cubicBezTo>
                  <a:pt x="26465" y="25418"/>
                  <a:pt x="25079" y="28399"/>
                  <a:pt x="23554" y="31795"/>
                </a:cubicBezTo>
                <a:cubicBezTo>
                  <a:pt x="22583" y="34083"/>
                  <a:pt x="21821" y="36509"/>
                  <a:pt x="22168" y="39004"/>
                </a:cubicBezTo>
                <a:lnTo>
                  <a:pt x="22098" y="38796"/>
                </a:lnTo>
                <a:cubicBezTo>
                  <a:pt x="21960" y="37410"/>
                  <a:pt x="21890" y="36024"/>
                  <a:pt x="22029" y="34637"/>
                </a:cubicBezTo>
                <a:cubicBezTo>
                  <a:pt x="22306" y="31033"/>
                  <a:pt x="23970" y="28052"/>
                  <a:pt x="25911" y="25141"/>
                </a:cubicBezTo>
                <a:cubicBezTo>
                  <a:pt x="25962" y="25039"/>
                  <a:pt x="25901" y="24975"/>
                  <a:pt x="25837" y="24975"/>
                </a:cubicBezTo>
                <a:cubicBezTo>
                  <a:pt x="25814" y="24975"/>
                  <a:pt x="25791" y="24983"/>
                  <a:pt x="25772" y="25002"/>
                </a:cubicBezTo>
                <a:cubicBezTo>
                  <a:pt x="22514" y="28399"/>
                  <a:pt x="21336" y="33251"/>
                  <a:pt x="21682" y="37965"/>
                </a:cubicBezTo>
                <a:cubicBezTo>
                  <a:pt x="19603" y="32488"/>
                  <a:pt x="23277" y="26388"/>
                  <a:pt x="26465" y="22091"/>
                </a:cubicBezTo>
                <a:cubicBezTo>
                  <a:pt x="26535" y="21952"/>
                  <a:pt x="26465" y="21883"/>
                  <a:pt x="26396" y="21813"/>
                </a:cubicBezTo>
                <a:lnTo>
                  <a:pt x="26673" y="21744"/>
                </a:lnTo>
                <a:close/>
                <a:moveTo>
                  <a:pt x="27103" y="21579"/>
                </a:moveTo>
                <a:cubicBezTo>
                  <a:pt x="27249" y="21579"/>
                  <a:pt x="27366" y="21657"/>
                  <a:pt x="27366" y="21813"/>
                </a:cubicBezTo>
                <a:cubicBezTo>
                  <a:pt x="27921" y="24863"/>
                  <a:pt x="26049" y="28399"/>
                  <a:pt x="25148" y="31171"/>
                </a:cubicBezTo>
                <a:cubicBezTo>
                  <a:pt x="25010" y="31587"/>
                  <a:pt x="24940" y="31934"/>
                  <a:pt x="24802" y="32350"/>
                </a:cubicBezTo>
                <a:cubicBezTo>
                  <a:pt x="24247" y="34776"/>
                  <a:pt x="23415" y="37133"/>
                  <a:pt x="22445" y="39420"/>
                </a:cubicBezTo>
                <a:cubicBezTo>
                  <a:pt x="21544" y="33043"/>
                  <a:pt x="27921" y="27775"/>
                  <a:pt x="26951" y="21605"/>
                </a:cubicBezTo>
                <a:cubicBezTo>
                  <a:pt x="27003" y="21588"/>
                  <a:pt x="27055" y="21579"/>
                  <a:pt x="27103" y="21579"/>
                </a:cubicBezTo>
                <a:close/>
                <a:moveTo>
                  <a:pt x="40043" y="38952"/>
                </a:moveTo>
                <a:cubicBezTo>
                  <a:pt x="40104" y="38952"/>
                  <a:pt x="40156" y="38970"/>
                  <a:pt x="40190" y="39004"/>
                </a:cubicBezTo>
                <a:cubicBezTo>
                  <a:pt x="40260" y="39004"/>
                  <a:pt x="40329" y="39074"/>
                  <a:pt x="40329" y="39143"/>
                </a:cubicBezTo>
                <a:cubicBezTo>
                  <a:pt x="40329" y="39282"/>
                  <a:pt x="40260" y="39420"/>
                  <a:pt x="40190" y="39559"/>
                </a:cubicBezTo>
                <a:cubicBezTo>
                  <a:pt x="40121" y="39698"/>
                  <a:pt x="39982" y="39836"/>
                  <a:pt x="39844" y="39906"/>
                </a:cubicBezTo>
                <a:cubicBezTo>
                  <a:pt x="39774" y="39836"/>
                  <a:pt x="39774" y="39767"/>
                  <a:pt x="39705" y="39767"/>
                </a:cubicBezTo>
                <a:cubicBezTo>
                  <a:pt x="39705" y="39559"/>
                  <a:pt x="39705" y="39351"/>
                  <a:pt x="39705" y="39212"/>
                </a:cubicBezTo>
                <a:cubicBezTo>
                  <a:pt x="39705" y="39143"/>
                  <a:pt x="39774" y="39074"/>
                  <a:pt x="39844" y="39004"/>
                </a:cubicBezTo>
                <a:cubicBezTo>
                  <a:pt x="39913" y="38970"/>
                  <a:pt x="39982" y="38952"/>
                  <a:pt x="40043" y="38952"/>
                </a:cubicBezTo>
                <a:close/>
                <a:moveTo>
                  <a:pt x="33222" y="38959"/>
                </a:moveTo>
                <a:cubicBezTo>
                  <a:pt x="33318" y="38959"/>
                  <a:pt x="33421" y="38976"/>
                  <a:pt x="33536" y="39004"/>
                </a:cubicBezTo>
                <a:cubicBezTo>
                  <a:pt x="33813" y="39212"/>
                  <a:pt x="33674" y="39975"/>
                  <a:pt x="33536" y="40183"/>
                </a:cubicBezTo>
                <a:cubicBezTo>
                  <a:pt x="33434" y="40284"/>
                  <a:pt x="33259" y="40349"/>
                  <a:pt x="33090" y="40349"/>
                </a:cubicBezTo>
                <a:cubicBezTo>
                  <a:pt x="33028" y="40349"/>
                  <a:pt x="32968" y="40340"/>
                  <a:pt x="32912" y="40321"/>
                </a:cubicBezTo>
                <a:cubicBezTo>
                  <a:pt x="32704" y="40252"/>
                  <a:pt x="32496" y="39975"/>
                  <a:pt x="32427" y="39698"/>
                </a:cubicBezTo>
                <a:lnTo>
                  <a:pt x="32427" y="39698"/>
                </a:lnTo>
                <a:cubicBezTo>
                  <a:pt x="32496" y="39767"/>
                  <a:pt x="32565" y="39767"/>
                  <a:pt x="32635" y="39836"/>
                </a:cubicBezTo>
                <a:cubicBezTo>
                  <a:pt x="32773" y="39836"/>
                  <a:pt x="32843" y="39767"/>
                  <a:pt x="32843" y="39628"/>
                </a:cubicBezTo>
                <a:cubicBezTo>
                  <a:pt x="32704" y="39420"/>
                  <a:pt x="32635" y="39282"/>
                  <a:pt x="32843" y="39074"/>
                </a:cubicBezTo>
                <a:cubicBezTo>
                  <a:pt x="32964" y="38992"/>
                  <a:pt x="33086" y="38959"/>
                  <a:pt x="33222" y="38959"/>
                </a:cubicBezTo>
                <a:close/>
                <a:moveTo>
                  <a:pt x="13503" y="43094"/>
                </a:moveTo>
                <a:cubicBezTo>
                  <a:pt x="14889" y="43510"/>
                  <a:pt x="16068" y="44134"/>
                  <a:pt x="17177" y="44966"/>
                </a:cubicBezTo>
                <a:cubicBezTo>
                  <a:pt x="18008" y="45590"/>
                  <a:pt x="18840" y="46283"/>
                  <a:pt x="19741" y="46907"/>
                </a:cubicBezTo>
                <a:cubicBezTo>
                  <a:pt x="19048" y="46560"/>
                  <a:pt x="18355" y="46144"/>
                  <a:pt x="17662" y="45728"/>
                </a:cubicBezTo>
                <a:cubicBezTo>
                  <a:pt x="16345" y="44896"/>
                  <a:pt x="14958" y="43857"/>
                  <a:pt x="13503" y="43094"/>
                </a:cubicBezTo>
                <a:close/>
                <a:moveTo>
                  <a:pt x="11034" y="41721"/>
                </a:moveTo>
                <a:cubicBezTo>
                  <a:pt x="13249" y="41721"/>
                  <a:pt x="15436" y="42364"/>
                  <a:pt x="17315" y="43579"/>
                </a:cubicBezTo>
                <a:cubicBezTo>
                  <a:pt x="19395" y="44758"/>
                  <a:pt x="20851" y="46837"/>
                  <a:pt x="22722" y="48293"/>
                </a:cubicBezTo>
                <a:cubicBezTo>
                  <a:pt x="20227" y="46976"/>
                  <a:pt x="18216" y="45035"/>
                  <a:pt x="15790" y="43579"/>
                </a:cubicBezTo>
                <a:cubicBezTo>
                  <a:pt x="14543" y="42886"/>
                  <a:pt x="13226" y="42470"/>
                  <a:pt x="11770" y="42332"/>
                </a:cubicBezTo>
                <a:cubicBezTo>
                  <a:pt x="11125" y="42063"/>
                  <a:pt x="10438" y="41961"/>
                  <a:pt x="9743" y="41961"/>
                </a:cubicBezTo>
                <a:cubicBezTo>
                  <a:pt x="9541" y="41961"/>
                  <a:pt x="9338" y="41970"/>
                  <a:pt x="9136" y="41985"/>
                </a:cubicBezTo>
                <a:cubicBezTo>
                  <a:pt x="9136" y="41916"/>
                  <a:pt x="9274" y="41916"/>
                  <a:pt x="9344" y="41846"/>
                </a:cubicBezTo>
                <a:cubicBezTo>
                  <a:pt x="9906" y="41762"/>
                  <a:pt x="10471" y="41721"/>
                  <a:pt x="11034" y="41721"/>
                </a:cubicBezTo>
                <a:close/>
                <a:moveTo>
                  <a:pt x="8373" y="42401"/>
                </a:moveTo>
                <a:cubicBezTo>
                  <a:pt x="8443" y="42470"/>
                  <a:pt x="8443" y="42470"/>
                  <a:pt x="8512" y="42470"/>
                </a:cubicBezTo>
                <a:cubicBezTo>
                  <a:pt x="9690" y="42540"/>
                  <a:pt x="10869" y="42609"/>
                  <a:pt x="12047" y="42817"/>
                </a:cubicBezTo>
                <a:cubicBezTo>
                  <a:pt x="14196" y="43579"/>
                  <a:pt x="16137" y="45243"/>
                  <a:pt x="18008" y="46352"/>
                </a:cubicBezTo>
                <a:cubicBezTo>
                  <a:pt x="19533" y="47253"/>
                  <a:pt x="21128" y="48085"/>
                  <a:pt x="22722" y="48778"/>
                </a:cubicBezTo>
                <a:cubicBezTo>
                  <a:pt x="19811" y="48432"/>
                  <a:pt x="17107" y="47392"/>
                  <a:pt x="14681" y="45659"/>
                </a:cubicBezTo>
                <a:cubicBezTo>
                  <a:pt x="12671" y="44411"/>
                  <a:pt x="10661" y="43025"/>
                  <a:pt x="8304" y="42540"/>
                </a:cubicBezTo>
                <a:lnTo>
                  <a:pt x="8373" y="42401"/>
                </a:lnTo>
                <a:close/>
                <a:moveTo>
                  <a:pt x="12175" y="41159"/>
                </a:moveTo>
                <a:cubicBezTo>
                  <a:pt x="16333" y="41159"/>
                  <a:pt x="20231" y="45099"/>
                  <a:pt x="23207" y="48016"/>
                </a:cubicBezTo>
                <a:lnTo>
                  <a:pt x="24178" y="48986"/>
                </a:lnTo>
                <a:lnTo>
                  <a:pt x="23901" y="48848"/>
                </a:lnTo>
                <a:cubicBezTo>
                  <a:pt x="19898" y="45620"/>
                  <a:pt x="16436" y="41430"/>
                  <a:pt x="11276" y="41430"/>
                </a:cubicBezTo>
                <a:cubicBezTo>
                  <a:pt x="10895" y="41430"/>
                  <a:pt x="10506" y="41452"/>
                  <a:pt x="10106" y="41500"/>
                </a:cubicBezTo>
                <a:cubicBezTo>
                  <a:pt x="10801" y="41265"/>
                  <a:pt x="11491" y="41159"/>
                  <a:pt x="12175" y="41159"/>
                </a:cubicBezTo>
                <a:close/>
                <a:moveTo>
                  <a:pt x="8651" y="42886"/>
                </a:moveTo>
                <a:lnTo>
                  <a:pt x="8651" y="42886"/>
                </a:lnTo>
                <a:cubicBezTo>
                  <a:pt x="11215" y="43995"/>
                  <a:pt x="13711" y="45312"/>
                  <a:pt x="16068" y="46907"/>
                </a:cubicBezTo>
                <a:cubicBezTo>
                  <a:pt x="17869" y="47987"/>
                  <a:pt x="20033" y="49068"/>
                  <a:pt x="22202" y="49068"/>
                </a:cubicBezTo>
                <a:cubicBezTo>
                  <a:pt x="22537" y="49068"/>
                  <a:pt x="22873" y="49042"/>
                  <a:pt x="23207" y="48986"/>
                </a:cubicBezTo>
                <a:cubicBezTo>
                  <a:pt x="23415" y="49056"/>
                  <a:pt x="23693" y="49194"/>
                  <a:pt x="23901" y="49264"/>
                </a:cubicBezTo>
                <a:cubicBezTo>
                  <a:pt x="23242" y="49229"/>
                  <a:pt x="22583" y="49212"/>
                  <a:pt x="21934" y="49212"/>
                </a:cubicBezTo>
                <a:cubicBezTo>
                  <a:pt x="21284" y="49212"/>
                  <a:pt x="20643" y="49229"/>
                  <a:pt x="20019" y="49264"/>
                </a:cubicBezTo>
                <a:cubicBezTo>
                  <a:pt x="19977" y="49264"/>
                  <a:pt x="19936" y="49264"/>
                  <a:pt x="19895" y="49264"/>
                </a:cubicBezTo>
                <a:cubicBezTo>
                  <a:pt x="15513" y="49264"/>
                  <a:pt x="11809" y="45633"/>
                  <a:pt x="8651" y="42886"/>
                </a:cubicBezTo>
                <a:close/>
                <a:moveTo>
                  <a:pt x="15832" y="1"/>
                </a:moveTo>
                <a:cubicBezTo>
                  <a:pt x="15736" y="1"/>
                  <a:pt x="15668" y="133"/>
                  <a:pt x="15721" y="186"/>
                </a:cubicBezTo>
                <a:cubicBezTo>
                  <a:pt x="15790" y="325"/>
                  <a:pt x="15860" y="463"/>
                  <a:pt x="15929" y="602"/>
                </a:cubicBezTo>
                <a:lnTo>
                  <a:pt x="15860" y="602"/>
                </a:lnTo>
                <a:lnTo>
                  <a:pt x="15513" y="463"/>
                </a:lnTo>
                <a:cubicBezTo>
                  <a:pt x="15513" y="394"/>
                  <a:pt x="15444" y="394"/>
                  <a:pt x="15374" y="394"/>
                </a:cubicBezTo>
                <a:cubicBezTo>
                  <a:pt x="15305" y="394"/>
                  <a:pt x="15166" y="325"/>
                  <a:pt x="15097" y="325"/>
                </a:cubicBezTo>
                <a:cubicBezTo>
                  <a:pt x="15082" y="317"/>
                  <a:pt x="15067" y="314"/>
                  <a:pt x="15052" y="314"/>
                </a:cubicBezTo>
                <a:cubicBezTo>
                  <a:pt x="14932" y="314"/>
                  <a:pt x="14843" y="540"/>
                  <a:pt x="15028" y="602"/>
                </a:cubicBezTo>
                <a:lnTo>
                  <a:pt x="15166" y="671"/>
                </a:lnTo>
                <a:cubicBezTo>
                  <a:pt x="15166" y="671"/>
                  <a:pt x="15166" y="741"/>
                  <a:pt x="15166" y="810"/>
                </a:cubicBezTo>
                <a:cubicBezTo>
                  <a:pt x="17246" y="7464"/>
                  <a:pt x="14543" y="17308"/>
                  <a:pt x="21613" y="21467"/>
                </a:cubicBezTo>
                <a:cubicBezTo>
                  <a:pt x="21613" y="21744"/>
                  <a:pt x="21613" y="21952"/>
                  <a:pt x="21613" y="22229"/>
                </a:cubicBezTo>
                <a:cubicBezTo>
                  <a:pt x="21648" y="22299"/>
                  <a:pt x="21700" y="22333"/>
                  <a:pt x="21752" y="22333"/>
                </a:cubicBezTo>
                <a:cubicBezTo>
                  <a:pt x="21804" y="22333"/>
                  <a:pt x="21856" y="22299"/>
                  <a:pt x="21890" y="22229"/>
                </a:cubicBezTo>
                <a:lnTo>
                  <a:pt x="21890" y="22021"/>
                </a:lnTo>
                <a:cubicBezTo>
                  <a:pt x="22237" y="22853"/>
                  <a:pt x="22583" y="23754"/>
                  <a:pt x="22930" y="24586"/>
                </a:cubicBezTo>
                <a:cubicBezTo>
                  <a:pt x="22376" y="25349"/>
                  <a:pt x="21821" y="26250"/>
                  <a:pt x="21336" y="27082"/>
                </a:cubicBezTo>
                <a:cubicBezTo>
                  <a:pt x="19741" y="23893"/>
                  <a:pt x="17246" y="21328"/>
                  <a:pt x="14820" y="18694"/>
                </a:cubicBezTo>
                <a:cubicBezTo>
                  <a:pt x="15166" y="18555"/>
                  <a:pt x="15305" y="18209"/>
                  <a:pt x="15374" y="17862"/>
                </a:cubicBezTo>
                <a:cubicBezTo>
                  <a:pt x="15513" y="17585"/>
                  <a:pt x="15513" y="17030"/>
                  <a:pt x="15652" y="16545"/>
                </a:cubicBezTo>
                <a:cubicBezTo>
                  <a:pt x="15790" y="16684"/>
                  <a:pt x="15860" y="16822"/>
                  <a:pt x="15998" y="16961"/>
                </a:cubicBezTo>
                <a:cubicBezTo>
                  <a:pt x="16068" y="17030"/>
                  <a:pt x="16137" y="17100"/>
                  <a:pt x="16137" y="17100"/>
                </a:cubicBezTo>
                <a:cubicBezTo>
                  <a:pt x="16206" y="17169"/>
                  <a:pt x="16276" y="17204"/>
                  <a:pt x="16336" y="17204"/>
                </a:cubicBezTo>
                <a:cubicBezTo>
                  <a:pt x="16397" y="17204"/>
                  <a:pt x="16449" y="17169"/>
                  <a:pt x="16483" y="17100"/>
                </a:cubicBezTo>
                <a:cubicBezTo>
                  <a:pt x="16553" y="17100"/>
                  <a:pt x="16622" y="17030"/>
                  <a:pt x="16622" y="16961"/>
                </a:cubicBezTo>
                <a:cubicBezTo>
                  <a:pt x="16622" y="16961"/>
                  <a:pt x="16622" y="16892"/>
                  <a:pt x="16622" y="16892"/>
                </a:cubicBezTo>
                <a:cubicBezTo>
                  <a:pt x="16553" y="16614"/>
                  <a:pt x="16414" y="16407"/>
                  <a:pt x="16206" y="16268"/>
                </a:cubicBezTo>
                <a:cubicBezTo>
                  <a:pt x="16206" y="16199"/>
                  <a:pt x="16137" y="16129"/>
                  <a:pt x="16068" y="16129"/>
                </a:cubicBezTo>
                <a:lnTo>
                  <a:pt x="15860" y="15921"/>
                </a:lnTo>
                <a:cubicBezTo>
                  <a:pt x="15825" y="15887"/>
                  <a:pt x="15773" y="15869"/>
                  <a:pt x="15721" y="15869"/>
                </a:cubicBezTo>
                <a:cubicBezTo>
                  <a:pt x="15669" y="15869"/>
                  <a:pt x="15617" y="15887"/>
                  <a:pt x="15582" y="15921"/>
                </a:cubicBezTo>
                <a:cubicBezTo>
                  <a:pt x="15374" y="16337"/>
                  <a:pt x="15236" y="16753"/>
                  <a:pt x="15236" y="17238"/>
                </a:cubicBezTo>
                <a:cubicBezTo>
                  <a:pt x="15166" y="17516"/>
                  <a:pt x="15166" y="18417"/>
                  <a:pt x="14751" y="18486"/>
                </a:cubicBezTo>
                <a:cubicBezTo>
                  <a:pt x="14751" y="18486"/>
                  <a:pt x="14681" y="18486"/>
                  <a:pt x="14681" y="18555"/>
                </a:cubicBezTo>
                <a:lnTo>
                  <a:pt x="13988" y="17793"/>
                </a:lnTo>
                <a:cubicBezTo>
                  <a:pt x="13641" y="16614"/>
                  <a:pt x="13364" y="15436"/>
                  <a:pt x="13226" y="14258"/>
                </a:cubicBezTo>
                <a:cubicBezTo>
                  <a:pt x="13295" y="14188"/>
                  <a:pt x="13295" y="14119"/>
                  <a:pt x="13226" y="14050"/>
                </a:cubicBezTo>
                <a:lnTo>
                  <a:pt x="13156" y="13842"/>
                </a:lnTo>
                <a:lnTo>
                  <a:pt x="13087" y="13772"/>
                </a:lnTo>
                <a:cubicBezTo>
                  <a:pt x="14157" y="13322"/>
                  <a:pt x="13533" y="11588"/>
                  <a:pt x="12555" y="11588"/>
                </a:cubicBezTo>
                <a:cubicBezTo>
                  <a:pt x="12330" y="11588"/>
                  <a:pt x="12086" y="11680"/>
                  <a:pt x="11839" y="11901"/>
                </a:cubicBezTo>
                <a:cubicBezTo>
                  <a:pt x="11631" y="12039"/>
                  <a:pt x="11631" y="12317"/>
                  <a:pt x="11839" y="12455"/>
                </a:cubicBezTo>
                <a:cubicBezTo>
                  <a:pt x="11978" y="12594"/>
                  <a:pt x="12168" y="12663"/>
                  <a:pt x="12368" y="12663"/>
                </a:cubicBezTo>
                <a:cubicBezTo>
                  <a:pt x="12567" y="12663"/>
                  <a:pt x="12775" y="12594"/>
                  <a:pt x="12948" y="12455"/>
                </a:cubicBezTo>
                <a:lnTo>
                  <a:pt x="12948" y="12455"/>
                </a:lnTo>
                <a:cubicBezTo>
                  <a:pt x="13087" y="12733"/>
                  <a:pt x="13018" y="13218"/>
                  <a:pt x="12602" y="13287"/>
                </a:cubicBezTo>
                <a:cubicBezTo>
                  <a:pt x="12394" y="13287"/>
                  <a:pt x="12255" y="13564"/>
                  <a:pt x="12394" y="13772"/>
                </a:cubicBezTo>
                <a:lnTo>
                  <a:pt x="12879" y="14258"/>
                </a:lnTo>
                <a:cubicBezTo>
                  <a:pt x="12879" y="14327"/>
                  <a:pt x="12879" y="14327"/>
                  <a:pt x="12948" y="14327"/>
                </a:cubicBezTo>
                <a:cubicBezTo>
                  <a:pt x="13226" y="15228"/>
                  <a:pt x="13364" y="16060"/>
                  <a:pt x="13503" y="16961"/>
                </a:cubicBezTo>
                <a:cubicBezTo>
                  <a:pt x="13503" y="17100"/>
                  <a:pt x="13572" y="17238"/>
                  <a:pt x="13572" y="17377"/>
                </a:cubicBezTo>
                <a:cubicBezTo>
                  <a:pt x="12810" y="16476"/>
                  <a:pt x="12047" y="15644"/>
                  <a:pt x="11354" y="14674"/>
                </a:cubicBezTo>
                <a:cubicBezTo>
                  <a:pt x="11423" y="14674"/>
                  <a:pt x="11423" y="14535"/>
                  <a:pt x="11354" y="14466"/>
                </a:cubicBezTo>
                <a:cubicBezTo>
                  <a:pt x="10383" y="14050"/>
                  <a:pt x="10314" y="11970"/>
                  <a:pt x="10453" y="10653"/>
                </a:cubicBezTo>
                <a:cubicBezTo>
                  <a:pt x="10591" y="10653"/>
                  <a:pt x="10661" y="10584"/>
                  <a:pt x="10730" y="10445"/>
                </a:cubicBezTo>
                <a:cubicBezTo>
                  <a:pt x="10794" y="10063"/>
                  <a:pt x="10740" y="9389"/>
                  <a:pt x="10248" y="9389"/>
                </a:cubicBezTo>
                <a:cubicBezTo>
                  <a:pt x="10204" y="9389"/>
                  <a:pt x="10157" y="9394"/>
                  <a:pt x="10106" y="9405"/>
                </a:cubicBezTo>
                <a:cubicBezTo>
                  <a:pt x="9482" y="9544"/>
                  <a:pt x="9690" y="10445"/>
                  <a:pt x="10037" y="10861"/>
                </a:cubicBezTo>
                <a:lnTo>
                  <a:pt x="10245" y="10861"/>
                </a:lnTo>
                <a:cubicBezTo>
                  <a:pt x="10176" y="11554"/>
                  <a:pt x="10176" y="12247"/>
                  <a:pt x="10245" y="13010"/>
                </a:cubicBezTo>
                <a:cubicBezTo>
                  <a:pt x="9621" y="12109"/>
                  <a:pt x="9066" y="11208"/>
                  <a:pt x="8651" y="10306"/>
                </a:cubicBezTo>
                <a:cubicBezTo>
                  <a:pt x="8858" y="10029"/>
                  <a:pt x="9066" y="9683"/>
                  <a:pt x="9066" y="9336"/>
                </a:cubicBezTo>
                <a:cubicBezTo>
                  <a:pt x="9136" y="8920"/>
                  <a:pt x="8997" y="8574"/>
                  <a:pt x="8789" y="8296"/>
                </a:cubicBezTo>
                <a:cubicBezTo>
                  <a:pt x="8574" y="8112"/>
                  <a:pt x="8319" y="8023"/>
                  <a:pt x="8065" y="8023"/>
                </a:cubicBezTo>
                <a:cubicBezTo>
                  <a:pt x="7745" y="8023"/>
                  <a:pt x="7427" y="8164"/>
                  <a:pt x="7195" y="8435"/>
                </a:cubicBezTo>
                <a:lnTo>
                  <a:pt x="7126" y="8574"/>
                </a:lnTo>
                <a:cubicBezTo>
                  <a:pt x="7100" y="8561"/>
                  <a:pt x="7072" y="8555"/>
                  <a:pt x="7044" y="8555"/>
                </a:cubicBezTo>
                <a:cubicBezTo>
                  <a:pt x="6920" y="8555"/>
                  <a:pt x="6792" y="8668"/>
                  <a:pt x="6848" y="8781"/>
                </a:cubicBezTo>
                <a:lnTo>
                  <a:pt x="6918" y="8920"/>
                </a:lnTo>
                <a:cubicBezTo>
                  <a:pt x="6779" y="9405"/>
                  <a:pt x="7126" y="9960"/>
                  <a:pt x="7611" y="10099"/>
                </a:cubicBezTo>
                <a:cubicBezTo>
                  <a:pt x="7645" y="10133"/>
                  <a:pt x="7663" y="10151"/>
                  <a:pt x="7680" y="10151"/>
                </a:cubicBezTo>
                <a:cubicBezTo>
                  <a:pt x="7697" y="10151"/>
                  <a:pt x="7715" y="10133"/>
                  <a:pt x="7749" y="10099"/>
                </a:cubicBezTo>
                <a:cubicBezTo>
                  <a:pt x="7863" y="10270"/>
                  <a:pt x="8071" y="10394"/>
                  <a:pt x="8296" y="10394"/>
                </a:cubicBezTo>
                <a:cubicBezTo>
                  <a:pt x="8344" y="10394"/>
                  <a:pt x="8393" y="10388"/>
                  <a:pt x="8443" y="10376"/>
                </a:cubicBezTo>
                <a:cubicBezTo>
                  <a:pt x="9136" y="11832"/>
                  <a:pt x="9898" y="13218"/>
                  <a:pt x="10869" y="14466"/>
                </a:cubicBezTo>
                <a:cubicBezTo>
                  <a:pt x="10645" y="14528"/>
                  <a:pt x="10419" y="14554"/>
                  <a:pt x="10191" y="14554"/>
                </a:cubicBezTo>
                <a:cubicBezTo>
                  <a:pt x="9148" y="14554"/>
                  <a:pt x="8068" y="14000"/>
                  <a:pt x="6987" y="13772"/>
                </a:cubicBezTo>
                <a:cubicBezTo>
                  <a:pt x="7056" y="13495"/>
                  <a:pt x="7056" y="13218"/>
                  <a:pt x="7056" y="12941"/>
                </a:cubicBezTo>
                <a:cubicBezTo>
                  <a:pt x="7022" y="12837"/>
                  <a:pt x="6918" y="12785"/>
                  <a:pt x="6814" y="12785"/>
                </a:cubicBezTo>
                <a:cubicBezTo>
                  <a:pt x="6710" y="12785"/>
                  <a:pt x="6606" y="12837"/>
                  <a:pt x="6571" y="12941"/>
                </a:cubicBezTo>
                <a:cubicBezTo>
                  <a:pt x="6571" y="13079"/>
                  <a:pt x="6502" y="13149"/>
                  <a:pt x="6432" y="13287"/>
                </a:cubicBezTo>
                <a:cubicBezTo>
                  <a:pt x="6363" y="13357"/>
                  <a:pt x="6432" y="13426"/>
                  <a:pt x="6571" y="13426"/>
                </a:cubicBezTo>
                <a:cubicBezTo>
                  <a:pt x="6571" y="13495"/>
                  <a:pt x="6502" y="13564"/>
                  <a:pt x="6502" y="13634"/>
                </a:cubicBezTo>
                <a:cubicBezTo>
                  <a:pt x="6363" y="13495"/>
                  <a:pt x="6155" y="13426"/>
                  <a:pt x="5947" y="13426"/>
                </a:cubicBezTo>
                <a:cubicBezTo>
                  <a:pt x="5808" y="13426"/>
                  <a:pt x="5739" y="13564"/>
                  <a:pt x="5670" y="13703"/>
                </a:cubicBezTo>
                <a:cubicBezTo>
                  <a:pt x="5531" y="13703"/>
                  <a:pt x="5462" y="13772"/>
                  <a:pt x="5531" y="13911"/>
                </a:cubicBezTo>
                <a:lnTo>
                  <a:pt x="5531" y="14119"/>
                </a:lnTo>
                <a:cubicBezTo>
                  <a:pt x="5531" y="14327"/>
                  <a:pt x="5601" y="14604"/>
                  <a:pt x="5808" y="14674"/>
                </a:cubicBezTo>
                <a:cubicBezTo>
                  <a:pt x="5878" y="14743"/>
                  <a:pt x="6016" y="14812"/>
                  <a:pt x="6155" y="14812"/>
                </a:cubicBezTo>
                <a:cubicBezTo>
                  <a:pt x="6363" y="14812"/>
                  <a:pt x="6571" y="14743"/>
                  <a:pt x="6779" y="14604"/>
                </a:cubicBezTo>
                <a:cubicBezTo>
                  <a:pt x="6848" y="14466"/>
                  <a:pt x="6918" y="14327"/>
                  <a:pt x="6848" y="14188"/>
                </a:cubicBezTo>
                <a:lnTo>
                  <a:pt x="6848" y="14188"/>
                </a:lnTo>
                <a:cubicBezTo>
                  <a:pt x="7943" y="14397"/>
                  <a:pt x="9038" y="14958"/>
                  <a:pt x="10074" y="14958"/>
                </a:cubicBezTo>
                <a:cubicBezTo>
                  <a:pt x="10415" y="14958"/>
                  <a:pt x="10750" y="14897"/>
                  <a:pt x="11077" y="14743"/>
                </a:cubicBezTo>
                <a:cubicBezTo>
                  <a:pt x="11908" y="15991"/>
                  <a:pt x="12948" y="17169"/>
                  <a:pt x="13988" y="18347"/>
                </a:cubicBezTo>
                <a:cubicBezTo>
                  <a:pt x="13988" y="18486"/>
                  <a:pt x="14057" y="18625"/>
                  <a:pt x="14127" y="18763"/>
                </a:cubicBezTo>
                <a:cubicBezTo>
                  <a:pt x="14161" y="18833"/>
                  <a:pt x="14213" y="18867"/>
                  <a:pt x="14265" y="18867"/>
                </a:cubicBezTo>
                <a:cubicBezTo>
                  <a:pt x="14317" y="18867"/>
                  <a:pt x="14369" y="18833"/>
                  <a:pt x="14404" y="18763"/>
                </a:cubicBezTo>
                <a:lnTo>
                  <a:pt x="16276" y="20843"/>
                </a:lnTo>
                <a:cubicBezTo>
                  <a:pt x="15236" y="20774"/>
                  <a:pt x="14265" y="20080"/>
                  <a:pt x="13364" y="19665"/>
                </a:cubicBezTo>
                <a:cubicBezTo>
                  <a:pt x="12394" y="19249"/>
                  <a:pt x="11493" y="18902"/>
                  <a:pt x="10661" y="18486"/>
                </a:cubicBezTo>
                <a:cubicBezTo>
                  <a:pt x="11264" y="17823"/>
                  <a:pt x="10765" y="16372"/>
                  <a:pt x="9803" y="16372"/>
                </a:cubicBezTo>
                <a:cubicBezTo>
                  <a:pt x="9659" y="16372"/>
                  <a:pt x="9506" y="16404"/>
                  <a:pt x="9344" y="16476"/>
                </a:cubicBezTo>
                <a:cubicBezTo>
                  <a:pt x="8271" y="16981"/>
                  <a:pt x="8519" y="18749"/>
                  <a:pt x="9566" y="18749"/>
                </a:cubicBezTo>
                <a:cubicBezTo>
                  <a:pt x="9669" y="18749"/>
                  <a:pt x="9780" y="18731"/>
                  <a:pt x="9898" y="18694"/>
                </a:cubicBezTo>
                <a:cubicBezTo>
                  <a:pt x="9968" y="18833"/>
                  <a:pt x="10037" y="18902"/>
                  <a:pt x="10176" y="18971"/>
                </a:cubicBezTo>
                <a:cubicBezTo>
                  <a:pt x="10314" y="18971"/>
                  <a:pt x="10453" y="18902"/>
                  <a:pt x="10522" y="18833"/>
                </a:cubicBezTo>
                <a:cubicBezTo>
                  <a:pt x="11631" y="19387"/>
                  <a:pt x="12810" y="19872"/>
                  <a:pt x="13988" y="20358"/>
                </a:cubicBezTo>
                <a:cubicBezTo>
                  <a:pt x="14694" y="20652"/>
                  <a:pt x="15251" y="21096"/>
                  <a:pt x="15997" y="21096"/>
                </a:cubicBezTo>
                <a:cubicBezTo>
                  <a:pt x="16129" y="21096"/>
                  <a:pt x="16268" y="21082"/>
                  <a:pt x="16414" y="21051"/>
                </a:cubicBezTo>
                <a:cubicBezTo>
                  <a:pt x="18216" y="22992"/>
                  <a:pt x="19880" y="25071"/>
                  <a:pt x="21266" y="27290"/>
                </a:cubicBezTo>
                <a:cubicBezTo>
                  <a:pt x="20643" y="28607"/>
                  <a:pt x="20227" y="29924"/>
                  <a:pt x="20019" y="31310"/>
                </a:cubicBezTo>
                <a:cubicBezTo>
                  <a:pt x="18494" y="30894"/>
                  <a:pt x="16622" y="30548"/>
                  <a:pt x="15444" y="29438"/>
                </a:cubicBezTo>
                <a:cubicBezTo>
                  <a:pt x="16276" y="28953"/>
                  <a:pt x="15998" y="27359"/>
                  <a:pt x="14751" y="27151"/>
                </a:cubicBezTo>
                <a:cubicBezTo>
                  <a:pt x="14631" y="27129"/>
                  <a:pt x="14517" y="27119"/>
                  <a:pt x="14410" y="27119"/>
                </a:cubicBezTo>
                <a:cubicBezTo>
                  <a:pt x="12828" y="27119"/>
                  <a:pt x="12657" y="29305"/>
                  <a:pt x="14264" y="29305"/>
                </a:cubicBezTo>
                <a:cubicBezTo>
                  <a:pt x="14309" y="29305"/>
                  <a:pt x="14356" y="29303"/>
                  <a:pt x="14404" y="29300"/>
                </a:cubicBezTo>
                <a:cubicBezTo>
                  <a:pt x="14404" y="29438"/>
                  <a:pt x="14543" y="29646"/>
                  <a:pt x="14751" y="29646"/>
                </a:cubicBezTo>
                <a:lnTo>
                  <a:pt x="15028" y="29646"/>
                </a:lnTo>
                <a:cubicBezTo>
                  <a:pt x="16414" y="30825"/>
                  <a:pt x="18147" y="31449"/>
                  <a:pt x="19949" y="31587"/>
                </a:cubicBezTo>
                <a:cubicBezTo>
                  <a:pt x="19464" y="34360"/>
                  <a:pt x="20157" y="37202"/>
                  <a:pt x="21821" y="39490"/>
                </a:cubicBezTo>
                <a:cubicBezTo>
                  <a:pt x="21821" y="39767"/>
                  <a:pt x="21890" y="40044"/>
                  <a:pt x="21890" y="40321"/>
                </a:cubicBezTo>
                <a:cubicBezTo>
                  <a:pt x="21821" y="40391"/>
                  <a:pt x="21752" y="40529"/>
                  <a:pt x="21682" y="40668"/>
                </a:cubicBezTo>
                <a:cubicBezTo>
                  <a:pt x="21626" y="40780"/>
                  <a:pt x="21796" y="41072"/>
                  <a:pt x="21973" y="41072"/>
                </a:cubicBezTo>
                <a:cubicBezTo>
                  <a:pt x="22015" y="41072"/>
                  <a:pt x="22058" y="41055"/>
                  <a:pt x="22098" y="41015"/>
                </a:cubicBezTo>
                <a:cubicBezTo>
                  <a:pt x="22237" y="41708"/>
                  <a:pt x="22445" y="42470"/>
                  <a:pt x="22653" y="43233"/>
                </a:cubicBezTo>
                <a:cubicBezTo>
                  <a:pt x="21613" y="42124"/>
                  <a:pt x="20365" y="41153"/>
                  <a:pt x="19118" y="40321"/>
                </a:cubicBezTo>
                <a:cubicBezTo>
                  <a:pt x="18494" y="39975"/>
                  <a:pt x="17939" y="39559"/>
                  <a:pt x="17385" y="39143"/>
                </a:cubicBezTo>
                <a:cubicBezTo>
                  <a:pt x="17385" y="39074"/>
                  <a:pt x="17385" y="39004"/>
                  <a:pt x="17315" y="38935"/>
                </a:cubicBezTo>
                <a:cubicBezTo>
                  <a:pt x="15582" y="37341"/>
                  <a:pt x="14820" y="35053"/>
                  <a:pt x="13780" y="32974"/>
                </a:cubicBezTo>
                <a:cubicBezTo>
                  <a:pt x="13087" y="31587"/>
                  <a:pt x="12047" y="30340"/>
                  <a:pt x="10869" y="29369"/>
                </a:cubicBezTo>
                <a:cubicBezTo>
                  <a:pt x="7957" y="26804"/>
                  <a:pt x="4214" y="25279"/>
                  <a:pt x="332" y="25141"/>
                </a:cubicBezTo>
                <a:cubicBezTo>
                  <a:pt x="310" y="25133"/>
                  <a:pt x="288" y="25130"/>
                  <a:pt x="268" y="25130"/>
                </a:cubicBezTo>
                <a:cubicBezTo>
                  <a:pt x="98" y="25130"/>
                  <a:pt x="1" y="25364"/>
                  <a:pt x="124" y="25487"/>
                </a:cubicBezTo>
                <a:cubicBezTo>
                  <a:pt x="3244" y="28191"/>
                  <a:pt x="4422" y="32350"/>
                  <a:pt x="7264" y="35192"/>
                </a:cubicBezTo>
                <a:cubicBezTo>
                  <a:pt x="9968" y="37895"/>
                  <a:pt x="13988" y="37826"/>
                  <a:pt x="17107" y="39490"/>
                </a:cubicBezTo>
                <a:lnTo>
                  <a:pt x="17454" y="39698"/>
                </a:lnTo>
                <a:cubicBezTo>
                  <a:pt x="20504" y="41777"/>
                  <a:pt x="23207" y="44273"/>
                  <a:pt x="25426" y="47253"/>
                </a:cubicBezTo>
                <a:cubicBezTo>
                  <a:pt x="26465" y="48640"/>
                  <a:pt x="27297" y="50095"/>
                  <a:pt x="28129" y="51620"/>
                </a:cubicBezTo>
                <a:cubicBezTo>
                  <a:pt x="27297" y="50927"/>
                  <a:pt x="26465" y="50303"/>
                  <a:pt x="25495" y="49749"/>
                </a:cubicBezTo>
                <a:cubicBezTo>
                  <a:pt x="25495" y="49749"/>
                  <a:pt x="25495" y="49679"/>
                  <a:pt x="25426" y="49679"/>
                </a:cubicBezTo>
                <a:cubicBezTo>
                  <a:pt x="21952" y="46369"/>
                  <a:pt x="17204" y="40721"/>
                  <a:pt x="12146" y="40721"/>
                </a:cubicBezTo>
                <a:cubicBezTo>
                  <a:pt x="10743" y="40721"/>
                  <a:pt x="9317" y="41155"/>
                  <a:pt x="7888" y="42193"/>
                </a:cubicBezTo>
                <a:cubicBezTo>
                  <a:pt x="7868" y="42152"/>
                  <a:pt x="7841" y="42136"/>
                  <a:pt x="7816" y="42136"/>
                </a:cubicBezTo>
                <a:cubicBezTo>
                  <a:pt x="7755" y="42136"/>
                  <a:pt x="7700" y="42234"/>
                  <a:pt x="7749" y="42332"/>
                </a:cubicBezTo>
                <a:cubicBezTo>
                  <a:pt x="7680" y="42401"/>
                  <a:pt x="7611" y="42401"/>
                  <a:pt x="7541" y="42470"/>
                </a:cubicBezTo>
                <a:cubicBezTo>
                  <a:pt x="7308" y="42645"/>
                  <a:pt x="7467" y="42918"/>
                  <a:pt x="7647" y="42918"/>
                </a:cubicBezTo>
                <a:cubicBezTo>
                  <a:pt x="7681" y="42918"/>
                  <a:pt x="7716" y="42908"/>
                  <a:pt x="7749" y="42886"/>
                </a:cubicBezTo>
                <a:lnTo>
                  <a:pt x="8096" y="42609"/>
                </a:lnTo>
                <a:cubicBezTo>
                  <a:pt x="10383" y="45035"/>
                  <a:pt x="13018" y="47045"/>
                  <a:pt x="15860" y="48709"/>
                </a:cubicBezTo>
                <a:cubicBezTo>
                  <a:pt x="17523" y="49616"/>
                  <a:pt x="19249" y="49637"/>
                  <a:pt x="20980" y="49637"/>
                </a:cubicBezTo>
                <a:cubicBezTo>
                  <a:pt x="21062" y="49637"/>
                  <a:pt x="21145" y="49637"/>
                  <a:pt x="21227" y="49637"/>
                </a:cubicBezTo>
                <a:cubicBezTo>
                  <a:pt x="22588" y="49637"/>
                  <a:pt x="23950" y="49650"/>
                  <a:pt x="25287" y="50095"/>
                </a:cubicBezTo>
                <a:lnTo>
                  <a:pt x="25426" y="50095"/>
                </a:lnTo>
                <a:cubicBezTo>
                  <a:pt x="26535" y="50719"/>
                  <a:pt x="27574" y="51482"/>
                  <a:pt x="28545" y="52383"/>
                </a:cubicBezTo>
                <a:cubicBezTo>
                  <a:pt x="29377" y="54116"/>
                  <a:pt x="30209" y="55987"/>
                  <a:pt x="30902" y="57790"/>
                </a:cubicBezTo>
                <a:cubicBezTo>
                  <a:pt x="30926" y="57862"/>
                  <a:pt x="30984" y="57893"/>
                  <a:pt x="31046" y="57893"/>
                </a:cubicBezTo>
                <a:cubicBezTo>
                  <a:pt x="31162" y="57893"/>
                  <a:pt x="31293" y="57787"/>
                  <a:pt x="31248" y="57651"/>
                </a:cubicBezTo>
                <a:cubicBezTo>
                  <a:pt x="29446" y="52660"/>
                  <a:pt x="26951" y="47531"/>
                  <a:pt x="23207" y="43579"/>
                </a:cubicBezTo>
                <a:cubicBezTo>
                  <a:pt x="22861" y="42609"/>
                  <a:pt x="22653" y="41638"/>
                  <a:pt x="22445" y="40599"/>
                </a:cubicBezTo>
                <a:cubicBezTo>
                  <a:pt x="23693" y="38242"/>
                  <a:pt x="24594" y="35677"/>
                  <a:pt x="25218" y="33043"/>
                </a:cubicBezTo>
                <a:cubicBezTo>
                  <a:pt x="27228" y="36370"/>
                  <a:pt x="28822" y="39836"/>
                  <a:pt x="30070" y="43441"/>
                </a:cubicBezTo>
                <a:cubicBezTo>
                  <a:pt x="30070" y="43579"/>
                  <a:pt x="30139" y="43649"/>
                  <a:pt x="30209" y="43787"/>
                </a:cubicBezTo>
                <a:cubicBezTo>
                  <a:pt x="28406" y="42678"/>
                  <a:pt x="27089" y="40945"/>
                  <a:pt x="25356" y="39767"/>
                </a:cubicBezTo>
                <a:cubicBezTo>
                  <a:pt x="25336" y="39747"/>
                  <a:pt x="25310" y="39738"/>
                  <a:pt x="25283" y="39738"/>
                </a:cubicBezTo>
                <a:cubicBezTo>
                  <a:pt x="25218" y="39738"/>
                  <a:pt x="25148" y="39787"/>
                  <a:pt x="25148" y="39836"/>
                </a:cubicBezTo>
                <a:cubicBezTo>
                  <a:pt x="25110" y="39811"/>
                  <a:pt x="25067" y="39799"/>
                  <a:pt x="25024" y="39799"/>
                </a:cubicBezTo>
                <a:cubicBezTo>
                  <a:pt x="24832" y="39799"/>
                  <a:pt x="24632" y="40026"/>
                  <a:pt x="24802" y="40252"/>
                </a:cubicBezTo>
                <a:lnTo>
                  <a:pt x="24871" y="40252"/>
                </a:lnTo>
                <a:cubicBezTo>
                  <a:pt x="25010" y="40460"/>
                  <a:pt x="25148" y="40529"/>
                  <a:pt x="25356" y="40668"/>
                </a:cubicBezTo>
                <a:cubicBezTo>
                  <a:pt x="25356" y="40668"/>
                  <a:pt x="25426" y="40737"/>
                  <a:pt x="25426" y="40807"/>
                </a:cubicBezTo>
                <a:cubicBezTo>
                  <a:pt x="25460" y="40876"/>
                  <a:pt x="25547" y="40911"/>
                  <a:pt x="25625" y="40911"/>
                </a:cubicBezTo>
                <a:cubicBezTo>
                  <a:pt x="25703" y="40911"/>
                  <a:pt x="25772" y="40876"/>
                  <a:pt x="25772" y="40807"/>
                </a:cubicBezTo>
                <a:cubicBezTo>
                  <a:pt x="25911" y="40737"/>
                  <a:pt x="25911" y="40599"/>
                  <a:pt x="25841" y="40529"/>
                </a:cubicBezTo>
                <a:lnTo>
                  <a:pt x="25703" y="40460"/>
                </a:lnTo>
                <a:cubicBezTo>
                  <a:pt x="25634" y="40321"/>
                  <a:pt x="25564" y="40252"/>
                  <a:pt x="25495" y="40113"/>
                </a:cubicBezTo>
                <a:cubicBezTo>
                  <a:pt x="25484" y="40081"/>
                  <a:pt x="25488" y="40067"/>
                  <a:pt x="25504" y="40067"/>
                </a:cubicBezTo>
                <a:cubicBezTo>
                  <a:pt x="25585" y="40067"/>
                  <a:pt x="25980" y="40471"/>
                  <a:pt x="25980" y="40529"/>
                </a:cubicBezTo>
                <a:cubicBezTo>
                  <a:pt x="26535" y="40945"/>
                  <a:pt x="27020" y="41500"/>
                  <a:pt x="27574" y="41985"/>
                </a:cubicBezTo>
                <a:cubicBezTo>
                  <a:pt x="28337" y="42817"/>
                  <a:pt x="29307" y="43510"/>
                  <a:pt x="30278" y="44134"/>
                </a:cubicBezTo>
                <a:cubicBezTo>
                  <a:pt x="31318" y="48085"/>
                  <a:pt x="31664" y="52175"/>
                  <a:pt x="31387" y="56265"/>
                </a:cubicBezTo>
                <a:cubicBezTo>
                  <a:pt x="31387" y="56750"/>
                  <a:pt x="31318" y="57304"/>
                  <a:pt x="31318" y="57790"/>
                </a:cubicBezTo>
                <a:cubicBezTo>
                  <a:pt x="31318" y="57859"/>
                  <a:pt x="31318" y="57859"/>
                  <a:pt x="31318" y="57928"/>
                </a:cubicBezTo>
                <a:lnTo>
                  <a:pt x="31318" y="58344"/>
                </a:lnTo>
                <a:cubicBezTo>
                  <a:pt x="31318" y="58414"/>
                  <a:pt x="31318" y="58414"/>
                  <a:pt x="31318" y="58483"/>
                </a:cubicBezTo>
                <a:cubicBezTo>
                  <a:pt x="31110" y="65276"/>
                  <a:pt x="31734" y="72208"/>
                  <a:pt x="36378" y="77615"/>
                </a:cubicBezTo>
                <a:cubicBezTo>
                  <a:pt x="36437" y="77674"/>
                  <a:pt x="36507" y="77699"/>
                  <a:pt x="36572" y="77699"/>
                </a:cubicBezTo>
                <a:cubicBezTo>
                  <a:pt x="36738" y="77699"/>
                  <a:pt x="36873" y="77536"/>
                  <a:pt x="36724" y="77338"/>
                </a:cubicBezTo>
                <a:cubicBezTo>
                  <a:pt x="33397" y="73456"/>
                  <a:pt x="32357" y="68950"/>
                  <a:pt x="32011" y="64306"/>
                </a:cubicBezTo>
                <a:cubicBezTo>
                  <a:pt x="33120" y="63682"/>
                  <a:pt x="33328" y="62226"/>
                  <a:pt x="33744" y="61048"/>
                </a:cubicBezTo>
                <a:cubicBezTo>
                  <a:pt x="33764" y="61068"/>
                  <a:pt x="33790" y="61076"/>
                  <a:pt x="33819" y="61076"/>
                </a:cubicBezTo>
                <a:cubicBezTo>
                  <a:pt x="33888" y="61076"/>
                  <a:pt x="33972" y="61027"/>
                  <a:pt x="34021" y="60978"/>
                </a:cubicBezTo>
                <a:cubicBezTo>
                  <a:pt x="34160" y="60770"/>
                  <a:pt x="34160" y="60493"/>
                  <a:pt x="34021" y="60285"/>
                </a:cubicBezTo>
                <a:cubicBezTo>
                  <a:pt x="33986" y="60216"/>
                  <a:pt x="33917" y="60181"/>
                  <a:pt x="33848" y="60181"/>
                </a:cubicBezTo>
                <a:cubicBezTo>
                  <a:pt x="33778" y="60181"/>
                  <a:pt x="33709" y="60216"/>
                  <a:pt x="33674" y="60285"/>
                </a:cubicBezTo>
                <a:cubicBezTo>
                  <a:pt x="33397" y="60909"/>
                  <a:pt x="33189" y="61533"/>
                  <a:pt x="32981" y="62226"/>
                </a:cubicBezTo>
                <a:cubicBezTo>
                  <a:pt x="32843" y="62850"/>
                  <a:pt x="32496" y="63474"/>
                  <a:pt x="32011" y="63959"/>
                </a:cubicBezTo>
                <a:cubicBezTo>
                  <a:pt x="31872" y="62226"/>
                  <a:pt x="31872" y="60493"/>
                  <a:pt x="31872" y="58622"/>
                </a:cubicBezTo>
                <a:lnTo>
                  <a:pt x="31872" y="58622"/>
                </a:lnTo>
                <a:cubicBezTo>
                  <a:pt x="31892" y="58642"/>
                  <a:pt x="31919" y="58650"/>
                  <a:pt x="31946" y="58650"/>
                </a:cubicBezTo>
                <a:cubicBezTo>
                  <a:pt x="32011" y="58650"/>
                  <a:pt x="32080" y="58601"/>
                  <a:pt x="32080" y="58552"/>
                </a:cubicBezTo>
                <a:cubicBezTo>
                  <a:pt x="33744" y="56265"/>
                  <a:pt x="34784" y="53561"/>
                  <a:pt x="35199" y="50789"/>
                </a:cubicBezTo>
                <a:cubicBezTo>
                  <a:pt x="35407" y="50650"/>
                  <a:pt x="35546" y="50511"/>
                  <a:pt x="35615" y="50303"/>
                </a:cubicBezTo>
                <a:cubicBezTo>
                  <a:pt x="36170" y="49471"/>
                  <a:pt x="36724" y="48640"/>
                  <a:pt x="37348" y="47877"/>
                </a:cubicBezTo>
                <a:cubicBezTo>
                  <a:pt x="37834" y="47253"/>
                  <a:pt x="38319" y="46560"/>
                  <a:pt x="38804" y="45936"/>
                </a:cubicBezTo>
                <a:lnTo>
                  <a:pt x="38804" y="46214"/>
                </a:lnTo>
                <a:cubicBezTo>
                  <a:pt x="38804" y="46254"/>
                  <a:pt x="38896" y="46294"/>
                  <a:pt x="38975" y="46294"/>
                </a:cubicBezTo>
                <a:cubicBezTo>
                  <a:pt x="39032" y="46294"/>
                  <a:pt x="39081" y="46272"/>
                  <a:pt x="39081" y="46214"/>
                </a:cubicBezTo>
                <a:cubicBezTo>
                  <a:pt x="39151" y="45936"/>
                  <a:pt x="39151" y="45728"/>
                  <a:pt x="39081" y="45451"/>
                </a:cubicBezTo>
                <a:cubicBezTo>
                  <a:pt x="39081" y="45451"/>
                  <a:pt x="39151" y="45382"/>
                  <a:pt x="39220" y="45312"/>
                </a:cubicBezTo>
                <a:cubicBezTo>
                  <a:pt x="39289" y="45243"/>
                  <a:pt x="39289" y="45174"/>
                  <a:pt x="39220" y="45104"/>
                </a:cubicBezTo>
                <a:lnTo>
                  <a:pt x="39012" y="44966"/>
                </a:lnTo>
                <a:cubicBezTo>
                  <a:pt x="38943" y="44966"/>
                  <a:pt x="38804" y="44966"/>
                  <a:pt x="38804" y="45104"/>
                </a:cubicBezTo>
                <a:cubicBezTo>
                  <a:pt x="38735" y="45243"/>
                  <a:pt x="38735" y="45451"/>
                  <a:pt x="38804" y="45590"/>
                </a:cubicBezTo>
                <a:cubicBezTo>
                  <a:pt x="38596" y="45798"/>
                  <a:pt x="38388" y="45936"/>
                  <a:pt x="38319" y="46075"/>
                </a:cubicBezTo>
                <a:cubicBezTo>
                  <a:pt x="37834" y="46699"/>
                  <a:pt x="37348" y="47392"/>
                  <a:pt x="36863" y="48016"/>
                </a:cubicBezTo>
                <a:cubicBezTo>
                  <a:pt x="36516" y="48570"/>
                  <a:pt x="36101" y="48986"/>
                  <a:pt x="35754" y="49471"/>
                </a:cubicBezTo>
                <a:cubicBezTo>
                  <a:pt x="35685" y="49541"/>
                  <a:pt x="35477" y="49887"/>
                  <a:pt x="35338" y="50165"/>
                </a:cubicBezTo>
                <a:cubicBezTo>
                  <a:pt x="35338" y="49818"/>
                  <a:pt x="35407" y="49541"/>
                  <a:pt x="35477" y="49264"/>
                </a:cubicBezTo>
                <a:cubicBezTo>
                  <a:pt x="35546" y="49194"/>
                  <a:pt x="35615" y="49125"/>
                  <a:pt x="35546" y="49056"/>
                </a:cubicBezTo>
                <a:lnTo>
                  <a:pt x="35546" y="48986"/>
                </a:lnTo>
                <a:cubicBezTo>
                  <a:pt x="35685" y="47946"/>
                  <a:pt x="35823" y="46976"/>
                  <a:pt x="35962" y="46006"/>
                </a:cubicBezTo>
                <a:cubicBezTo>
                  <a:pt x="36031" y="46006"/>
                  <a:pt x="36031" y="45936"/>
                  <a:pt x="36031" y="45867"/>
                </a:cubicBezTo>
                <a:lnTo>
                  <a:pt x="36031" y="45798"/>
                </a:lnTo>
                <a:lnTo>
                  <a:pt x="36170" y="44758"/>
                </a:lnTo>
                <a:cubicBezTo>
                  <a:pt x="37903" y="43995"/>
                  <a:pt x="38735" y="42193"/>
                  <a:pt x="39497" y="40599"/>
                </a:cubicBezTo>
                <a:cubicBezTo>
                  <a:pt x="39566" y="40599"/>
                  <a:pt x="39636" y="40599"/>
                  <a:pt x="39636" y="40529"/>
                </a:cubicBezTo>
                <a:lnTo>
                  <a:pt x="39705" y="40460"/>
                </a:lnTo>
                <a:lnTo>
                  <a:pt x="39844" y="40460"/>
                </a:lnTo>
                <a:cubicBezTo>
                  <a:pt x="40052" y="40460"/>
                  <a:pt x="40190" y="40391"/>
                  <a:pt x="40398" y="40321"/>
                </a:cubicBezTo>
                <a:cubicBezTo>
                  <a:pt x="40953" y="39975"/>
                  <a:pt x="41091" y="39212"/>
                  <a:pt x="40814" y="38658"/>
                </a:cubicBezTo>
                <a:cubicBezTo>
                  <a:pt x="40595" y="38438"/>
                  <a:pt x="40292" y="38302"/>
                  <a:pt x="39994" y="38302"/>
                </a:cubicBezTo>
                <a:cubicBezTo>
                  <a:pt x="39821" y="38302"/>
                  <a:pt x="39650" y="38348"/>
                  <a:pt x="39497" y="38450"/>
                </a:cubicBezTo>
                <a:cubicBezTo>
                  <a:pt x="39151" y="38658"/>
                  <a:pt x="39012" y="39004"/>
                  <a:pt x="39081" y="39351"/>
                </a:cubicBezTo>
                <a:cubicBezTo>
                  <a:pt x="39081" y="39351"/>
                  <a:pt x="39012" y="39420"/>
                  <a:pt x="39012" y="39490"/>
                </a:cubicBezTo>
                <a:cubicBezTo>
                  <a:pt x="38943" y="39767"/>
                  <a:pt x="39012" y="39975"/>
                  <a:pt x="39220" y="40183"/>
                </a:cubicBezTo>
                <a:cubicBezTo>
                  <a:pt x="38527" y="41846"/>
                  <a:pt x="37695" y="43649"/>
                  <a:pt x="36101" y="44481"/>
                </a:cubicBezTo>
                <a:cubicBezTo>
                  <a:pt x="36239" y="43857"/>
                  <a:pt x="36309" y="43233"/>
                  <a:pt x="36447" y="42609"/>
                </a:cubicBezTo>
                <a:cubicBezTo>
                  <a:pt x="37071" y="42470"/>
                  <a:pt x="37418" y="41846"/>
                  <a:pt x="37626" y="41223"/>
                </a:cubicBezTo>
                <a:cubicBezTo>
                  <a:pt x="37660" y="41292"/>
                  <a:pt x="37712" y="41327"/>
                  <a:pt x="37764" y="41327"/>
                </a:cubicBezTo>
                <a:cubicBezTo>
                  <a:pt x="37816" y="41327"/>
                  <a:pt x="37868" y="41292"/>
                  <a:pt x="37903" y="41223"/>
                </a:cubicBezTo>
                <a:cubicBezTo>
                  <a:pt x="38041" y="40876"/>
                  <a:pt x="37972" y="40460"/>
                  <a:pt x="37764" y="40113"/>
                </a:cubicBezTo>
                <a:cubicBezTo>
                  <a:pt x="37703" y="39992"/>
                  <a:pt x="37603" y="39937"/>
                  <a:pt x="37503" y="39937"/>
                </a:cubicBezTo>
                <a:cubicBezTo>
                  <a:pt x="37375" y="39937"/>
                  <a:pt x="37249" y="40027"/>
                  <a:pt x="37210" y="40183"/>
                </a:cubicBezTo>
                <a:cubicBezTo>
                  <a:pt x="37140" y="40321"/>
                  <a:pt x="37140" y="40529"/>
                  <a:pt x="37140" y="40668"/>
                </a:cubicBezTo>
                <a:cubicBezTo>
                  <a:pt x="37140" y="40737"/>
                  <a:pt x="37140" y="40807"/>
                  <a:pt x="37140" y="40807"/>
                </a:cubicBezTo>
                <a:cubicBezTo>
                  <a:pt x="37002" y="41223"/>
                  <a:pt x="36794" y="41638"/>
                  <a:pt x="36516" y="41985"/>
                </a:cubicBezTo>
                <a:cubicBezTo>
                  <a:pt x="36863" y="40252"/>
                  <a:pt x="37418" y="38588"/>
                  <a:pt x="38180" y="36994"/>
                </a:cubicBezTo>
                <a:cubicBezTo>
                  <a:pt x="38249" y="37063"/>
                  <a:pt x="38249" y="37133"/>
                  <a:pt x="38319" y="37133"/>
                </a:cubicBezTo>
                <a:cubicBezTo>
                  <a:pt x="38482" y="37264"/>
                  <a:pt x="38677" y="37333"/>
                  <a:pt x="38873" y="37333"/>
                </a:cubicBezTo>
                <a:cubicBezTo>
                  <a:pt x="39093" y="37333"/>
                  <a:pt x="39314" y="37246"/>
                  <a:pt x="39497" y="37063"/>
                </a:cubicBezTo>
                <a:cubicBezTo>
                  <a:pt x="40052" y="36648"/>
                  <a:pt x="40052" y="35746"/>
                  <a:pt x="39497" y="35331"/>
                </a:cubicBezTo>
                <a:cubicBezTo>
                  <a:pt x="39186" y="35064"/>
                  <a:pt x="38847" y="34940"/>
                  <a:pt x="38497" y="34940"/>
                </a:cubicBezTo>
                <a:cubicBezTo>
                  <a:pt x="38301" y="34940"/>
                  <a:pt x="38102" y="34979"/>
                  <a:pt x="37903" y="35053"/>
                </a:cubicBezTo>
                <a:cubicBezTo>
                  <a:pt x="37279" y="35400"/>
                  <a:pt x="37210" y="36232"/>
                  <a:pt x="37834" y="36648"/>
                </a:cubicBezTo>
                <a:lnTo>
                  <a:pt x="37903" y="36648"/>
                </a:lnTo>
                <a:cubicBezTo>
                  <a:pt x="37002" y="38450"/>
                  <a:pt x="36378" y="40391"/>
                  <a:pt x="36031" y="42401"/>
                </a:cubicBezTo>
                <a:cubicBezTo>
                  <a:pt x="35823" y="43233"/>
                  <a:pt x="35685" y="44134"/>
                  <a:pt x="35615" y="44966"/>
                </a:cubicBezTo>
                <a:cubicBezTo>
                  <a:pt x="35061" y="43649"/>
                  <a:pt x="34298" y="42401"/>
                  <a:pt x="33744" y="41153"/>
                </a:cubicBezTo>
                <a:cubicBezTo>
                  <a:pt x="33744" y="41084"/>
                  <a:pt x="33744" y="41084"/>
                  <a:pt x="33744" y="41015"/>
                </a:cubicBezTo>
                <a:cubicBezTo>
                  <a:pt x="33744" y="40876"/>
                  <a:pt x="33674" y="40737"/>
                  <a:pt x="33605" y="40599"/>
                </a:cubicBezTo>
                <a:cubicBezTo>
                  <a:pt x="34160" y="40044"/>
                  <a:pt x="34229" y="39212"/>
                  <a:pt x="33813" y="38588"/>
                </a:cubicBezTo>
                <a:cubicBezTo>
                  <a:pt x="33605" y="38450"/>
                  <a:pt x="33362" y="38381"/>
                  <a:pt x="33120" y="38381"/>
                </a:cubicBezTo>
                <a:cubicBezTo>
                  <a:pt x="32877" y="38381"/>
                  <a:pt x="32635" y="38450"/>
                  <a:pt x="32427" y="38588"/>
                </a:cubicBezTo>
                <a:cubicBezTo>
                  <a:pt x="32149" y="38796"/>
                  <a:pt x="32011" y="39143"/>
                  <a:pt x="32149" y="39490"/>
                </a:cubicBezTo>
                <a:cubicBezTo>
                  <a:pt x="32080" y="39490"/>
                  <a:pt x="31941" y="39559"/>
                  <a:pt x="32011" y="39628"/>
                </a:cubicBezTo>
                <a:cubicBezTo>
                  <a:pt x="32142" y="40217"/>
                  <a:pt x="32580" y="40743"/>
                  <a:pt x="33095" y="40743"/>
                </a:cubicBezTo>
                <a:cubicBezTo>
                  <a:pt x="33126" y="40743"/>
                  <a:pt x="33158" y="40741"/>
                  <a:pt x="33189" y="40737"/>
                </a:cubicBezTo>
                <a:cubicBezTo>
                  <a:pt x="33813" y="42401"/>
                  <a:pt x="34645" y="43995"/>
                  <a:pt x="35477" y="45520"/>
                </a:cubicBezTo>
                <a:lnTo>
                  <a:pt x="35407" y="46075"/>
                </a:lnTo>
                <a:lnTo>
                  <a:pt x="35061" y="48224"/>
                </a:lnTo>
                <a:cubicBezTo>
                  <a:pt x="35061" y="48154"/>
                  <a:pt x="34991" y="48016"/>
                  <a:pt x="34991" y="47877"/>
                </a:cubicBezTo>
                <a:cubicBezTo>
                  <a:pt x="34957" y="47808"/>
                  <a:pt x="34887" y="47773"/>
                  <a:pt x="34818" y="47773"/>
                </a:cubicBezTo>
                <a:cubicBezTo>
                  <a:pt x="34749" y="47773"/>
                  <a:pt x="34680" y="47808"/>
                  <a:pt x="34645" y="47877"/>
                </a:cubicBezTo>
                <a:cubicBezTo>
                  <a:pt x="34506" y="47739"/>
                  <a:pt x="34437" y="47600"/>
                  <a:pt x="34298" y="47461"/>
                </a:cubicBezTo>
                <a:cubicBezTo>
                  <a:pt x="34021" y="47045"/>
                  <a:pt x="33744" y="46629"/>
                  <a:pt x="33536" y="46214"/>
                </a:cubicBezTo>
                <a:lnTo>
                  <a:pt x="33605" y="46214"/>
                </a:lnTo>
                <a:cubicBezTo>
                  <a:pt x="33674" y="46214"/>
                  <a:pt x="33744" y="46144"/>
                  <a:pt x="33674" y="46075"/>
                </a:cubicBezTo>
                <a:cubicBezTo>
                  <a:pt x="33674" y="45936"/>
                  <a:pt x="33605" y="45659"/>
                  <a:pt x="33536" y="45590"/>
                </a:cubicBezTo>
                <a:cubicBezTo>
                  <a:pt x="34090" y="45243"/>
                  <a:pt x="34160" y="44550"/>
                  <a:pt x="33813" y="44134"/>
                </a:cubicBezTo>
                <a:cubicBezTo>
                  <a:pt x="33585" y="43792"/>
                  <a:pt x="33216" y="43543"/>
                  <a:pt x="32822" y="43543"/>
                </a:cubicBezTo>
                <a:cubicBezTo>
                  <a:pt x="32737" y="43543"/>
                  <a:pt x="32651" y="43555"/>
                  <a:pt x="32565" y="43579"/>
                </a:cubicBezTo>
                <a:cubicBezTo>
                  <a:pt x="32288" y="43649"/>
                  <a:pt x="32149" y="43787"/>
                  <a:pt x="32080" y="44065"/>
                </a:cubicBezTo>
                <a:cubicBezTo>
                  <a:pt x="32011" y="44342"/>
                  <a:pt x="32080" y="44689"/>
                  <a:pt x="32288" y="44966"/>
                </a:cubicBezTo>
                <a:cubicBezTo>
                  <a:pt x="32288" y="45035"/>
                  <a:pt x="32323" y="45070"/>
                  <a:pt x="32366" y="45070"/>
                </a:cubicBezTo>
                <a:cubicBezTo>
                  <a:pt x="32409" y="45070"/>
                  <a:pt x="32461" y="45035"/>
                  <a:pt x="32496" y="44966"/>
                </a:cubicBezTo>
                <a:cubicBezTo>
                  <a:pt x="32496" y="44758"/>
                  <a:pt x="32496" y="44550"/>
                  <a:pt x="32565" y="44411"/>
                </a:cubicBezTo>
                <a:lnTo>
                  <a:pt x="32635" y="44203"/>
                </a:lnTo>
                <a:lnTo>
                  <a:pt x="32912" y="44203"/>
                </a:lnTo>
                <a:cubicBezTo>
                  <a:pt x="33051" y="44203"/>
                  <a:pt x="33189" y="44273"/>
                  <a:pt x="33259" y="44411"/>
                </a:cubicBezTo>
                <a:cubicBezTo>
                  <a:pt x="33466" y="44550"/>
                  <a:pt x="33536" y="44758"/>
                  <a:pt x="33397" y="44966"/>
                </a:cubicBezTo>
                <a:cubicBezTo>
                  <a:pt x="33337" y="45085"/>
                  <a:pt x="33174" y="45257"/>
                  <a:pt x="33041" y="45257"/>
                </a:cubicBezTo>
                <a:cubicBezTo>
                  <a:pt x="33020" y="45257"/>
                  <a:pt x="33000" y="45253"/>
                  <a:pt x="32981" y="45243"/>
                </a:cubicBezTo>
                <a:cubicBezTo>
                  <a:pt x="32843" y="45243"/>
                  <a:pt x="32773" y="44896"/>
                  <a:pt x="32773" y="44758"/>
                </a:cubicBezTo>
                <a:cubicBezTo>
                  <a:pt x="32739" y="44723"/>
                  <a:pt x="32687" y="44706"/>
                  <a:pt x="32643" y="44706"/>
                </a:cubicBezTo>
                <a:cubicBezTo>
                  <a:pt x="32600" y="44706"/>
                  <a:pt x="32565" y="44723"/>
                  <a:pt x="32565" y="44758"/>
                </a:cubicBezTo>
                <a:cubicBezTo>
                  <a:pt x="32427" y="45035"/>
                  <a:pt x="32496" y="45312"/>
                  <a:pt x="32635" y="45590"/>
                </a:cubicBezTo>
                <a:cubicBezTo>
                  <a:pt x="32773" y="45728"/>
                  <a:pt x="32981" y="45798"/>
                  <a:pt x="33189" y="45798"/>
                </a:cubicBezTo>
                <a:cubicBezTo>
                  <a:pt x="32912" y="46144"/>
                  <a:pt x="33259" y="46560"/>
                  <a:pt x="33466" y="46907"/>
                </a:cubicBezTo>
                <a:cubicBezTo>
                  <a:pt x="33952" y="47669"/>
                  <a:pt x="34506" y="48432"/>
                  <a:pt x="35130" y="49125"/>
                </a:cubicBezTo>
                <a:cubicBezTo>
                  <a:pt x="34991" y="50095"/>
                  <a:pt x="34784" y="50996"/>
                  <a:pt x="34576" y="51967"/>
                </a:cubicBezTo>
                <a:cubicBezTo>
                  <a:pt x="34368" y="53007"/>
                  <a:pt x="34021" y="54047"/>
                  <a:pt x="33605" y="55017"/>
                </a:cubicBezTo>
                <a:cubicBezTo>
                  <a:pt x="33259" y="55918"/>
                  <a:pt x="32080" y="56958"/>
                  <a:pt x="32011" y="57928"/>
                </a:cubicBezTo>
                <a:cubicBezTo>
                  <a:pt x="32011" y="57928"/>
                  <a:pt x="31941" y="57859"/>
                  <a:pt x="31941" y="57790"/>
                </a:cubicBezTo>
                <a:cubicBezTo>
                  <a:pt x="31941" y="57790"/>
                  <a:pt x="31872" y="57720"/>
                  <a:pt x="31872" y="57720"/>
                </a:cubicBezTo>
                <a:cubicBezTo>
                  <a:pt x="31872" y="56057"/>
                  <a:pt x="31941" y="54462"/>
                  <a:pt x="31941" y="52799"/>
                </a:cubicBezTo>
                <a:cubicBezTo>
                  <a:pt x="31941" y="49887"/>
                  <a:pt x="31456" y="46976"/>
                  <a:pt x="30624" y="44134"/>
                </a:cubicBezTo>
                <a:cubicBezTo>
                  <a:pt x="30694" y="44065"/>
                  <a:pt x="30694" y="43995"/>
                  <a:pt x="30555" y="43926"/>
                </a:cubicBezTo>
                <a:cubicBezTo>
                  <a:pt x="30209" y="42817"/>
                  <a:pt x="29862" y="41708"/>
                  <a:pt x="29377" y="40599"/>
                </a:cubicBezTo>
                <a:cubicBezTo>
                  <a:pt x="29238" y="39836"/>
                  <a:pt x="29238" y="39004"/>
                  <a:pt x="29307" y="38242"/>
                </a:cubicBezTo>
                <a:lnTo>
                  <a:pt x="29307" y="38242"/>
                </a:lnTo>
                <a:cubicBezTo>
                  <a:pt x="29342" y="38277"/>
                  <a:pt x="29377" y="38294"/>
                  <a:pt x="29411" y="38294"/>
                </a:cubicBezTo>
                <a:cubicBezTo>
                  <a:pt x="29446" y="38294"/>
                  <a:pt x="29481" y="38277"/>
                  <a:pt x="29515" y="38242"/>
                </a:cubicBezTo>
                <a:cubicBezTo>
                  <a:pt x="30139" y="35677"/>
                  <a:pt x="32635" y="34429"/>
                  <a:pt x="34714" y="32974"/>
                </a:cubicBezTo>
                <a:cubicBezTo>
                  <a:pt x="36378" y="31726"/>
                  <a:pt x="37556" y="29993"/>
                  <a:pt x="38180" y="27983"/>
                </a:cubicBezTo>
                <a:cubicBezTo>
                  <a:pt x="39428" y="24378"/>
                  <a:pt x="38735" y="20150"/>
                  <a:pt x="35823" y="17654"/>
                </a:cubicBezTo>
                <a:cubicBezTo>
                  <a:pt x="35823" y="17585"/>
                  <a:pt x="35823" y="17516"/>
                  <a:pt x="35823" y="17516"/>
                </a:cubicBezTo>
                <a:cubicBezTo>
                  <a:pt x="35754" y="17377"/>
                  <a:pt x="35615" y="17377"/>
                  <a:pt x="35546" y="17377"/>
                </a:cubicBezTo>
                <a:cubicBezTo>
                  <a:pt x="35407" y="17308"/>
                  <a:pt x="35269" y="17169"/>
                  <a:pt x="35130" y="17100"/>
                </a:cubicBezTo>
                <a:cubicBezTo>
                  <a:pt x="35091" y="17061"/>
                  <a:pt x="35042" y="17044"/>
                  <a:pt x="34992" y="17044"/>
                </a:cubicBezTo>
                <a:cubicBezTo>
                  <a:pt x="34864" y="17044"/>
                  <a:pt x="34734" y="17158"/>
                  <a:pt x="34784" y="17308"/>
                </a:cubicBezTo>
                <a:cubicBezTo>
                  <a:pt x="34922" y="20982"/>
                  <a:pt x="31803" y="24725"/>
                  <a:pt x="30209" y="27913"/>
                </a:cubicBezTo>
                <a:cubicBezTo>
                  <a:pt x="29099" y="30062"/>
                  <a:pt x="28060" y="32835"/>
                  <a:pt x="29515" y="34984"/>
                </a:cubicBezTo>
                <a:cubicBezTo>
                  <a:pt x="29515" y="35053"/>
                  <a:pt x="29515" y="35123"/>
                  <a:pt x="29515" y="35261"/>
                </a:cubicBezTo>
                <a:cubicBezTo>
                  <a:pt x="29515" y="35310"/>
                  <a:pt x="29550" y="35359"/>
                  <a:pt x="29595" y="35359"/>
                </a:cubicBezTo>
                <a:cubicBezTo>
                  <a:pt x="29613" y="35359"/>
                  <a:pt x="29634" y="35351"/>
                  <a:pt x="29654" y="35331"/>
                </a:cubicBezTo>
                <a:lnTo>
                  <a:pt x="29654" y="35331"/>
                </a:lnTo>
                <a:cubicBezTo>
                  <a:pt x="29099" y="36717"/>
                  <a:pt x="28891" y="38242"/>
                  <a:pt x="28961" y="39767"/>
                </a:cubicBezTo>
                <a:cubicBezTo>
                  <a:pt x="28406" y="38519"/>
                  <a:pt x="27852" y="37341"/>
                  <a:pt x="27228" y="36162"/>
                </a:cubicBezTo>
                <a:lnTo>
                  <a:pt x="27228" y="36093"/>
                </a:lnTo>
                <a:cubicBezTo>
                  <a:pt x="27505" y="34152"/>
                  <a:pt x="26396" y="32488"/>
                  <a:pt x="25772" y="30755"/>
                </a:cubicBezTo>
                <a:lnTo>
                  <a:pt x="25980" y="30132"/>
                </a:lnTo>
                <a:cubicBezTo>
                  <a:pt x="26951" y="27220"/>
                  <a:pt x="28545" y="23824"/>
                  <a:pt x="27574" y="20704"/>
                </a:cubicBezTo>
                <a:cubicBezTo>
                  <a:pt x="27574" y="20603"/>
                  <a:pt x="27463" y="20538"/>
                  <a:pt x="27349" y="20538"/>
                </a:cubicBezTo>
                <a:cubicBezTo>
                  <a:pt x="27307" y="20538"/>
                  <a:pt x="27265" y="20547"/>
                  <a:pt x="27228" y="20566"/>
                </a:cubicBezTo>
                <a:cubicBezTo>
                  <a:pt x="25703" y="21605"/>
                  <a:pt x="24386" y="22784"/>
                  <a:pt x="23277" y="24240"/>
                </a:cubicBezTo>
                <a:cubicBezTo>
                  <a:pt x="22999" y="23477"/>
                  <a:pt x="22653" y="22576"/>
                  <a:pt x="22376" y="21744"/>
                </a:cubicBezTo>
                <a:cubicBezTo>
                  <a:pt x="22445" y="21744"/>
                  <a:pt x="22445" y="21536"/>
                  <a:pt x="22376" y="21536"/>
                </a:cubicBezTo>
                <a:lnTo>
                  <a:pt x="22168" y="21397"/>
                </a:lnTo>
                <a:lnTo>
                  <a:pt x="22098" y="21120"/>
                </a:lnTo>
                <a:cubicBezTo>
                  <a:pt x="22653" y="16753"/>
                  <a:pt x="24178" y="12455"/>
                  <a:pt x="22583" y="8088"/>
                </a:cubicBezTo>
                <a:cubicBezTo>
                  <a:pt x="21544" y="5316"/>
                  <a:pt x="19533" y="1850"/>
                  <a:pt x="16483" y="741"/>
                </a:cubicBezTo>
                <a:cubicBezTo>
                  <a:pt x="16345" y="533"/>
                  <a:pt x="16137" y="255"/>
                  <a:pt x="15929" y="47"/>
                </a:cubicBezTo>
                <a:cubicBezTo>
                  <a:pt x="15896" y="14"/>
                  <a:pt x="15862" y="1"/>
                  <a:pt x="15832"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30" name="Google Shape;230;p29"/>
          <p:cNvSpPr/>
          <p:nvPr/>
        </p:nvSpPr>
        <p:spPr>
          <a:xfrm>
            <a:off x="4497167" y="4479818"/>
            <a:ext cx="1298600" cy="3011033"/>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31" name="Google Shape;231;p29"/>
          <p:cNvSpPr/>
          <p:nvPr/>
        </p:nvSpPr>
        <p:spPr>
          <a:xfrm>
            <a:off x="7032001" y="5503900"/>
            <a:ext cx="1377201" cy="2097677"/>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32" name="Google Shape;232;p29"/>
          <p:cNvSpPr/>
          <p:nvPr/>
        </p:nvSpPr>
        <p:spPr>
          <a:xfrm rot="1563886">
            <a:off x="6256397" y="4709166"/>
            <a:ext cx="1288243" cy="2394839"/>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nvGrpSpPr>
          <p:cNvPr id="233" name="Google Shape;233;p29"/>
          <p:cNvGrpSpPr/>
          <p:nvPr/>
        </p:nvGrpSpPr>
        <p:grpSpPr>
          <a:xfrm>
            <a:off x="5580233" y="5285400"/>
            <a:ext cx="748667" cy="1756800"/>
            <a:chOff x="4562950" y="1179300"/>
            <a:chExt cx="561500" cy="1317600"/>
          </a:xfrm>
        </p:grpSpPr>
        <p:grpSp>
          <p:nvGrpSpPr>
            <p:cNvPr id="234" name="Google Shape;234;p29"/>
            <p:cNvGrpSpPr/>
            <p:nvPr/>
          </p:nvGrpSpPr>
          <p:grpSpPr>
            <a:xfrm>
              <a:off x="4562950" y="1179300"/>
              <a:ext cx="561500" cy="1317600"/>
              <a:chOff x="4562950" y="1179300"/>
              <a:chExt cx="561500" cy="1317600"/>
            </a:xfrm>
          </p:grpSpPr>
          <p:sp>
            <p:nvSpPr>
              <p:cNvPr id="235" name="Google Shape;235;p29"/>
              <p:cNvSpPr/>
              <p:nvPr/>
            </p:nvSpPr>
            <p:spPr>
              <a:xfrm>
                <a:off x="4562950" y="1199100"/>
                <a:ext cx="561500" cy="1297800"/>
              </a:xfrm>
              <a:custGeom>
                <a:avLst/>
                <a:gdLst/>
                <a:ahLst/>
                <a:cxnLst/>
                <a:rect l="l" t="t" r="r" b="b"/>
                <a:pathLst>
                  <a:path w="22460" h="51912" extrusionOk="0">
                    <a:moveTo>
                      <a:pt x="14066" y="5266"/>
                    </a:moveTo>
                    <a:cubicBezTo>
                      <a:pt x="14419" y="5266"/>
                      <a:pt x="14974" y="8294"/>
                      <a:pt x="14974" y="8490"/>
                    </a:cubicBezTo>
                    <a:cubicBezTo>
                      <a:pt x="14974" y="8698"/>
                      <a:pt x="14974" y="8906"/>
                      <a:pt x="14974" y="9114"/>
                    </a:cubicBezTo>
                    <a:cubicBezTo>
                      <a:pt x="14974" y="9183"/>
                      <a:pt x="14974" y="9183"/>
                      <a:pt x="14974" y="9252"/>
                    </a:cubicBezTo>
                    <a:lnTo>
                      <a:pt x="14974" y="9321"/>
                    </a:lnTo>
                    <a:cubicBezTo>
                      <a:pt x="14904" y="10708"/>
                      <a:pt x="14696" y="12094"/>
                      <a:pt x="14211" y="13411"/>
                    </a:cubicBezTo>
                    <a:cubicBezTo>
                      <a:pt x="13449" y="15352"/>
                      <a:pt x="12270" y="17154"/>
                      <a:pt x="10814" y="18679"/>
                    </a:cubicBezTo>
                    <a:lnTo>
                      <a:pt x="10884" y="18472"/>
                    </a:lnTo>
                    <a:cubicBezTo>
                      <a:pt x="10884" y="18402"/>
                      <a:pt x="10814" y="18333"/>
                      <a:pt x="10745" y="18333"/>
                    </a:cubicBezTo>
                    <a:cubicBezTo>
                      <a:pt x="11646" y="16253"/>
                      <a:pt x="12339" y="14035"/>
                      <a:pt x="12755" y="11748"/>
                    </a:cubicBezTo>
                    <a:cubicBezTo>
                      <a:pt x="12755" y="11708"/>
                      <a:pt x="12732" y="11668"/>
                      <a:pt x="12699" y="11668"/>
                    </a:cubicBezTo>
                    <a:cubicBezTo>
                      <a:pt x="12675" y="11668"/>
                      <a:pt x="12646" y="11689"/>
                      <a:pt x="12617" y="11748"/>
                    </a:cubicBezTo>
                    <a:cubicBezTo>
                      <a:pt x="12132" y="13758"/>
                      <a:pt x="11508" y="15768"/>
                      <a:pt x="10745" y="17709"/>
                    </a:cubicBezTo>
                    <a:cubicBezTo>
                      <a:pt x="10745" y="16045"/>
                      <a:pt x="10399" y="14451"/>
                      <a:pt x="10537" y="12857"/>
                    </a:cubicBezTo>
                    <a:cubicBezTo>
                      <a:pt x="10607" y="11470"/>
                      <a:pt x="10953" y="10153"/>
                      <a:pt x="11577" y="8975"/>
                    </a:cubicBezTo>
                    <a:cubicBezTo>
                      <a:pt x="11646" y="8975"/>
                      <a:pt x="11646" y="8906"/>
                      <a:pt x="11646" y="8906"/>
                    </a:cubicBezTo>
                    <a:lnTo>
                      <a:pt x="11646" y="8836"/>
                    </a:lnTo>
                    <a:cubicBezTo>
                      <a:pt x="11716" y="8628"/>
                      <a:pt x="11854" y="8490"/>
                      <a:pt x="11924" y="8351"/>
                    </a:cubicBezTo>
                    <a:cubicBezTo>
                      <a:pt x="11942" y="8370"/>
                      <a:pt x="11966" y="8378"/>
                      <a:pt x="11990" y="8378"/>
                    </a:cubicBezTo>
                    <a:cubicBezTo>
                      <a:pt x="12057" y="8378"/>
                      <a:pt x="12132" y="8314"/>
                      <a:pt x="12132" y="8212"/>
                    </a:cubicBezTo>
                    <a:lnTo>
                      <a:pt x="12132" y="8004"/>
                    </a:lnTo>
                    <a:cubicBezTo>
                      <a:pt x="12686" y="7034"/>
                      <a:pt x="13310" y="6133"/>
                      <a:pt x="14003" y="5301"/>
                    </a:cubicBezTo>
                    <a:cubicBezTo>
                      <a:pt x="14023" y="5277"/>
                      <a:pt x="14044" y="5266"/>
                      <a:pt x="14066" y="5266"/>
                    </a:cubicBezTo>
                    <a:close/>
                    <a:moveTo>
                      <a:pt x="10884" y="5093"/>
                    </a:moveTo>
                    <a:cubicBezTo>
                      <a:pt x="11438" y="5509"/>
                      <a:pt x="11646" y="6271"/>
                      <a:pt x="11369" y="6965"/>
                    </a:cubicBezTo>
                    <a:cubicBezTo>
                      <a:pt x="11369" y="7519"/>
                      <a:pt x="11369" y="8074"/>
                      <a:pt x="11438" y="8698"/>
                    </a:cubicBezTo>
                    <a:cubicBezTo>
                      <a:pt x="11022" y="9529"/>
                      <a:pt x="10745" y="10431"/>
                      <a:pt x="10468" y="11332"/>
                    </a:cubicBezTo>
                    <a:cubicBezTo>
                      <a:pt x="9844" y="13689"/>
                      <a:pt x="10468" y="16045"/>
                      <a:pt x="10537" y="18402"/>
                    </a:cubicBezTo>
                    <a:cubicBezTo>
                      <a:pt x="10468" y="18610"/>
                      <a:pt x="10399" y="18818"/>
                      <a:pt x="10260" y="19026"/>
                    </a:cubicBezTo>
                    <a:cubicBezTo>
                      <a:pt x="10260" y="18679"/>
                      <a:pt x="10121" y="18333"/>
                      <a:pt x="10052" y="17986"/>
                    </a:cubicBezTo>
                    <a:cubicBezTo>
                      <a:pt x="10121" y="16115"/>
                      <a:pt x="9359" y="14312"/>
                      <a:pt x="9359" y="12441"/>
                    </a:cubicBezTo>
                    <a:cubicBezTo>
                      <a:pt x="9359" y="12406"/>
                      <a:pt x="9324" y="12389"/>
                      <a:pt x="9289" y="12389"/>
                    </a:cubicBezTo>
                    <a:cubicBezTo>
                      <a:pt x="9255" y="12389"/>
                      <a:pt x="9220" y="12406"/>
                      <a:pt x="9220" y="12441"/>
                    </a:cubicBezTo>
                    <a:cubicBezTo>
                      <a:pt x="9220" y="14104"/>
                      <a:pt x="9428" y="15699"/>
                      <a:pt x="9775" y="17293"/>
                    </a:cubicBezTo>
                    <a:cubicBezTo>
                      <a:pt x="9151" y="16184"/>
                      <a:pt x="8666" y="15075"/>
                      <a:pt x="8319" y="13827"/>
                    </a:cubicBezTo>
                    <a:cubicBezTo>
                      <a:pt x="7903" y="11540"/>
                      <a:pt x="8804" y="8975"/>
                      <a:pt x="9775" y="6895"/>
                    </a:cubicBezTo>
                    <a:cubicBezTo>
                      <a:pt x="10121" y="6271"/>
                      <a:pt x="10468" y="5648"/>
                      <a:pt x="10884" y="5093"/>
                    </a:cubicBezTo>
                    <a:close/>
                    <a:moveTo>
                      <a:pt x="17816" y="6064"/>
                    </a:moveTo>
                    <a:cubicBezTo>
                      <a:pt x="17677" y="6271"/>
                      <a:pt x="17608" y="6549"/>
                      <a:pt x="17538" y="6826"/>
                    </a:cubicBezTo>
                    <a:cubicBezTo>
                      <a:pt x="17053" y="9114"/>
                      <a:pt x="17122" y="11401"/>
                      <a:pt x="16360" y="13689"/>
                    </a:cubicBezTo>
                    <a:cubicBezTo>
                      <a:pt x="15320" y="16669"/>
                      <a:pt x="11924" y="18194"/>
                      <a:pt x="10260" y="20690"/>
                    </a:cubicBezTo>
                    <a:cubicBezTo>
                      <a:pt x="10607" y="19789"/>
                      <a:pt x="11230" y="18957"/>
                      <a:pt x="11993" y="18264"/>
                    </a:cubicBezTo>
                    <a:cubicBezTo>
                      <a:pt x="12062" y="18194"/>
                      <a:pt x="11993" y="18056"/>
                      <a:pt x="11924" y="18056"/>
                    </a:cubicBezTo>
                    <a:cubicBezTo>
                      <a:pt x="14072" y="15560"/>
                      <a:pt x="15251" y="12441"/>
                      <a:pt x="15251" y="9183"/>
                    </a:cubicBezTo>
                    <a:cubicBezTo>
                      <a:pt x="15667" y="8074"/>
                      <a:pt x="16429" y="7103"/>
                      <a:pt x="17400" y="6479"/>
                    </a:cubicBezTo>
                    <a:cubicBezTo>
                      <a:pt x="17538" y="6341"/>
                      <a:pt x="17677" y="6202"/>
                      <a:pt x="17816" y="6064"/>
                    </a:cubicBezTo>
                    <a:close/>
                    <a:moveTo>
                      <a:pt x="1387" y="7450"/>
                    </a:moveTo>
                    <a:cubicBezTo>
                      <a:pt x="1387" y="7450"/>
                      <a:pt x="1456" y="7519"/>
                      <a:pt x="1456" y="7589"/>
                    </a:cubicBezTo>
                    <a:cubicBezTo>
                      <a:pt x="1526" y="8074"/>
                      <a:pt x="1664" y="8628"/>
                      <a:pt x="1803" y="9114"/>
                    </a:cubicBezTo>
                    <a:cubicBezTo>
                      <a:pt x="2427" y="11124"/>
                      <a:pt x="3397" y="12926"/>
                      <a:pt x="3744" y="15075"/>
                    </a:cubicBezTo>
                    <a:cubicBezTo>
                      <a:pt x="4229" y="17570"/>
                      <a:pt x="4160" y="20205"/>
                      <a:pt x="4645" y="22700"/>
                    </a:cubicBezTo>
                    <a:cubicBezTo>
                      <a:pt x="5338" y="25750"/>
                      <a:pt x="5824" y="28800"/>
                      <a:pt x="6101" y="31919"/>
                    </a:cubicBezTo>
                    <a:cubicBezTo>
                      <a:pt x="4437" y="30394"/>
                      <a:pt x="3813" y="28315"/>
                      <a:pt x="3051" y="26305"/>
                    </a:cubicBezTo>
                    <a:cubicBezTo>
                      <a:pt x="2219" y="24156"/>
                      <a:pt x="1526" y="22007"/>
                      <a:pt x="1041" y="19789"/>
                    </a:cubicBezTo>
                    <a:cubicBezTo>
                      <a:pt x="555" y="17085"/>
                      <a:pt x="486" y="14382"/>
                      <a:pt x="833" y="11748"/>
                    </a:cubicBezTo>
                    <a:lnTo>
                      <a:pt x="833" y="11748"/>
                    </a:lnTo>
                    <a:cubicBezTo>
                      <a:pt x="902" y="13411"/>
                      <a:pt x="1179" y="15075"/>
                      <a:pt x="1456" y="16739"/>
                    </a:cubicBezTo>
                    <a:cubicBezTo>
                      <a:pt x="2358" y="21106"/>
                      <a:pt x="3536" y="25403"/>
                      <a:pt x="5061" y="29632"/>
                    </a:cubicBezTo>
                    <a:cubicBezTo>
                      <a:pt x="5085" y="29704"/>
                      <a:pt x="5135" y="29735"/>
                      <a:pt x="5189" y="29735"/>
                    </a:cubicBezTo>
                    <a:cubicBezTo>
                      <a:pt x="5290" y="29735"/>
                      <a:pt x="5408" y="29629"/>
                      <a:pt x="5408" y="29493"/>
                    </a:cubicBezTo>
                    <a:cubicBezTo>
                      <a:pt x="4091" y="24710"/>
                      <a:pt x="2496" y="20205"/>
                      <a:pt x="1664" y="15352"/>
                    </a:cubicBezTo>
                    <a:cubicBezTo>
                      <a:pt x="1249" y="12995"/>
                      <a:pt x="1110" y="10639"/>
                      <a:pt x="1318" y="8282"/>
                    </a:cubicBezTo>
                    <a:lnTo>
                      <a:pt x="1318" y="7727"/>
                    </a:lnTo>
                    <a:cubicBezTo>
                      <a:pt x="1318" y="7658"/>
                      <a:pt x="1318" y="7519"/>
                      <a:pt x="1387" y="7450"/>
                    </a:cubicBezTo>
                    <a:close/>
                    <a:moveTo>
                      <a:pt x="21766" y="19304"/>
                    </a:moveTo>
                    <a:lnTo>
                      <a:pt x="20103" y="21799"/>
                    </a:lnTo>
                    <a:cubicBezTo>
                      <a:pt x="17608" y="25611"/>
                      <a:pt x="14072" y="28800"/>
                      <a:pt x="10745" y="31989"/>
                    </a:cubicBezTo>
                    <a:cubicBezTo>
                      <a:pt x="12339" y="29978"/>
                      <a:pt x="13864" y="27968"/>
                      <a:pt x="15528" y="26097"/>
                    </a:cubicBezTo>
                    <a:cubicBezTo>
                      <a:pt x="17261" y="24156"/>
                      <a:pt x="19133" y="22631"/>
                      <a:pt x="20588" y="20690"/>
                    </a:cubicBezTo>
                    <a:lnTo>
                      <a:pt x="20727" y="20551"/>
                    </a:lnTo>
                    <a:cubicBezTo>
                      <a:pt x="21143" y="20135"/>
                      <a:pt x="21489" y="19720"/>
                      <a:pt x="21766" y="19304"/>
                    </a:cubicBezTo>
                    <a:close/>
                    <a:moveTo>
                      <a:pt x="19479" y="21591"/>
                    </a:moveTo>
                    <a:lnTo>
                      <a:pt x="19479" y="21591"/>
                    </a:lnTo>
                    <a:cubicBezTo>
                      <a:pt x="18162" y="23047"/>
                      <a:pt x="16707" y="24364"/>
                      <a:pt x="15320" y="25819"/>
                    </a:cubicBezTo>
                    <a:cubicBezTo>
                      <a:pt x="13331" y="28001"/>
                      <a:pt x="11520" y="30242"/>
                      <a:pt x="9832" y="32653"/>
                    </a:cubicBezTo>
                    <a:lnTo>
                      <a:pt x="9832" y="32653"/>
                    </a:lnTo>
                    <a:cubicBezTo>
                      <a:pt x="11511" y="29707"/>
                      <a:pt x="13136" y="26643"/>
                      <a:pt x="15736" y="24433"/>
                    </a:cubicBezTo>
                    <a:cubicBezTo>
                      <a:pt x="16914" y="23393"/>
                      <a:pt x="18232" y="22561"/>
                      <a:pt x="19479" y="21591"/>
                    </a:cubicBezTo>
                    <a:close/>
                    <a:moveTo>
                      <a:pt x="1942" y="8282"/>
                    </a:moveTo>
                    <a:lnTo>
                      <a:pt x="1942" y="8282"/>
                    </a:lnTo>
                    <a:cubicBezTo>
                      <a:pt x="4091" y="11817"/>
                      <a:pt x="5477" y="15837"/>
                      <a:pt x="5893" y="19997"/>
                    </a:cubicBezTo>
                    <a:cubicBezTo>
                      <a:pt x="6378" y="24017"/>
                      <a:pt x="5962" y="28176"/>
                      <a:pt x="6586" y="32197"/>
                    </a:cubicBezTo>
                    <a:cubicBezTo>
                      <a:pt x="6517" y="32543"/>
                      <a:pt x="6447" y="32959"/>
                      <a:pt x="6309" y="33306"/>
                    </a:cubicBezTo>
                    <a:cubicBezTo>
                      <a:pt x="6586" y="29632"/>
                      <a:pt x="5546" y="25750"/>
                      <a:pt x="4922" y="22076"/>
                    </a:cubicBezTo>
                    <a:cubicBezTo>
                      <a:pt x="4368" y="19234"/>
                      <a:pt x="4714" y="16253"/>
                      <a:pt x="3813" y="13411"/>
                    </a:cubicBezTo>
                    <a:cubicBezTo>
                      <a:pt x="3328" y="11817"/>
                      <a:pt x="2288" y="10015"/>
                      <a:pt x="1942" y="8282"/>
                    </a:cubicBezTo>
                    <a:close/>
                    <a:moveTo>
                      <a:pt x="21767" y="19442"/>
                    </a:moveTo>
                    <a:cubicBezTo>
                      <a:pt x="21420" y="21591"/>
                      <a:pt x="20658" y="23670"/>
                      <a:pt x="19479" y="25542"/>
                    </a:cubicBezTo>
                    <a:cubicBezTo>
                      <a:pt x="18162" y="27344"/>
                      <a:pt x="16637" y="28939"/>
                      <a:pt x="14835" y="30325"/>
                    </a:cubicBezTo>
                    <a:lnTo>
                      <a:pt x="14904" y="30325"/>
                    </a:lnTo>
                    <a:cubicBezTo>
                      <a:pt x="12755" y="32127"/>
                      <a:pt x="10329" y="33652"/>
                      <a:pt x="8180" y="35385"/>
                    </a:cubicBezTo>
                    <a:lnTo>
                      <a:pt x="8250" y="35247"/>
                    </a:lnTo>
                    <a:cubicBezTo>
                      <a:pt x="8666" y="34692"/>
                      <a:pt x="9082" y="34207"/>
                      <a:pt x="9497" y="33652"/>
                    </a:cubicBezTo>
                    <a:cubicBezTo>
                      <a:pt x="10537" y="32613"/>
                      <a:pt x="11716" y="31573"/>
                      <a:pt x="12755" y="30533"/>
                    </a:cubicBezTo>
                    <a:cubicBezTo>
                      <a:pt x="16221" y="27136"/>
                      <a:pt x="19549" y="23740"/>
                      <a:pt x="21767" y="19442"/>
                    </a:cubicBezTo>
                    <a:close/>
                    <a:moveTo>
                      <a:pt x="20796" y="19858"/>
                    </a:moveTo>
                    <a:lnTo>
                      <a:pt x="20796" y="19858"/>
                    </a:lnTo>
                    <a:cubicBezTo>
                      <a:pt x="18786" y="22007"/>
                      <a:pt x="16013" y="23324"/>
                      <a:pt x="13934" y="25542"/>
                    </a:cubicBezTo>
                    <a:cubicBezTo>
                      <a:pt x="11646" y="28315"/>
                      <a:pt x="9705" y="31365"/>
                      <a:pt x="8111" y="34623"/>
                    </a:cubicBezTo>
                    <a:cubicBezTo>
                      <a:pt x="7279" y="35455"/>
                      <a:pt x="6517" y="36425"/>
                      <a:pt x="5824" y="37396"/>
                    </a:cubicBezTo>
                    <a:lnTo>
                      <a:pt x="5685" y="37534"/>
                    </a:lnTo>
                    <a:lnTo>
                      <a:pt x="5824" y="36841"/>
                    </a:lnTo>
                    <a:cubicBezTo>
                      <a:pt x="7349" y="33514"/>
                      <a:pt x="9220" y="30325"/>
                      <a:pt x="11438" y="27414"/>
                    </a:cubicBezTo>
                    <a:cubicBezTo>
                      <a:pt x="14072" y="24294"/>
                      <a:pt x="17192" y="21730"/>
                      <a:pt x="20796" y="19858"/>
                    </a:cubicBezTo>
                    <a:close/>
                    <a:moveTo>
                      <a:pt x="13461" y="0"/>
                    </a:moveTo>
                    <a:cubicBezTo>
                      <a:pt x="13347" y="0"/>
                      <a:pt x="13229" y="56"/>
                      <a:pt x="13171" y="171"/>
                    </a:cubicBezTo>
                    <a:cubicBezTo>
                      <a:pt x="12963" y="449"/>
                      <a:pt x="12894" y="795"/>
                      <a:pt x="12894" y="1142"/>
                    </a:cubicBezTo>
                    <a:lnTo>
                      <a:pt x="12825" y="1488"/>
                    </a:lnTo>
                    <a:cubicBezTo>
                      <a:pt x="12755" y="1558"/>
                      <a:pt x="12825" y="1696"/>
                      <a:pt x="12894" y="1766"/>
                    </a:cubicBezTo>
                    <a:cubicBezTo>
                      <a:pt x="12478" y="3776"/>
                      <a:pt x="11716" y="5717"/>
                      <a:pt x="11854" y="7866"/>
                    </a:cubicBezTo>
                    <a:cubicBezTo>
                      <a:pt x="11798" y="7922"/>
                      <a:pt x="11741" y="7933"/>
                      <a:pt x="11722" y="8010"/>
                    </a:cubicBezTo>
                    <a:lnTo>
                      <a:pt x="11722" y="8010"/>
                    </a:lnTo>
                    <a:cubicBezTo>
                      <a:pt x="11858" y="6688"/>
                      <a:pt x="11981" y="4602"/>
                      <a:pt x="11230" y="4261"/>
                    </a:cubicBezTo>
                    <a:cubicBezTo>
                      <a:pt x="11196" y="4227"/>
                      <a:pt x="11161" y="4209"/>
                      <a:pt x="11126" y="4209"/>
                    </a:cubicBezTo>
                    <a:cubicBezTo>
                      <a:pt x="11092" y="4209"/>
                      <a:pt x="11057" y="4227"/>
                      <a:pt x="11022" y="4261"/>
                    </a:cubicBezTo>
                    <a:cubicBezTo>
                      <a:pt x="9012" y="6549"/>
                      <a:pt x="7834" y="9460"/>
                      <a:pt x="7834" y="12510"/>
                    </a:cubicBezTo>
                    <a:cubicBezTo>
                      <a:pt x="7972" y="14104"/>
                      <a:pt x="8388" y="15629"/>
                      <a:pt x="9082" y="17016"/>
                    </a:cubicBezTo>
                    <a:cubicBezTo>
                      <a:pt x="9012" y="17016"/>
                      <a:pt x="8943" y="17085"/>
                      <a:pt x="9012" y="17154"/>
                    </a:cubicBezTo>
                    <a:cubicBezTo>
                      <a:pt x="9359" y="17986"/>
                      <a:pt x="9567" y="18818"/>
                      <a:pt x="9636" y="19719"/>
                    </a:cubicBezTo>
                    <a:cubicBezTo>
                      <a:pt x="9497" y="19234"/>
                      <a:pt x="9359" y="18749"/>
                      <a:pt x="9220" y="18333"/>
                    </a:cubicBezTo>
                    <a:cubicBezTo>
                      <a:pt x="9194" y="18280"/>
                      <a:pt x="9147" y="18257"/>
                      <a:pt x="9099" y="18257"/>
                    </a:cubicBezTo>
                    <a:cubicBezTo>
                      <a:pt x="9022" y="18257"/>
                      <a:pt x="8943" y="18317"/>
                      <a:pt x="8943" y="18402"/>
                    </a:cubicBezTo>
                    <a:cubicBezTo>
                      <a:pt x="9220" y="19373"/>
                      <a:pt x="9359" y="20412"/>
                      <a:pt x="9359" y="21383"/>
                    </a:cubicBezTo>
                    <a:cubicBezTo>
                      <a:pt x="9151" y="21937"/>
                      <a:pt x="9012" y="22492"/>
                      <a:pt x="8874" y="23116"/>
                    </a:cubicBezTo>
                    <a:cubicBezTo>
                      <a:pt x="8111" y="25681"/>
                      <a:pt x="7487" y="28453"/>
                      <a:pt x="6863" y="31088"/>
                    </a:cubicBezTo>
                    <a:cubicBezTo>
                      <a:pt x="7002" y="23324"/>
                      <a:pt x="6725" y="14035"/>
                      <a:pt x="1803" y="7796"/>
                    </a:cubicBezTo>
                    <a:cubicBezTo>
                      <a:pt x="1734" y="7103"/>
                      <a:pt x="1734" y="6479"/>
                      <a:pt x="1872" y="5856"/>
                    </a:cubicBezTo>
                    <a:cubicBezTo>
                      <a:pt x="1913" y="5735"/>
                      <a:pt x="1813" y="5661"/>
                      <a:pt x="1708" y="5661"/>
                    </a:cubicBezTo>
                    <a:cubicBezTo>
                      <a:pt x="1633" y="5661"/>
                      <a:pt x="1555" y="5699"/>
                      <a:pt x="1526" y="5786"/>
                    </a:cubicBezTo>
                    <a:cubicBezTo>
                      <a:pt x="1249" y="6479"/>
                      <a:pt x="1110" y="7173"/>
                      <a:pt x="971" y="7866"/>
                    </a:cubicBezTo>
                    <a:cubicBezTo>
                      <a:pt x="1" y="12025"/>
                      <a:pt x="1" y="16392"/>
                      <a:pt x="902" y="20551"/>
                    </a:cubicBezTo>
                    <a:cubicBezTo>
                      <a:pt x="1387" y="22839"/>
                      <a:pt x="2150" y="24987"/>
                      <a:pt x="3051" y="27136"/>
                    </a:cubicBezTo>
                    <a:cubicBezTo>
                      <a:pt x="3744" y="28939"/>
                      <a:pt x="4299" y="30949"/>
                      <a:pt x="6031" y="32127"/>
                    </a:cubicBezTo>
                    <a:lnTo>
                      <a:pt x="6101" y="32127"/>
                    </a:lnTo>
                    <a:cubicBezTo>
                      <a:pt x="6101" y="33098"/>
                      <a:pt x="6031" y="34068"/>
                      <a:pt x="5893" y="34969"/>
                    </a:cubicBezTo>
                    <a:cubicBezTo>
                      <a:pt x="4299" y="40723"/>
                      <a:pt x="2288" y="46199"/>
                      <a:pt x="417" y="51814"/>
                    </a:cubicBezTo>
                    <a:cubicBezTo>
                      <a:pt x="417" y="51863"/>
                      <a:pt x="451" y="51912"/>
                      <a:pt x="496" y="51912"/>
                    </a:cubicBezTo>
                    <a:cubicBezTo>
                      <a:pt x="515" y="51912"/>
                      <a:pt x="535" y="51903"/>
                      <a:pt x="555" y="51883"/>
                    </a:cubicBezTo>
                    <a:cubicBezTo>
                      <a:pt x="2496" y="47863"/>
                      <a:pt x="4021" y="43703"/>
                      <a:pt x="5200" y="39406"/>
                    </a:cubicBezTo>
                    <a:cubicBezTo>
                      <a:pt x="5477" y="38713"/>
                      <a:pt x="5893" y="38019"/>
                      <a:pt x="6309" y="37396"/>
                    </a:cubicBezTo>
                    <a:lnTo>
                      <a:pt x="7210" y="36772"/>
                    </a:lnTo>
                    <a:cubicBezTo>
                      <a:pt x="13449" y="32197"/>
                      <a:pt x="22460" y="26859"/>
                      <a:pt x="22183" y="18541"/>
                    </a:cubicBezTo>
                    <a:lnTo>
                      <a:pt x="22321" y="18264"/>
                    </a:lnTo>
                    <a:cubicBezTo>
                      <a:pt x="22370" y="18166"/>
                      <a:pt x="22281" y="18068"/>
                      <a:pt x="22199" y="18068"/>
                    </a:cubicBezTo>
                    <a:cubicBezTo>
                      <a:pt x="22166" y="18068"/>
                      <a:pt x="22134" y="18084"/>
                      <a:pt x="22113" y="18125"/>
                    </a:cubicBezTo>
                    <a:lnTo>
                      <a:pt x="22044" y="18264"/>
                    </a:lnTo>
                    <a:cubicBezTo>
                      <a:pt x="22044" y="18194"/>
                      <a:pt x="22044" y="18194"/>
                      <a:pt x="22044" y="18125"/>
                    </a:cubicBezTo>
                    <a:cubicBezTo>
                      <a:pt x="22044" y="18085"/>
                      <a:pt x="21998" y="18045"/>
                      <a:pt x="21959" y="18045"/>
                    </a:cubicBezTo>
                    <a:cubicBezTo>
                      <a:pt x="21930" y="18045"/>
                      <a:pt x="21905" y="18066"/>
                      <a:pt x="21905" y="18125"/>
                    </a:cubicBezTo>
                    <a:cubicBezTo>
                      <a:pt x="21628" y="18541"/>
                      <a:pt x="21420" y="18957"/>
                      <a:pt x="21143" y="19373"/>
                    </a:cubicBezTo>
                    <a:cubicBezTo>
                      <a:pt x="14350" y="22353"/>
                      <a:pt x="9359" y="28384"/>
                      <a:pt x="6239" y="35108"/>
                    </a:cubicBezTo>
                    <a:cubicBezTo>
                      <a:pt x="7002" y="32197"/>
                      <a:pt x="7695" y="29285"/>
                      <a:pt x="8458" y="26443"/>
                    </a:cubicBezTo>
                    <a:cubicBezTo>
                      <a:pt x="8804" y="25542"/>
                      <a:pt x="9151" y="24572"/>
                      <a:pt x="9428" y="23670"/>
                    </a:cubicBezTo>
                    <a:lnTo>
                      <a:pt x="9428" y="23601"/>
                    </a:lnTo>
                    <a:cubicBezTo>
                      <a:pt x="9497" y="23393"/>
                      <a:pt x="9567" y="23255"/>
                      <a:pt x="9567" y="23116"/>
                    </a:cubicBezTo>
                    <a:cubicBezTo>
                      <a:pt x="9636" y="23047"/>
                      <a:pt x="9636" y="23047"/>
                      <a:pt x="9636" y="23047"/>
                    </a:cubicBezTo>
                    <a:cubicBezTo>
                      <a:pt x="9636" y="22977"/>
                      <a:pt x="9636" y="22908"/>
                      <a:pt x="9705" y="22839"/>
                    </a:cubicBezTo>
                    <a:cubicBezTo>
                      <a:pt x="10953" y="19650"/>
                      <a:pt x="14003" y="18056"/>
                      <a:pt x="15944" y="15283"/>
                    </a:cubicBezTo>
                    <a:cubicBezTo>
                      <a:pt x="17954" y="12441"/>
                      <a:pt x="17469" y="8559"/>
                      <a:pt x="18232" y="5440"/>
                    </a:cubicBezTo>
                    <a:cubicBezTo>
                      <a:pt x="18276" y="5305"/>
                      <a:pt x="18177" y="5229"/>
                      <a:pt x="18063" y="5229"/>
                    </a:cubicBezTo>
                    <a:cubicBezTo>
                      <a:pt x="18001" y="5229"/>
                      <a:pt x="17934" y="5252"/>
                      <a:pt x="17885" y="5301"/>
                    </a:cubicBezTo>
                    <a:cubicBezTo>
                      <a:pt x="16984" y="6410"/>
                      <a:pt x="15736" y="7103"/>
                      <a:pt x="15182" y="8282"/>
                    </a:cubicBezTo>
                    <a:cubicBezTo>
                      <a:pt x="15112" y="7034"/>
                      <a:pt x="14904" y="5786"/>
                      <a:pt x="14488" y="4539"/>
                    </a:cubicBezTo>
                    <a:cubicBezTo>
                      <a:pt x="14448" y="4457"/>
                      <a:pt x="14383" y="4424"/>
                      <a:pt x="14309" y="4424"/>
                    </a:cubicBezTo>
                    <a:cubicBezTo>
                      <a:pt x="14257" y="4424"/>
                      <a:pt x="14199" y="4440"/>
                      <a:pt x="14142" y="4469"/>
                    </a:cubicBezTo>
                    <a:cubicBezTo>
                      <a:pt x="13379" y="5370"/>
                      <a:pt x="12686" y="6341"/>
                      <a:pt x="12132" y="7381"/>
                    </a:cubicBezTo>
                    <a:cubicBezTo>
                      <a:pt x="12270" y="5509"/>
                      <a:pt x="12617" y="3637"/>
                      <a:pt x="13241" y="1835"/>
                    </a:cubicBezTo>
                    <a:cubicBezTo>
                      <a:pt x="13241" y="1835"/>
                      <a:pt x="13241" y="1835"/>
                      <a:pt x="13241" y="1904"/>
                    </a:cubicBezTo>
                    <a:cubicBezTo>
                      <a:pt x="13281" y="1945"/>
                      <a:pt x="13328" y="1962"/>
                      <a:pt x="13373" y="1962"/>
                    </a:cubicBezTo>
                    <a:cubicBezTo>
                      <a:pt x="13483" y="1962"/>
                      <a:pt x="13587" y="1864"/>
                      <a:pt x="13587" y="1766"/>
                    </a:cubicBezTo>
                    <a:cubicBezTo>
                      <a:pt x="13518" y="1419"/>
                      <a:pt x="13587" y="1142"/>
                      <a:pt x="13657" y="795"/>
                    </a:cubicBezTo>
                    <a:cubicBezTo>
                      <a:pt x="13657" y="657"/>
                      <a:pt x="13726" y="587"/>
                      <a:pt x="13726" y="449"/>
                    </a:cubicBezTo>
                    <a:cubicBezTo>
                      <a:pt x="13726" y="379"/>
                      <a:pt x="13726" y="379"/>
                      <a:pt x="13726" y="310"/>
                    </a:cubicBezTo>
                    <a:cubicBezTo>
                      <a:pt x="13766" y="108"/>
                      <a:pt x="13618" y="0"/>
                      <a:pt x="13461"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36" name="Google Shape;236;p29"/>
              <p:cNvSpPr/>
              <p:nvPr/>
            </p:nvSpPr>
            <p:spPr>
              <a:xfrm>
                <a:off x="4880100" y="1179300"/>
                <a:ext cx="75575" cy="168200"/>
              </a:xfrm>
              <a:custGeom>
                <a:avLst/>
                <a:gdLst/>
                <a:ahLst/>
                <a:cxnLst/>
                <a:rect l="l" t="t" r="r" b="b"/>
                <a:pathLst>
                  <a:path w="3023" h="6728" extrusionOk="0">
                    <a:moveTo>
                      <a:pt x="2660" y="0"/>
                    </a:moveTo>
                    <a:cubicBezTo>
                      <a:pt x="2537" y="0"/>
                      <a:pt x="2413" y="61"/>
                      <a:pt x="2357" y="201"/>
                    </a:cubicBezTo>
                    <a:cubicBezTo>
                      <a:pt x="2288" y="340"/>
                      <a:pt x="2218" y="478"/>
                      <a:pt x="2218" y="686"/>
                    </a:cubicBezTo>
                    <a:cubicBezTo>
                      <a:pt x="1109" y="2488"/>
                      <a:pt x="416" y="4499"/>
                      <a:pt x="0" y="6648"/>
                    </a:cubicBezTo>
                    <a:cubicBezTo>
                      <a:pt x="0" y="6688"/>
                      <a:pt x="46" y="6728"/>
                      <a:pt x="85" y="6728"/>
                    </a:cubicBezTo>
                    <a:cubicBezTo>
                      <a:pt x="114" y="6728"/>
                      <a:pt x="139" y="6706"/>
                      <a:pt x="139" y="6648"/>
                    </a:cubicBezTo>
                    <a:cubicBezTo>
                      <a:pt x="763" y="4915"/>
                      <a:pt x="1109" y="2766"/>
                      <a:pt x="2288" y="1310"/>
                    </a:cubicBezTo>
                    <a:lnTo>
                      <a:pt x="2288" y="1379"/>
                    </a:lnTo>
                    <a:cubicBezTo>
                      <a:pt x="2322" y="1449"/>
                      <a:pt x="2392" y="1483"/>
                      <a:pt x="2461" y="1483"/>
                    </a:cubicBezTo>
                    <a:cubicBezTo>
                      <a:pt x="2530" y="1483"/>
                      <a:pt x="2599" y="1449"/>
                      <a:pt x="2634" y="1379"/>
                    </a:cubicBezTo>
                    <a:lnTo>
                      <a:pt x="2703" y="1102"/>
                    </a:lnTo>
                    <a:cubicBezTo>
                      <a:pt x="2842" y="894"/>
                      <a:pt x="2911" y="617"/>
                      <a:pt x="2981" y="340"/>
                    </a:cubicBezTo>
                    <a:cubicBezTo>
                      <a:pt x="3022" y="133"/>
                      <a:pt x="2842" y="0"/>
                      <a:pt x="2660"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37" name="Google Shape;237;p29"/>
              <p:cNvSpPr/>
              <p:nvPr/>
            </p:nvSpPr>
            <p:spPr>
              <a:xfrm>
                <a:off x="4954600" y="1214650"/>
                <a:ext cx="41625" cy="159450"/>
              </a:xfrm>
              <a:custGeom>
                <a:avLst/>
                <a:gdLst/>
                <a:ahLst/>
                <a:cxnLst/>
                <a:rect l="l" t="t" r="r" b="b"/>
                <a:pathLst>
                  <a:path w="1665" h="6378" extrusionOk="0">
                    <a:moveTo>
                      <a:pt x="1248" y="0"/>
                    </a:moveTo>
                    <a:cubicBezTo>
                      <a:pt x="1075" y="0"/>
                      <a:pt x="902" y="104"/>
                      <a:pt x="902" y="312"/>
                    </a:cubicBezTo>
                    <a:cubicBezTo>
                      <a:pt x="902" y="589"/>
                      <a:pt x="902" y="866"/>
                      <a:pt x="1041" y="1144"/>
                    </a:cubicBezTo>
                    <a:cubicBezTo>
                      <a:pt x="694" y="2877"/>
                      <a:pt x="347" y="4540"/>
                      <a:pt x="1" y="6273"/>
                    </a:cubicBezTo>
                    <a:cubicBezTo>
                      <a:pt x="1" y="6343"/>
                      <a:pt x="53" y="6377"/>
                      <a:pt x="113" y="6377"/>
                    </a:cubicBezTo>
                    <a:cubicBezTo>
                      <a:pt x="174" y="6377"/>
                      <a:pt x="243" y="6343"/>
                      <a:pt x="278" y="6273"/>
                    </a:cubicBezTo>
                    <a:cubicBezTo>
                      <a:pt x="417" y="4748"/>
                      <a:pt x="763" y="3223"/>
                      <a:pt x="1110" y="1768"/>
                    </a:cubicBezTo>
                    <a:cubicBezTo>
                      <a:pt x="1179" y="1814"/>
                      <a:pt x="1256" y="1837"/>
                      <a:pt x="1328" y="1837"/>
                    </a:cubicBezTo>
                    <a:cubicBezTo>
                      <a:pt x="1472" y="1837"/>
                      <a:pt x="1595" y="1745"/>
                      <a:pt x="1595" y="1560"/>
                    </a:cubicBezTo>
                    <a:cubicBezTo>
                      <a:pt x="1664" y="1144"/>
                      <a:pt x="1664" y="728"/>
                      <a:pt x="1595" y="312"/>
                    </a:cubicBezTo>
                    <a:cubicBezTo>
                      <a:pt x="1595" y="104"/>
                      <a:pt x="1422" y="0"/>
                      <a:pt x="1248"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38" name="Google Shape;238;p29"/>
              <p:cNvSpPr/>
              <p:nvPr/>
            </p:nvSpPr>
            <p:spPr>
              <a:xfrm>
                <a:off x="4970200" y="1218150"/>
                <a:ext cx="68625" cy="139300"/>
              </a:xfrm>
              <a:custGeom>
                <a:avLst/>
                <a:gdLst/>
                <a:ahLst/>
                <a:cxnLst/>
                <a:rect l="l" t="t" r="r" b="b"/>
                <a:pathLst>
                  <a:path w="2745" h="5572" extrusionOk="0">
                    <a:moveTo>
                      <a:pt x="2396" y="1"/>
                    </a:moveTo>
                    <a:cubicBezTo>
                      <a:pt x="2268" y="1"/>
                      <a:pt x="2138" y="56"/>
                      <a:pt x="2080" y="172"/>
                    </a:cubicBezTo>
                    <a:cubicBezTo>
                      <a:pt x="1942" y="519"/>
                      <a:pt x="1803" y="865"/>
                      <a:pt x="1734" y="1281"/>
                    </a:cubicBezTo>
                    <a:cubicBezTo>
                      <a:pt x="971" y="2598"/>
                      <a:pt x="417" y="3984"/>
                      <a:pt x="1" y="5440"/>
                    </a:cubicBezTo>
                    <a:cubicBezTo>
                      <a:pt x="1" y="5516"/>
                      <a:pt x="63" y="5571"/>
                      <a:pt x="131" y="5571"/>
                    </a:cubicBezTo>
                    <a:cubicBezTo>
                      <a:pt x="187" y="5571"/>
                      <a:pt x="247" y="5534"/>
                      <a:pt x="278" y="5440"/>
                    </a:cubicBezTo>
                    <a:cubicBezTo>
                      <a:pt x="624" y="4123"/>
                      <a:pt x="1110" y="2945"/>
                      <a:pt x="1803" y="1766"/>
                    </a:cubicBezTo>
                    <a:cubicBezTo>
                      <a:pt x="1832" y="1795"/>
                      <a:pt x="1872" y="1812"/>
                      <a:pt x="1910" y="1812"/>
                    </a:cubicBezTo>
                    <a:cubicBezTo>
                      <a:pt x="1963" y="1812"/>
                      <a:pt x="2011" y="1778"/>
                      <a:pt x="2011" y="1697"/>
                    </a:cubicBezTo>
                    <a:lnTo>
                      <a:pt x="2288" y="1281"/>
                    </a:lnTo>
                    <a:cubicBezTo>
                      <a:pt x="2357" y="1212"/>
                      <a:pt x="2357" y="1212"/>
                      <a:pt x="2427" y="1142"/>
                    </a:cubicBezTo>
                    <a:cubicBezTo>
                      <a:pt x="2496" y="865"/>
                      <a:pt x="2635" y="657"/>
                      <a:pt x="2704" y="449"/>
                    </a:cubicBezTo>
                    <a:lnTo>
                      <a:pt x="2704" y="311"/>
                    </a:lnTo>
                    <a:cubicBezTo>
                      <a:pt x="2744" y="109"/>
                      <a:pt x="2573" y="1"/>
                      <a:pt x="2396"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sp>
          <p:nvSpPr>
            <p:cNvPr id="239" name="Google Shape;239;p29"/>
            <p:cNvSpPr/>
            <p:nvPr/>
          </p:nvSpPr>
          <p:spPr>
            <a:xfrm>
              <a:off x="4848900" y="1445275"/>
              <a:ext cx="26025" cy="116425"/>
            </a:xfrm>
            <a:custGeom>
              <a:avLst/>
              <a:gdLst/>
              <a:ahLst/>
              <a:cxnLst/>
              <a:rect l="l" t="t" r="r" b="b"/>
              <a:pathLst>
                <a:path w="1041" h="4657" extrusionOk="0">
                  <a:moveTo>
                    <a:pt x="930" y="0"/>
                  </a:moveTo>
                  <a:cubicBezTo>
                    <a:pt x="913" y="0"/>
                    <a:pt x="901" y="9"/>
                    <a:pt x="901" y="29"/>
                  </a:cubicBezTo>
                  <a:cubicBezTo>
                    <a:pt x="278" y="1485"/>
                    <a:pt x="0" y="3010"/>
                    <a:pt x="70" y="4604"/>
                  </a:cubicBezTo>
                  <a:cubicBezTo>
                    <a:pt x="70" y="4639"/>
                    <a:pt x="87" y="4656"/>
                    <a:pt x="104" y="4656"/>
                  </a:cubicBezTo>
                  <a:cubicBezTo>
                    <a:pt x="122" y="4656"/>
                    <a:pt x="139" y="4639"/>
                    <a:pt x="139" y="4604"/>
                  </a:cubicBezTo>
                  <a:cubicBezTo>
                    <a:pt x="208" y="3079"/>
                    <a:pt x="555" y="1554"/>
                    <a:pt x="1040" y="98"/>
                  </a:cubicBezTo>
                  <a:cubicBezTo>
                    <a:pt x="1040" y="49"/>
                    <a:pt x="971" y="0"/>
                    <a:pt x="930"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240" name="Google Shape;240;p29"/>
            <p:cNvSpPr/>
            <p:nvPr/>
          </p:nvSpPr>
          <p:spPr>
            <a:xfrm>
              <a:off x="4918225" y="1490325"/>
              <a:ext cx="50275" cy="107175"/>
            </a:xfrm>
            <a:custGeom>
              <a:avLst/>
              <a:gdLst/>
              <a:ahLst/>
              <a:cxnLst/>
              <a:rect l="l" t="t" r="r" b="b"/>
              <a:pathLst>
                <a:path w="2011" h="4287" extrusionOk="0">
                  <a:moveTo>
                    <a:pt x="1876" y="1"/>
                  </a:moveTo>
                  <a:cubicBezTo>
                    <a:pt x="1849" y="1"/>
                    <a:pt x="1823" y="9"/>
                    <a:pt x="1802" y="29"/>
                  </a:cubicBezTo>
                  <a:cubicBezTo>
                    <a:pt x="1386" y="1485"/>
                    <a:pt x="763" y="2871"/>
                    <a:pt x="0" y="4188"/>
                  </a:cubicBezTo>
                  <a:cubicBezTo>
                    <a:pt x="0" y="4237"/>
                    <a:pt x="35" y="4286"/>
                    <a:pt x="80" y="4286"/>
                  </a:cubicBezTo>
                  <a:cubicBezTo>
                    <a:pt x="98" y="4286"/>
                    <a:pt x="118" y="4278"/>
                    <a:pt x="139" y="4258"/>
                  </a:cubicBezTo>
                  <a:cubicBezTo>
                    <a:pt x="1040" y="3010"/>
                    <a:pt x="1664" y="1624"/>
                    <a:pt x="2010" y="99"/>
                  </a:cubicBezTo>
                  <a:cubicBezTo>
                    <a:pt x="2010" y="50"/>
                    <a:pt x="1941" y="1"/>
                    <a:pt x="1876"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grpSp>
      <p:sp>
        <p:nvSpPr>
          <p:cNvPr id="107" name="TextBox 106">
            <a:extLst>
              <a:ext uri="{FF2B5EF4-FFF2-40B4-BE49-F238E27FC236}">
                <a16:creationId xmlns:a16="http://schemas.microsoft.com/office/drawing/2014/main" id="{C6BDCEF6-ED0E-D049-B7A8-8BA20607257C}"/>
              </a:ext>
            </a:extLst>
          </p:cNvPr>
          <p:cNvSpPr txBox="1"/>
          <p:nvPr/>
        </p:nvSpPr>
        <p:spPr>
          <a:xfrm>
            <a:off x="1407723" y="1268619"/>
            <a:ext cx="8891601" cy="1446550"/>
          </a:xfrm>
          <a:prstGeom prst="rect">
            <a:avLst/>
          </a:prstGeom>
          <a:noFill/>
        </p:spPr>
        <p:txBody>
          <a:bodyPr wrap="none" rtlCol="0">
            <a:spAutoFit/>
          </a:bodyPr>
          <a:lstStyle/>
          <a:p>
            <a:pPr algn="ctr"/>
            <a:r>
              <a:rPr lang="vi-VN" sz="4400" b="1" dirty="0">
                <a:latin typeface="+mj-lt"/>
              </a:rPr>
              <a:t>Mở rộng thành phần chính </a:t>
            </a:r>
          </a:p>
          <a:p>
            <a:pPr algn="ctr"/>
            <a:r>
              <a:rPr lang="vi-VN" sz="4400" b="1" dirty="0">
                <a:latin typeface="+mj-lt"/>
              </a:rPr>
              <a:t>và trạng ngữ trong câu bằng cụm từ</a:t>
            </a:r>
          </a:p>
        </p:txBody>
      </p:sp>
      <p:sp>
        <p:nvSpPr>
          <p:cNvPr id="109" name="TextBox 108">
            <a:extLst>
              <a:ext uri="{FF2B5EF4-FFF2-40B4-BE49-F238E27FC236}">
                <a16:creationId xmlns:a16="http://schemas.microsoft.com/office/drawing/2014/main" id="{2A1E07F2-F743-0949-84B8-60FAACFC108D}"/>
              </a:ext>
            </a:extLst>
          </p:cNvPr>
          <p:cNvSpPr txBox="1"/>
          <p:nvPr/>
        </p:nvSpPr>
        <p:spPr>
          <a:xfrm>
            <a:off x="2753711" y="4098299"/>
            <a:ext cx="6621516" cy="369332"/>
          </a:xfrm>
          <a:prstGeom prst="rect">
            <a:avLst/>
          </a:prstGeom>
          <a:noFill/>
        </p:spPr>
        <p:txBody>
          <a:bodyPr wrap="square">
            <a:spAutoFit/>
          </a:bodyPr>
          <a:lstStyle/>
          <a:p>
            <a:pPr algn="l"/>
            <a:endParaRPr lang="en-VN" b="0" i="0" u="none" strike="noStrike" dirty="0">
              <a:solidFill>
                <a:srgbClr val="000000"/>
              </a:solidFill>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E03EED-205D-0D4E-8F17-C050DA7D5F86}"/>
              </a:ext>
            </a:extLst>
          </p:cNvPr>
          <p:cNvPicPr>
            <a:picLocks noChangeAspect="1"/>
          </p:cNvPicPr>
          <p:nvPr/>
        </p:nvPicPr>
        <p:blipFill>
          <a:blip r:embed="rId2"/>
          <a:stretch>
            <a:fillRect/>
          </a:stretch>
        </p:blipFill>
        <p:spPr>
          <a:xfrm>
            <a:off x="13836" y="-1"/>
            <a:ext cx="12192000" cy="6892915"/>
          </a:xfrm>
          <a:prstGeom prst="rect">
            <a:avLst/>
          </a:prstGeom>
        </p:spPr>
      </p:pic>
      <p:sp>
        <p:nvSpPr>
          <p:cNvPr id="5" name="TextBox 4">
            <a:extLst>
              <a:ext uri="{FF2B5EF4-FFF2-40B4-BE49-F238E27FC236}">
                <a16:creationId xmlns:a16="http://schemas.microsoft.com/office/drawing/2014/main" id="{3AD02FBA-8B7E-1342-A382-786CE6EE86A5}"/>
              </a:ext>
            </a:extLst>
          </p:cNvPr>
          <p:cNvSpPr txBox="1"/>
          <p:nvPr/>
        </p:nvSpPr>
        <p:spPr>
          <a:xfrm>
            <a:off x="220133" y="120134"/>
            <a:ext cx="6231466" cy="523220"/>
          </a:xfrm>
          <a:prstGeom prst="rect">
            <a:avLst/>
          </a:prstGeom>
          <a:noFill/>
        </p:spPr>
        <p:txBody>
          <a:bodyPr wrap="square">
            <a:spAutoFit/>
          </a:bodyPr>
          <a:lstStyle/>
          <a:p>
            <a:pPr algn="just"/>
            <a:r>
              <a:rPr lang="vi-VN" sz="2800" b="1" dirty="0">
                <a:latin typeface="+mj-lt"/>
              </a:rPr>
              <a:t>Bài tập 2 (SGK/83 - 84)</a:t>
            </a:r>
          </a:p>
        </p:txBody>
      </p:sp>
      <p:sp>
        <p:nvSpPr>
          <p:cNvPr id="10" name="TextBox 9">
            <a:extLst>
              <a:ext uri="{FF2B5EF4-FFF2-40B4-BE49-F238E27FC236}">
                <a16:creationId xmlns:a16="http://schemas.microsoft.com/office/drawing/2014/main" id="{60A0D225-7913-AF4F-97F6-8C0FDBADBE7E}"/>
              </a:ext>
            </a:extLst>
          </p:cNvPr>
          <p:cNvSpPr txBox="1"/>
          <p:nvPr/>
        </p:nvSpPr>
        <p:spPr>
          <a:xfrm>
            <a:off x="537559" y="763489"/>
            <a:ext cx="11144553" cy="1200329"/>
          </a:xfrm>
          <a:prstGeom prst="rect">
            <a:avLst/>
          </a:prstGeom>
          <a:noFill/>
        </p:spPr>
        <p:txBody>
          <a:bodyPr wrap="square">
            <a:spAutoFit/>
          </a:bodyPr>
          <a:lstStyle/>
          <a:p>
            <a:pPr algn="just"/>
            <a:r>
              <a:rPr lang="vi-VN" sz="2400" b="1" i="0" u="none" strike="noStrike" dirty="0">
                <a:solidFill>
                  <a:srgbClr val="333333"/>
                </a:solidFill>
                <a:effectLst/>
                <a:latin typeface="+mj-lt"/>
              </a:rPr>
              <a:t>a. Trạng ngữ: Nhìn qua ô cửa</a:t>
            </a:r>
          </a:p>
          <a:p>
            <a:pPr algn="just"/>
            <a:r>
              <a:rPr lang="vi-VN" sz="2400" b="1" i="0" u="none" strike="noStrike" dirty="0">
                <a:solidFill>
                  <a:srgbClr val="333333"/>
                </a:solidFill>
                <a:effectLst/>
                <a:latin typeface="+mj-lt"/>
              </a:rPr>
              <a:t>Chủ ngữ: ta</a:t>
            </a:r>
          </a:p>
          <a:p>
            <a:pPr algn="just"/>
            <a:r>
              <a:rPr lang="vi-VN" sz="2400" b="1" i="0" u="none" strike="noStrike" dirty="0">
                <a:solidFill>
                  <a:srgbClr val="333333"/>
                </a:solidFill>
                <a:effectLst/>
                <a:latin typeface="+mj-lt"/>
              </a:rPr>
              <a:t>Vị ngữ: có cảm tưởng như đứng trước một bể nuôi cá khổng lồ.</a:t>
            </a:r>
          </a:p>
        </p:txBody>
      </p:sp>
      <p:sp>
        <p:nvSpPr>
          <p:cNvPr id="12" name="TextBox 11">
            <a:extLst>
              <a:ext uri="{FF2B5EF4-FFF2-40B4-BE49-F238E27FC236}">
                <a16:creationId xmlns:a16="http://schemas.microsoft.com/office/drawing/2014/main" id="{E3F947DA-6A8E-8E48-B4B4-47C544949842}"/>
              </a:ext>
            </a:extLst>
          </p:cNvPr>
          <p:cNvSpPr txBox="1"/>
          <p:nvPr/>
        </p:nvSpPr>
        <p:spPr>
          <a:xfrm>
            <a:off x="537559" y="1975374"/>
            <a:ext cx="11144553" cy="1200329"/>
          </a:xfrm>
          <a:prstGeom prst="rect">
            <a:avLst/>
          </a:prstGeom>
          <a:noFill/>
        </p:spPr>
        <p:txBody>
          <a:bodyPr wrap="square">
            <a:spAutoFit/>
          </a:bodyPr>
          <a:lstStyle/>
          <a:p>
            <a:pPr algn="just"/>
            <a:r>
              <a:rPr lang="vi-VN" sz="2400" b="1" i="0" u="none" strike="noStrike" dirty="0">
                <a:solidFill>
                  <a:srgbClr val="333333"/>
                </a:solidFill>
                <a:effectLst/>
                <a:latin typeface="+mj-lt"/>
              </a:rPr>
              <a:t>b. Chủ ngữ: trái tim</a:t>
            </a:r>
          </a:p>
          <a:p>
            <a:pPr algn="just"/>
            <a:r>
              <a:rPr lang="vi-VN" sz="2400" b="1" i="0" u="none" strike="noStrike" dirty="0">
                <a:solidFill>
                  <a:srgbClr val="333333"/>
                </a:solidFill>
                <a:effectLst/>
                <a:latin typeface="+mj-lt"/>
              </a:rPr>
              <a:t>Vị ngữ: cháy sáng rực như mặt trời, sáng hơn mặt trời, và cả khu rừng im lặng, sáng lên dưới ngọn đuốc của lòng thương yêu vĩ đại đối với mọi người.</a:t>
            </a:r>
          </a:p>
        </p:txBody>
      </p:sp>
      <p:sp>
        <p:nvSpPr>
          <p:cNvPr id="14" name="TextBox 13">
            <a:extLst>
              <a:ext uri="{FF2B5EF4-FFF2-40B4-BE49-F238E27FC236}">
                <a16:creationId xmlns:a16="http://schemas.microsoft.com/office/drawing/2014/main" id="{A31380E3-0AB0-2D4D-B56A-DF207C97A17E}"/>
              </a:ext>
            </a:extLst>
          </p:cNvPr>
          <p:cNvSpPr txBox="1"/>
          <p:nvPr/>
        </p:nvSpPr>
        <p:spPr>
          <a:xfrm>
            <a:off x="537559" y="3199319"/>
            <a:ext cx="11144553" cy="1569660"/>
          </a:xfrm>
          <a:prstGeom prst="rect">
            <a:avLst/>
          </a:prstGeom>
          <a:noFill/>
        </p:spPr>
        <p:txBody>
          <a:bodyPr wrap="square">
            <a:spAutoFit/>
          </a:bodyPr>
          <a:lstStyle/>
          <a:p>
            <a:pPr algn="just"/>
            <a:r>
              <a:rPr lang="vi-VN" sz="2400" b="1" i="0" u="none" strike="noStrike" dirty="0">
                <a:solidFill>
                  <a:srgbClr val="333333"/>
                </a:solidFill>
                <a:effectLst/>
                <a:latin typeface="Times New Roman" panose="02020603050405020304" pitchFamily="18" charset="0"/>
                <a:cs typeface="Times New Roman" panose="02020603050405020304" pitchFamily="18" charset="0"/>
              </a:rPr>
              <a:t>c. Trạng ngữ: dưới ánh hoàng hôn</a:t>
            </a:r>
          </a:p>
          <a:p>
            <a:pPr algn="just"/>
            <a:r>
              <a:rPr lang="vi-VN" sz="2400" b="1" i="0" u="none" strike="noStrike" dirty="0">
                <a:solidFill>
                  <a:srgbClr val="333333"/>
                </a:solidFill>
                <a:effectLst/>
                <a:latin typeface="Times New Roman" panose="02020603050405020304" pitchFamily="18" charset="0"/>
                <a:cs typeface="Times New Roman" panose="02020603050405020304" pitchFamily="18" charset="0"/>
              </a:rPr>
              <a:t>Chủ ngữ: chiều, sông.</a:t>
            </a:r>
          </a:p>
          <a:p>
            <a:pPr algn="just"/>
            <a:r>
              <a:rPr lang="vi-VN" sz="2400" b="1" i="0" u="none" strike="noStrike" dirty="0">
                <a:solidFill>
                  <a:srgbClr val="333333"/>
                </a:solidFill>
                <a:effectLst/>
                <a:latin typeface="Times New Roman" panose="02020603050405020304" pitchFamily="18" charset="0"/>
                <a:cs typeface="Times New Roman" panose="02020603050405020304" pitchFamily="18" charset="0"/>
              </a:rPr>
              <a:t>Vị ngữ: đã về chiều, đỏ như dòng máu nóng hổi phụt ra từ bộ ngực bị xé rách của Đan-kô.</a:t>
            </a:r>
          </a:p>
        </p:txBody>
      </p:sp>
      <p:sp>
        <p:nvSpPr>
          <p:cNvPr id="16" name="TextBox 15">
            <a:extLst>
              <a:ext uri="{FF2B5EF4-FFF2-40B4-BE49-F238E27FC236}">
                <a16:creationId xmlns:a16="http://schemas.microsoft.com/office/drawing/2014/main" id="{A7A3AB77-A57D-8249-AFA0-B7A3DBFA7AE3}"/>
              </a:ext>
            </a:extLst>
          </p:cNvPr>
          <p:cNvSpPr txBox="1"/>
          <p:nvPr/>
        </p:nvSpPr>
        <p:spPr>
          <a:xfrm>
            <a:off x="2999014" y="4650436"/>
            <a:ext cx="8625719" cy="1938992"/>
          </a:xfrm>
          <a:prstGeom prst="rect">
            <a:avLst/>
          </a:prstGeom>
          <a:noFill/>
        </p:spPr>
        <p:txBody>
          <a:bodyPr wrap="square">
            <a:spAutoFit/>
          </a:bodyPr>
          <a:lstStyle/>
          <a:p>
            <a:pPr algn="just"/>
            <a:r>
              <a:rPr lang="vi-VN" sz="2400" b="1" i="0" u="none" strike="noStrike" dirty="0">
                <a:solidFill>
                  <a:srgbClr val="333333"/>
                </a:solidFill>
                <a:effectLst/>
                <a:latin typeface="+mj-lt"/>
                <a:cs typeface="Times New Roman" panose="02020603050405020304" pitchFamily="18" charset="0"/>
              </a:rPr>
              <a:t>Nếu chúng ta bỏ bớt các cụm từ "khổng lồ" ở câu a, "dưới ngọn đuốc của lòng thương yêu vĩ đại đối với mọi người" ở câu b, "phụt ra từ bộ ngực bị xé rách của Đan-kô" ở câu c thì ý nghĩa của các câu trên sẽ thay đổi, các đối tượng miêu tả sẽ không được làm rõ về các đặc điểm, tính chất.</a:t>
            </a:r>
            <a:endParaRPr lang="vi-VN" sz="2400" b="1" dirty="0">
              <a:latin typeface="+mj-lt"/>
              <a:cs typeface="Times New Roman" panose="02020603050405020304" pitchFamily="18" charset="0"/>
            </a:endParaRPr>
          </a:p>
        </p:txBody>
      </p:sp>
    </p:spTree>
    <p:extLst>
      <p:ext uri="{BB962C8B-B14F-4D97-AF65-F5344CB8AC3E}">
        <p14:creationId xmlns:p14="http://schemas.microsoft.com/office/powerpoint/2010/main" val="59702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ree download Moon HD Wallpapers and Background Images YL Computing  [1800x1125] for your Desktop, Mobile &amp; Tablet | Explore 49+ Moon  Backgrounds | Moon Wallpaper, Moon Wallpapers, Moon Backgrounds">
            <a:extLst>
              <a:ext uri="{FF2B5EF4-FFF2-40B4-BE49-F238E27FC236}">
                <a16:creationId xmlns:a16="http://schemas.microsoft.com/office/drawing/2014/main" id="{76B555AC-9534-E442-B37B-23C37E8247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3">
            <a:extLst>
              <a:ext uri="{FF2B5EF4-FFF2-40B4-BE49-F238E27FC236}">
                <a16:creationId xmlns:a16="http://schemas.microsoft.com/office/drawing/2014/main" id="{DE1D1034-8997-234A-B436-EF1D45ED05E7}"/>
              </a:ext>
            </a:extLst>
          </p:cNvPr>
          <p:cNvGraphicFramePr>
            <a:graphicFrameLocks noGrp="1"/>
          </p:cNvGraphicFramePr>
          <p:nvPr>
            <p:ph idx="1"/>
            <p:extLst>
              <p:ext uri="{D42A27DB-BD31-4B8C-83A1-F6EECF244321}">
                <p14:modId xmlns:p14="http://schemas.microsoft.com/office/powerpoint/2010/main" val="3265398391"/>
              </p:ext>
            </p:extLst>
          </p:nvPr>
        </p:nvGraphicFramePr>
        <p:xfrm>
          <a:off x="0" y="829732"/>
          <a:ext cx="12192000" cy="6028268"/>
        </p:xfrm>
        <a:graphic>
          <a:graphicData uri="http://schemas.openxmlformats.org/drawingml/2006/table">
            <a:tbl>
              <a:tblPr firstRow="1" firstCol="1" bandRow="1">
                <a:tableStyleId>{5C22544A-7EE6-4342-B048-85BDC9FD1C3A}</a:tableStyleId>
              </a:tblPr>
              <a:tblGrid>
                <a:gridCol w="1805822">
                  <a:extLst>
                    <a:ext uri="{9D8B030D-6E8A-4147-A177-3AD203B41FA5}">
                      <a16:colId xmlns:a16="http://schemas.microsoft.com/office/drawing/2014/main" val="3258870596"/>
                    </a:ext>
                  </a:extLst>
                </a:gridCol>
                <a:gridCol w="3277166">
                  <a:extLst>
                    <a:ext uri="{9D8B030D-6E8A-4147-A177-3AD203B41FA5}">
                      <a16:colId xmlns:a16="http://schemas.microsoft.com/office/drawing/2014/main" val="236530349"/>
                    </a:ext>
                  </a:extLst>
                </a:gridCol>
                <a:gridCol w="3767702">
                  <a:extLst>
                    <a:ext uri="{9D8B030D-6E8A-4147-A177-3AD203B41FA5}">
                      <a16:colId xmlns:a16="http://schemas.microsoft.com/office/drawing/2014/main" val="1710745729"/>
                    </a:ext>
                  </a:extLst>
                </a:gridCol>
                <a:gridCol w="3341310">
                  <a:extLst>
                    <a:ext uri="{9D8B030D-6E8A-4147-A177-3AD203B41FA5}">
                      <a16:colId xmlns:a16="http://schemas.microsoft.com/office/drawing/2014/main" val="2888638844"/>
                    </a:ext>
                  </a:extLst>
                </a:gridCol>
              </a:tblGrid>
              <a:tr h="932711">
                <a:tc>
                  <a:txBody>
                    <a:bodyPr/>
                    <a:lstStyle/>
                    <a:p>
                      <a:pPr algn="ctr"/>
                      <a:r>
                        <a:rPr lang="vi-VN" sz="2800" dirty="0">
                          <a:ln>
                            <a:noFill/>
                          </a:ln>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rPr>
                        <a:t>Câu</a:t>
                      </a:r>
                      <a:endParaRPr lang="en-VN"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ctr"/>
                      <a:r>
                        <a:rPr lang="vi-VN" sz="2800" dirty="0">
                          <a:ln>
                            <a:noFill/>
                          </a:ln>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rPr>
                        <a:t>Thành phần được </a:t>
                      </a:r>
                    </a:p>
                    <a:p>
                      <a:pPr algn="ctr"/>
                      <a:r>
                        <a:rPr lang="vi-VN" sz="2800" dirty="0">
                          <a:ln>
                            <a:noFill/>
                          </a:ln>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rPr>
                        <a:t>mở rộng</a:t>
                      </a:r>
                      <a:endParaRPr lang="en-VN"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ctr"/>
                      <a:r>
                        <a:rPr lang="vi-VN" sz="2800" dirty="0">
                          <a:ln>
                            <a:noFill/>
                          </a:ln>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rPr>
                        <a:t>Câu sau khi mở rộng</a:t>
                      </a:r>
                      <a:endParaRPr lang="en-VN"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ctr"/>
                      <a:r>
                        <a:rPr lang="vi-VN" sz="2800" dirty="0">
                          <a:ln>
                            <a:noFill/>
                          </a:ln>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rPr>
                        <a:t>Tác dụng của </a:t>
                      </a:r>
                    </a:p>
                    <a:p>
                      <a:pPr algn="ctr"/>
                      <a:r>
                        <a:rPr lang="vi-VN" sz="2800" dirty="0">
                          <a:ln>
                            <a:noFill/>
                          </a:ln>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rPr>
                        <a:t>việc mở rộng</a:t>
                      </a:r>
                      <a:endParaRPr lang="en-VN"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1528395666"/>
                  </a:ext>
                </a:extLst>
              </a:tr>
              <a:tr h="1698519">
                <a:tc>
                  <a:txBody>
                    <a:bodyPr/>
                    <a:lstStyle/>
                    <a:p>
                      <a:pPr algn="ctr"/>
                      <a:r>
                        <a:rPr lang="en-US" sz="2800" dirty="0">
                          <a:ln>
                            <a:noFill/>
                          </a:ln>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rPr>
                        <a:t> a</a:t>
                      </a:r>
                      <a:endParaRPr lang="en-VN"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ctr"/>
                      <a:r>
                        <a:rPr lang="vi-VN" sz="2800" dirty="0">
                          <a:ln>
                            <a:noFill/>
                          </a:ln>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rPr>
                        <a:t> </a:t>
                      </a:r>
                      <a:r>
                        <a:rPr lang="vi-VN" sz="2800" b="1"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rPr>
                        <a:t>vị ngữ</a:t>
                      </a:r>
                      <a:endParaRPr lang="en-VN"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just"/>
                      <a:r>
                        <a:rPr lang="vi-VN" sz="2800" b="1"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rPr>
                        <a:t>Trời </a:t>
                      </a:r>
                      <a:r>
                        <a:rPr lang="vi-VN" sz="2800" b="1" u="sng"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rPr>
                        <a:t>mưa lất phất.</a:t>
                      </a:r>
                      <a:r>
                        <a:rPr lang="vi-VN" sz="2800" b="1"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rPr>
                        <a:t> </a:t>
                      </a:r>
                      <a:r>
                        <a:rPr lang="vi-VN" sz="2800" dirty="0">
                          <a:ln>
                            <a:noFill/>
                          </a:ln>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rPr>
                        <a:t> </a:t>
                      </a:r>
                      <a:endParaRPr lang="en-VN"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just"/>
                      <a:r>
                        <a:rPr lang="vi-VN" sz="2800" b="1"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sym typeface="Wingdings" pitchFamily="2" charset="2"/>
                        </a:rPr>
                        <a:t>Cụ thể hoá cấp độ của cơn mưa.</a:t>
                      </a:r>
                      <a:r>
                        <a:rPr lang="vi-VN" sz="2800" dirty="0">
                          <a:ln>
                            <a:noFill/>
                          </a:ln>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rPr>
                        <a:t> </a:t>
                      </a:r>
                      <a:endParaRPr lang="en-VN"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1850604800"/>
                  </a:ext>
                </a:extLst>
              </a:tr>
              <a:tr h="1698519">
                <a:tc>
                  <a:txBody>
                    <a:bodyPr/>
                    <a:lstStyle/>
                    <a:p>
                      <a:pPr algn="ctr"/>
                      <a:r>
                        <a:rPr lang="en-VN"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rPr>
                        <a:t>b</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ctr"/>
                      <a:r>
                        <a:rPr lang="vi-VN" sz="2800" b="1"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rPr>
                        <a:t>chủ ngữ</a:t>
                      </a:r>
                      <a:endParaRPr lang="en-VN"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just"/>
                      <a:r>
                        <a:rPr lang="vi-VN" sz="2800" b="1" u="sng"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rPr>
                        <a:t>Chú mèo mướp</a:t>
                      </a:r>
                      <a:r>
                        <a:rPr lang="vi-VN" sz="2800" b="1"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rPr>
                        <a:t> đang nằm ngủ ngon lành.</a:t>
                      </a:r>
                      <a:endParaRPr lang="en-VN"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just"/>
                      <a:r>
                        <a:rPr lang="vi-VN" sz="2800" b="1"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sym typeface="Wingdings" pitchFamily="2" charset="2"/>
                        </a:rPr>
                        <a:t>Làm rõ chủng loại của chú mèo.</a:t>
                      </a:r>
                      <a:endParaRPr lang="en-VN"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2086552876"/>
                  </a:ext>
                </a:extLst>
              </a:tr>
              <a:tr h="1698519">
                <a:tc>
                  <a:txBody>
                    <a:bodyPr/>
                    <a:lstStyle/>
                    <a:p>
                      <a:pPr algn="ctr"/>
                      <a:r>
                        <a:rPr lang="en-VN"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rPr>
                        <a:t>c</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ctr"/>
                      <a:r>
                        <a:rPr lang="vi-VN" sz="2800" b="1"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sym typeface="Wingdings" pitchFamily="2" charset="2"/>
                        </a:rPr>
                        <a:t>trạng ngữ</a:t>
                      </a:r>
                      <a:endParaRPr lang="en-VN"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just"/>
                      <a:r>
                        <a:rPr lang="vi-VN" sz="2800" b="1" u="sng"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rPr>
                        <a:t>Dưới ánh trăng huyền ảo</a:t>
                      </a:r>
                      <a:r>
                        <a:rPr lang="vi-VN" sz="2800" b="1"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rPr>
                        <a:t>, cảnh vật trông thật đẹp</a:t>
                      </a:r>
                      <a:r>
                        <a:rPr lang="vi-VN" sz="2800" b="1"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sym typeface="Wingdings" pitchFamily="2" charset="2"/>
                        </a:rPr>
                        <a:t>. </a:t>
                      </a:r>
                      <a:endParaRPr lang="en-VN"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tc>
                  <a:txBody>
                    <a:bodyPr/>
                    <a:lstStyle/>
                    <a:p>
                      <a:pPr algn="just"/>
                      <a:r>
                        <a:rPr lang="vi-VN" sz="2800" b="1" kern="1200" dirty="0">
                          <a:ln>
                            <a:noFill/>
                          </a:ln>
                          <a:solidFill>
                            <a:schemeClr val="bg1"/>
                          </a:solidFill>
                          <a:effectLst>
                            <a:glow rad="101600">
                              <a:schemeClr val="tx1">
                                <a:alpha val="60000"/>
                              </a:schemeClr>
                            </a:glow>
                          </a:effectLst>
                          <a:latin typeface="Times New Roman" panose="02020603050405020304" pitchFamily="18" charset="0"/>
                          <a:ea typeface="+mn-ea"/>
                          <a:cs typeface="Times New Roman" panose="02020603050405020304" pitchFamily="18" charset="0"/>
                          <a:sym typeface="Wingdings" pitchFamily="2" charset="2"/>
                        </a:rPr>
                        <a:t>Làm rõ đặc điểm về vẻ đẹp của ánh trăng.</a:t>
                      </a:r>
                      <a:endParaRPr lang="en-VN" sz="2800" dirty="0">
                        <a:ln>
                          <a:noFill/>
                        </a:ln>
                        <a:solidFill>
                          <a:schemeClr val="bg1"/>
                        </a:solidFill>
                        <a:effectLst>
                          <a:glow rad="101600">
                            <a:schemeClr val="tx1">
                              <a:alpha val="60000"/>
                            </a:schemeClr>
                          </a:glow>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905775039"/>
                  </a:ext>
                </a:extLst>
              </a:tr>
            </a:tbl>
          </a:graphicData>
        </a:graphic>
      </p:graphicFrame>
      <p:sp>
        <p:nvSpPr>
          <p:cNvPr id="6" name="TextBox 5">
            <a:extLst>
              <a:ext uri="{FF2B5EF4-FFF2-40B4-BE49-F238E27FC236}">
                <a16:creationId xmlns:a16="http://schemas.microsoft.com/office/drawing/2014/main" id="{B2FFA32F-B350-AF4E-ABAF-781FAE16D989}"/>
              </a:ext>
            </a:extLst>
          </p:cNvPr>
          <p:cNvSpPr txBox="1"/>
          <p:nvPr/>
        </p:nvSpPr>
        <p:spPr>
          <a:xfrm>
            <a:off x="220133" y="120134"/>
            <a:ext cx="6231466" cy="523220"/>
          </a:xfrm>
          <a:prstGeom prst="rect">
            <a:avLst/>
          </a:prstGeom>
          <a:noFill/>
        </p:spPr>
        <p:txBody>
          <a:bodyPr wrap="square">
            <a:spAutoFit/>
          </a:bodyPr>
          <a:lstStyle/>
          <a:p>
            <a:pPr algn="just"/>
            <a:r>
              <a:rPr lang="vi-VN" sz="2800" b="1" dirty="0">
                <a:solidFill>
                  <a:schemeClr val="bg1"/>
                </a:solidFill>
                <a:latin typeface="+mj-lt"/>
              </a:rPr>
              <a:t>Bài tập 3 (SGK/84)</a:t>
            </a:r>
          </a:p>
        </p:txBody>
      </p:sp>
    </p:spTree>
    <p:extLst>
      <p:ext uri="{BB962C8B-B14F-4D97-AF65-F5344CB8AC3E}">
        <p14:creationId xmlns:p14="http://schemas.microsoft.com/office/powerpoint/2010/main" val="242688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ownload premium vector of Rectangle gold frame on minimal patterned  background vector by Nunny about cedar, decorative frame, cedar leaf,  advertisement, and at… | Powerpoint background design, Poster background  design, Background for">
            <a:extLst>
              <a:ext uri="{FF2B5EF4-FFF2-40B4-BE49-F238E27FC236}">
                <a16:creationId xmlns:a16="http://schemas.microsoft.com/office/drawing/2014/main" id="{85902D18-1D94-0149-9CC2-C261C4457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EC33FCB-CB67-0343-8E12-D977A36C1031}"/>
              </a:ext>
            </a:extLst>
          </p:cNvPr>
          <p:cNvSpPr txBox="1"/>
          <p:nvPr/>
        </p:nvSpPr>
        <p:spPr>
          <a:xfrm>
            <a:off x="1092002" y="1264152"/>
            <a:ext cx="6231466" cy="523220"/>
          </a:xfrm>
          <a:prstGeom prst="rect">
            <a:avLst/>
          </a:prstGeom>
          <a:noFill/>
        </p:spPr>
        <p:txBody>
          <a:bodyPr wrap="square">
            <a:spAutoFit/>
          </a:bodyPr>
          <a:lstStyle/>
          <a:p>
            <a:pPr algn="just"/>
            <a:r>
              <a:rPr lang="vi-VN" sz="2800" b="1" dirty="0">
                <a:latin typeface="+mj-lt"/>
              </a:rPr>
              <a:t>Bài tập 4 (SGK/84)</a:t>
            </a:r>
          </a:p>
        </p:txBody>
      </p:sp>
      <p:sp>
        <p:nvSpPr>
          <p:cNvPr id="6" name="TextBox 5">
            <a:extLst>
              <a:ext uri="{FF2B5EF4-FFF2-40B4-BE49-F238E27FC236}">
                <a16:creationId xmlns:a16="http://schemas.microsoft.com/office/drawing/2014/main" id="{A8F93743-DEA8-3741-A932-895C852FBB2A}"/>
              </a:ext>
            </a:extLst>
          </p:cNvPr>
          <p:cNvSpPr txBox="1"/>
          <p:nvPr/>
        </p:nvSpPr>
        <p:spPr>
          <a:xfrm>
            <a:off x="1453509" y="2273311"/>
            <a:ext cx="8734628" cy="3539430"/>
          </a:xfrm>
          <a:prstGeom prst="rect">
            <a:avLst/>
          </a:prstGeom>
          <a:noFill/>
        </p:spPr>
        <p:txBody>
          <a:bodyPr wrap="square" rtlCol="0">
            <a:spAutoFit/>
          </a:bodyPr>
          <a:lstStyle/>
          <a:p>
            <a:pPr marL="514350" indent="-514350" algn="just">
              <a:buAutoNum type="alphaLcPeriod"/>
            </a:pPr>
            <a:r>
              <a:rPr lang="vi-VN" sz="2800" b="1" dirty="0">
                <a:latin typeface="+mj-lt"/>
              </a:rPr>
              <a:t>Biện pháp tu từ nhân hoá (</a:t>
            </a:r>
            <a:r>
              <a:rPr lang="vi-VN" sz="2800" b="1" i="1" dirty="0">
                <a:latin typeface="+mj-lt"/>
              </a:rPr>
              <a:t>cái mõm hôi thối của đầm lầy</a:t>
            </a:r>
            <a:r>
              <a:rPr lang="vi-VN" sz="2800" b="1" dirty="0">
                <a:latin typeface="+mj-lt"/>
              </a:rPr>
              <a:t>) </a:t>
            </a:r>
            <a:r>
              <a:rPr lang="vi-VN" sz="2800" b="1" dirty="0">
                <a:latin typeface="+mj-lt"/>
                <a:sym typeface="Wingdings" pitchFamily="2" charset="2"/>
              </a:rPr>
              <a:t> làm sinh động hoá hình ảnh cái đầm lầy.</a:t>
            </a:r>
          </a:p>
          <a:p>
            <a:pPr marL="514350" indent="-514350" algn="just">
              <a:buAutoNum type="alphaLcPeriod"/>
            </a:pPr>
            <a:endParaRPr lang="vi-VN" sz="2800" b="1" dirty="0">
              <a:latin typeface="+mj-lt"/>
              <a:sym typeface="Wingdings" pitchFamily="2" charset="2"/>
            </a:endParaRPr>
          </a:p>
          <a:p>
            <a:pPr marL="514350" indent="-514350" algn="just">
              <a:buAutoNum type="alphaLcPeriod"/>
            </a:pPr>
            <a:r>
              <a:rPr lang="vi-VN" sz="2800" b="1" dirty="0">
                <a:latin typeface="+mj-lt"/>
                <a:sym typeface="Wingdings" pitchFamily="2" charset="2"/>
              </a:rPr>
              <a:t>Biện pháp tu từ so sánh (</a:t>
            </a:r>
            <a:r>
              <a:rPr lang="vi-VN" sz="2800" b="1" i="1" dirty="0">
                <a:latin typeface="+mj-lt"/>
                <a:sym typeface="Wingdings" pitchFamily="2" charset="2"/>
              </a:rPr>
              <a:t>Cây cối được ánh chớp lạnh lẽo rọi sáng, nom như những vật sống,…</a:t>
            </a:r>
            <a:r>
              <a:rPr lang="vi-VN" sz="2800" b="1" dirty="0">
                <a:latin typeface="+mj-lt"/>
                <a:sym typeface="Wingdings" pitchFamily="2" charset="2"/>
              </a:rPr>
              <a:t>)  giúp cho khung cảnh được tái hiện lại một cách cụ thể, sinh động hơn. </a:t>
            </a:r>
          </a:p>
          <a:p>
            <a:pPr marL="514350" indent="-514350" algn="just">
              <a:buAutoNum type="alphaLcPeriod"/>
            </a:pPr>
            <a:endParaRPr lang="vi-VN" sz="2800" b="1" dirty="0">
              <a:latin typeface="+mj-lt"/>
            </a:endParaRPr>
          </a:p>
        </p:txBody>
      </p:sp>
    </p:spTree>
    <p:extLst>
      <p:ext uri="{BB962C8B-B14F-4D97-AF65-F5344CB8AC3E}">
        <p14:creationId xmlns:p14="http://schemas.microsoft.com/office/powerpoint/2010/main" val="126559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8D2D18-57AA-B34D-AA30-7DBF4B9071C3}"/>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B6A10CA-D05B-8F41-8C7A-2D2AB6E2A344}"/>
              </a:ext>
            </a:extLst>
          </p:cNvPr>
          <p:cNvSpPr txBox="1"/>
          <p:nvPr/>
        </p:nvSpPr>
        <p:spPr>
          <a:xfrm>
            <a:off x="121022" y="403413"/>
            <a:ext cx="3079377" cy="646331"/>
          </a:xfrm>
          <a:prstGeom prst="rect">
            <a:avLst/>
          </a:prstGeom>
          <a:noFill/>
        </p:spPr>
        <p:txBody>
          <a:bodyPr wrap="square" rtlCol="0">
            <a:spAutoFit/>
          </a:bodyPr>
          <a:lstStyle/>
          <a:p>
            <a:pPr algn="ctr"/>
            <a:r>
              <a:rPr lang="vi-VN" sz="3600" b="1" dirty="0">
                <a:latin typeface="+mj-lt"/>
              </a:rPr>
              <a:t>Vận dụng</a:t>
            </a:r>
          </a:p>
        </p:txBody>
      </p:sp>
      <p:sp>
        <p:nvSpPr>
          <p:cNvPr id="7" name="TextBox 6">
            <a:extLst>
              <a:ext uri="{FF2B5EF4-FFF2-40B4-BE49-F238E27FC236}">
                <a16:creationId xmlns:a16="http://schemas.microsoft.com/office/drawing/2014/main" id="{7C09CFF7-7069-2548-A795-5B4F8FE9F91C}"/>
              </a:ext>
            </a:extLst>
          </p:cNvPr>
          <p:cNvSpPr txBox="1"/>
          <p:nvPr/>
        </p:nvSpPr>
        <p:spPr>
          <a:xfrm>
            <a:off x="712695" y="2305615"/>
            <a:ext cx="5876364" cy="2246769"/>
          </a:xfrm>
          <a:prstGeom prst="rect">
            <a:avLst/>
          </a:prstGeom>
          <a:noFill/>
        </p:spPr>
        <p:txBody>
          <a:bodyPr wrap="square" rtlCol="0">
            <a:spAutoFit/>
          </a:bodyPr>
          <a:lstStyle/>
          <a:p>
            <a:pPr algn="just"/>
            <a:r>
              <a:rPr lang="vi-VN" sz="2800" b="1" dirty="0">
                <a:latin typeface="+mj-lt"/>
              </a:rPr>
              <a:t>	Viết đoạn văn ngắn (150 – 200 chữ) kể lại một câu chuyện mang yếu tố viễn tưởng, có sử dụng ít nhấ hai câu được mở rộng các thành phần chính và trạng ngữ.   </a:t>
            </a:r>
          </a:p>
        </p:txBody>
      </p:sp>
    </p:spTree>
    <p:extLst>
      <p:ext uri="{BB962C8B-B14F-4D97-AF65-F5344CB8AC3E}">
        <p14:creationId xmlns:p14="http://schemas.microsoft.com/office/powerpoint/2010/main" val="19586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72293C-8990-8140-A2E6-4F5F1D4081F6}"/>
              </a:ext>
            </a:extLst>
          </p:cNvPr>
          <p:cNvPicPr>
            <a:picLocks noChangeAspect="1"/>
          </p:cNvPicPr>
          <p:nvPr/>
        </p:nvPicPr>
        <p:blipFill>
          <a:blip r:embed="rId2"/>
          <a:stretch>
            <a:fillRect/>
          </a:stretch>
        </p:blipFill>
        <p:spPr>
          <a:xfrm>
            <a:off x="0" y="0"/>
            <a:ext cx="12192000" cy="7067540"/>
          </a:xfrm>
          <a:prstGeom prst="rect">
            <a:avLst/>
          </a:prstGeom>
        </p:spPr>
      </p:pic>
      <p:graphicFrame>
        <p:nvGraphicFramePr>
          <p:cNvPr id="6" name="Table 5">
            <a:extLst>
              <a:ext uri="{FF2B5EF4-FFF2-40B4-BE49-F238E27FC236}">
                <a16:creationId xmlns:a16="http://schemas.microsoft.com/office/drawing/2014/main" id="{C87E1FD4-F5C9-2A45-BBF6-C3F509C8937A}"/>
              </a:ext>
            </a:extLst>
          </p:cNvPr>
          <p:cNvGraphicFramePr>
            <a:graphicFrameLocks noGrp="1"/>
          </p:cNvGraphicFramePr>
          <p:nvPr>
            <p:extLst>
              <p:ext uri="{D42A27DB-BD31-4B8C-83A1-F6EECF244321}">
                <p14:modId xmlns:p14="http://schemas.microsoft.com/office/powerpoint/2010/main" val="2895302876"/>
              </p:ext>
            </p:extLst>
          </p:nvPr>
        </p:nvGraphicFramePr>
        <p:xfrm>
          <a:off x="1204876" y="742001"/>
          <a:ext cx="10027920" cy="5056927"/>
        </p:xfrm>
        <a:graphic>
          <a:graphicData uri="http://schemas.openxmlformats.org/drawingml/2006/table">
            <a:tbl>
              <a:tblPr firstRow="1" bandRow="1">
                <a:tableStyleId>{21E4AEA4-8DFA-4A89-87EB-49C32662AFE0}</a:tableStyleId>
              </a:tblPr>
              <a:tblGrid>
                <a:gridCol w="7780964">
                  <a:extLst>
                    <a:ext uri="{9D8B030D-6E8A-4147-A177-3AD203B41FA5}">
                      <a16:colId xmlns:a16="http://schemas.microsoft.com/office/drawing/2014/main" val="2638414332"/>
                    </a:ext>
                  </a:extLst>
                </a:gridCol>
                <a:gridCol w="2246956">
                  <a:extLst>
                    <a:ext uri="{9D8B030D-6E8A-4147-A177-3AD203B41FA5}">
                      <a16:colId xmlns:a16="http://schemas.microsoft.com/office/drawing/2014/main" val="633395097"/>
                    </a:ext>
                  </a:extLst>
                </a:gridCol>
              </a:tblGrid>
              <a:tr h="1121130">
                <a:tc>
                  <a:txBody>
                    <a:bodyPr/>
                    <a:lstStyle/>
                    <a:p>
                      <a:pPr algn="ctr">
                        <a:lnSpc>
                          <a:spcPct val="100000"/>
                        </a:lnSpc>
                      </a:pPr>
                      <a:r>
                        <a:rPr lang="vi-VN" sz="2800" b="1" kern="1200" dirty="0">
                          <a:effectLst/>
                          <a:latin typeface="+mj-lt"/>
                        </a:rPr>
                        <a:t> Tiêu chí</a:t>
                      </a:r>
                      <a:endParaRPr lang="en-VN" sz="2800" b="1" dirty="0">
                        <a:effectLst/>
                        <a:latin typeface="+mj-lt"/>
                        <a:ea typeface="Calibri" panose="020F0502020204030204" pitchFamily="34" charset="0"/>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lnSpc>
                          <a:spcPct val="100000"/>
                        </a:lnSpc>
                      </a:pPr>
                      <a:r>
                        <a:rPr lang="vi-VN" sz="2800" b="1" kern="1200" dirty="0">
                          <a:effectLst/>
                          <a:latin typeface="+mj-lt"/>
                        </a:rPr>
                        <a:t>Đạt/ chưa đạt</a:t>
                      </a:r>
                      <a:endParaRPr lang="en-VN" sz="2800" b="1" dirty="0">
                        <a:effectLst/>
                        <a:latin typeface="+mj-lt"/>
                        <a:ea typeface="Calibri" panose="020F0502020204030204" pitchFamily="34" charset="0"/>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65717522"/>
                  </a:ext>
                </a:extLst>
              </a:tr>
              <a:tr h="793735">
                <a:tc>
                  <a:txBody>
                    <a:bodyPr/>
                    <a:lstStyle/>
                    <a:p>
                      <a:pPr algn="just">
                        <a:lnSpc>
                          <a:spcPct val="150000"/>
                        </a:lnSpc>
                      </a:pPr>
                      <a:r>
                        <a:rPr lang="vi-VN" sz="2800" b="1" kern="1200" dirty="0">
                          <a:effectLst/>
                          <a:latin typeface="+mj-lt"/>
                        </a:rPr>
                        <a:t>1.Sử dụng đúng ngôi kể.</a:t>
                      </a:r>
                      <a:endParaRPr lang="en-VN" sz="2800" b="1" dirty="0">
                        <a:effectLst/>
                        <a:latin typeface="+mj-lt"/>
                        <a:ea typeface="Calibri" panose="020F0502020204030204" pitchFamily="34" charset="0"/>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50000"/>
                        </a:lnSpc>
                      </a:pPr>
                      <a:endParaRPr lang="en-VN" sz="2800" b="1" dirty="0">
                        <a:effectLst/>
                        <a:latin typeface="+mj-lt"/>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21179889"/>
                  </a:ext>
                </a:extLst>
              </a:tr>
              <a:tr h="793735">
                <a:tc>
                  <a:txBody>
                    <a:bodyPr/>
                    <a:lstStyle/>
                    <a:p>
                      <a:pPr algn="just">
                        <a:lnSpc>
                          <a:spcPct val="150000"/>
                        </a:lnSpc>
                      </a:pPr>
                      <a:r>
                        <a:rPr lang="vi-VN" sz="2800" b="1" kern="1200" dirty="0">
                          <a:effectLst/>
                          <a:latin typeface="+mj-lt"/>
                        </a:rPr>
                        <a:t>2. Nội dung bài học phù hợp với văn bản.</a:t>
                      </a:r>
                      <a:endParaRPr lang="en-VN" sz="2800" b="1" dirty="0">
                        <a:effectLst/>
                        <a:latin typeface="+mj-lt"/>
                        <a:ea typeface="Calibri" panose="020F0502020204030204" pitchFamily="34" charset="0"/>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50000"/>
                        </a:lnSpc>
                      </a:pPr>
                      <a:endParaRPr lang="en-VN" sz="2800" b="1">
                        <a:effectLst/>
                        <a:latin typeface="+mj-lt"/>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47118192"/>
                  </a:ext>
                </a:extLst>
              </a:tr>
              <a:tr h="1554592">
                <a:tc>
                  <a:txBody>
                    <a:bodyPr/>
                    <a:lstStyle/>
                    <a:p>
                      <a:pPr algn="just">
                        <a:lnSpc>
                          <a:spcPct val="150000"/>
                        </a:lnSpc>
                      </a:pPr>
                      <a:r>
                        <a:rPr lang="vi-VN" sz="2800" b="1" kern="1200" dirty="0">
                          <a:effectLst/>
                          <a:latin typeface="+mj-lt"/>
                        </a:rPr>
                        <a:t>3. Sử dụng ít nhất hai câu mở rộng thành phần chính và trạng ngữ bằng cụm từ.</a:t>
                      </a:r>
                      <a:endParaRPr lang="en-VN" sz="2800" b="1" dirty="0">
                        <a:effectLst/>
                        <a:latin typeface="+mj-lt"/>
                        <a:ea typeface="Calibri" panose="020F0502020204030204" pitchFamily="34" charset="0"/>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50000"/>
                        </a:lnSpc>
                      </a:pPr>
                      <a:endParaRPr lang="en-VN" sz="2800" b="1">
                        <a:effectLst/>
                        <a:latin typeface="+mj-lt"/>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87762298"/>
                  </a:ext>
                </a:extLst>
              </a:tr>
              <a:tr h="793735">
                <a:tc>
                  <a:txBody>
                    <a:bodyPr/>
                    <a:lstStyle/>
                    <a:p>
                      <a:pPr algn="just">
                        <a:lnSpc>
                          <a:spcPct val="150000"/>
                        </a:lnSpc>
                      </a:pPr>
                      <a:r>
                        <a:rPr lang="vi-VN" sz="2800" b="1" kern="1200" dirty="0">
                          <a:effectLst/>
                          <a:latin typeface="+mj-lt"/>
                        </a:rPr>
                        <a:t>4. Hình thức đoạn văn khoảng (150 đến 200 chữ).</a:t>
                      </a:r>
                      <a:endParaRPr lang="en-VN" sz="2800" b="1" dirty="0">
                        <a:effectLst/>
                        <a:latin typeface="+mj-lt"/>
                        <a:ea typeface="Calibri" panose="020F0502020204030204" pitchFamily="34" charset="0"/>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50000"/>
                        </a:lnSpc>
                      </a:pPr>
                      <a:endParaRPr lang="en-VN" sz="2800" b="1" dirty="0">
                        <a:effectLst/>
                        <a:latin typeface="+mj-lt"/>
                        <a:cs typeface="Times New Roman" panose="02020603050405020304"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93476925"/>
                  </a:ext>
                </a:extLst>
              </a:tr>
            </a:tbl>
          </a:graphicData>
        </a:graphic>
      </p:graphicFrame>
      <p:sp>
        <p:nvSpPr>
          <p:cNvPr id="7" name="TextBox 6">
            <a:extLst>
              <a:ext uri="{FF2B5EF4-FFF2-40B4-BE49-F238E27FC236}">
                <a16:creationId xmlns:a16="http://schemas.microsoft.com/office/drawing/2014/main" id="{AA50EA81-4F68-DD4B-9511-483F878FBE3A}"/>
              </a:ext>
            </a:extLst>
          </p:cNvPr>
          <p:cNvSpPr txBox="1"/>
          <p:nvPr/>
        </p:nvSpPr>
        <p:spPr>
          <a:xfrm>
            <a:off x="539646" y="95670"/>
            <a:ext cx="4631961" cy="646331"/>
          </a:xfrm>
          <a:prstGeom prst="rect">
            <a:avLst/>
          </a:prstGeom>
          <a:noFill/>
        </p:spPr>
        <p:txBody>
          <a:bodyPr wrap="square" rtlCol="0">
            <a:spAutoFit/>
          </a:bodyPr>
          <a:lstStyle/>
          <a:p>
            <a:pPr algn="ctr"/>
            <a:r>
              <a:rPr lang="vi-VN" sz="3600" b="1" dirty="0">
                <a:latin typeface="+mj-lt"/>
              </a:rPr>
              <a:t>Bảng tiêu chí đánh giá</a:t>
            </a:r>
          </a:p>
        </p:txBody>
      </p:sp>
    </p:spTree>
    <p:extLst>
      <p:ext uri="{BB962C8B-B14F-4D97-AF65-F5344CB8AC3E}">
        <p14:creationId xmlns:p14="http://schemas.microsoft.com/office/powerpoint/2010/main" val="1463947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70954-BC0B-794A-BB9B-3230A304BC87}"/>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595B8101-F1AF-1840-AB44-CD4FF78047FA}"/>
              </a:ext>
            </a:extLst>
          </p:cNvPr>
          <p:cNvSpPr>
            <a:spLocks noGrp="1"/>
          </p:cNvSpPr>
          <p:nvPr>
            <p:ph idx="1"/>
          </p:nvPr>
        </p:nvSpPr>
        <p:spPr/>
        <p:txBody>
          <a:bodyPr/>
          <a:lstStyle/>
          <a:p>
            <a:endParaRPr lang="vi-VN"/>
          </a:p>
        </p:txBody>
      </p:sp>
      <p:grpSp>
        <p:nvGrpSpPr>
          <p:cNvPr id="12" name="Group 11">
            <a:extLst>
              <a:ext uri="{FF2B5EF4-FFF2-40B4-BE49-F238E27FC236}">
                <a16:creationId xmlns:a16="http://schemas.microsoft.com/office/drawing/2014/main" id="{73ECCF65-5752-F74E-A8D0-F18609FD4B63}"/>
              </a:ext>
            </a:extLst>
          </p:cNvPr>
          <p:cNvGrpSpPr/>
          <p:nvPr/>
        </p:nvGrpSpPr>
        <p:grpSpPr>
          <a:xfrm>
            <a:off x="-147339" y="-600219"/>
            <a:ext cx="12339339" cy="8058438"/>
            <a:chOff x="-95382" y="-600219"/>
            <a:chExt cx="12339339" cy="8058438"/>
          </a:xfrm>
        </p:grpSpPr>
        <p:pic>
          <p:nvPicPr>
            <p:cNvPr id="4" name="Picture 3">
              <a:extLst>
                <a:ext uri="{FF2B5EF4-FFF2-40B4-BE49-F238E27FC236}">
                  <a16:creationId xmlns:a16="http://schemas.microsoft.com/office/drawing/2014/main" id="{2C1B47EE-1222-8244-9BEA-D18BC25A4282}"/>
                </a:ext>
              </a:extLst>
            </p:cNvPr>
            <p:cNvPicPr>
              <a:picLocks noChangeAspect="1"/>
            </p:cNvPicPr>
            <p:nvPr/>
          </p:nvPicPr>
          <p:blipFill>
            <a:blip r:embed="rId2"/>
            <a:stretch>
              <a:fillRect/>
            </a:stretch>
          </p:blipFill>
          <p:spPr>
            <a:xfrm>
              <a:off x="-95381" y="0"/>
              <a:ext cx="12339338" cy="6858000"/>
            </a:xfrm>
            <a:prstGeom prst="rect">
              <a:avLst/>
            </a:prstGeom>
          </p:spPr>
        </p:pic>
        <p:pic>
          <p:nvPicPr>
            <p:cNvPr id="8" name="Picture 7">
              <a:extLst>
                <a:ext uri="{FF2B5EF4-FFF2-40B4-BE49-F238E27FC236}">
                  <a16:creationId xmlns:a16="http://schemas.microsoft.com/office/drawing/2014/main" id="{6BAF52BD-BBD1-E345-9F93-A0C5BD48299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66484" y1="70833" x2="66484" y2="70833"/>
                          <a14:foregroundMark x1="69141" y1="68611" x2="69141" y2="68611"/>
                          <a14:foregroundMark x1="68203" y1="80000" x2="68203" y2="80000"/>
                          <a14:foregroundMark x1="73828" y1="63889" x2="73828" y2="63889"/>
                          <a14:foregroundMark x1="74141" y1="63889" x2="74141" y2="63889"/>
                          <a14:foregroundMark x1="74141" y1="63889" x2="74141" y2="63889"/>
                          <a14:foregroundMark x1="74063" y1="63889" x2="74063" y2="63889"/>
                          <a14:foregroundMark x1="26094" y1="34028" x2="27109" y2="31250"/>
                          <a14:backgroundMark x1="37578" y1="16806" x2="56094" y2="16944"/>
                          <a14:backgroundMark x1="56094" y1="16944" x2="64375" y2="15278"/>
                          <a14:backgroundMark x1="76953" y1="27639" x2="78281" y2="51389"/>
                          <a14:backgroundMark x1="72188" y1="65556" x2="72188" y2="65556"/>
                          <a14:backgroundMark x1="74297" y1="63611" x2="74297" y2="63611"/>
                          <a14:backgroundMark x1="71250" y1="66806" x2="71250" y2="66806"/>
                          <a14:backgroundMark x1="36094" y1="25139" x2="36094" y2="25139"/>
                          <a14:backgroundMark x1="38359" y1="25694" x2="38359" y2="25694"/>
                          <a14:backgroundMark x1="40234" y1="25556" x2="40234" y2="25556"/>
                          <a14:backgroundMark x1="42109" y1="25417" x2="42109" y2="25417"/>
                          <a14:backgroundMark x1="43750" y1="25694" x2="43750" y2="25694"/>
                          <a14:backgroundMark x1="46172" y1="25694" x2="46172" y2="25694"/>
                          <a14:backgroundMark x1="48438" y1="25417" x2="48438" y2="25417"/>
                          <a14:backgroundMark x1="50313" y1="25972" x2="50313" y2="25972"/>
                          <a14:backgroundMark x1="52031" y1="25694" x2="52031" y2="25694"/>
                          <a14:backgroundMark x1="54531" y1="25139" x2="54531" y2="25139"/>
                          <a14:backgroundMark x1="56172" y1="25833" x2="56172" y2="25833"/>
                          <a14:backgroundMark x1="58047" y1="25694" x2="58047" y2="25694"/>
                          <a14:backgroundMark x1="62500" y1="25417" x2="62500" y2="25417"/>
                          <a14:backgroundMark x1="44219" y1="38472" x2="47969" y2="60694"/>
                          <a14:backgroundMark x1="47969" y1="60694" x2="48125" y2="60833"/>
                          <a14:backgroundMark x1="47500" y1="41528" x2="47578" y2="64583"/>
                          <a14:backgroundMark x1="47578" y1="64583" x2="48359" y2="68611"/>
                          <a14:backgroundMark x1="38984" y1="40833" x2="41563" y2="65278"/>
                          <a14:backgroundMark x1="41563" y1="65278" x2="41563" y2="64722"/>
                          <a14:backgroundMark x1="37578" y1="31528" x2="43359" y2="31806"/>
                          <a14:backgroundMark x1="43359" y1="31806" x2="46797" y2="33611"/>
                        </a14:backgroundRemoval>
                      </a14:imgEffect>
                    </a14:imgLayer>
                  </a14:imgProps>
                </a:ext>
              </a:extLst>
            </a:blip>
            <a:srcRect l="20584" t="3034" r="61246" b="-3034"/>
            <a:stretch/>
          </p:blipFill>
          <p:spPr>
            <a:xfrm>
              <a:off x="-95382" y="-600219"/>
              <a:ext cx="3060571" cy="8058438"/>
            </a:xfrm>
            <a:prstGeom prst="rect">
              <a:avLst/>
            </a:prstGeom>
          </p:spPr>
        </p:pic>
        <p:pic>
          <p:nvPicPr>
            <p:cNvPr id="11" name="Picture 10">
              <a:extLst>
                <a:ext uri="{FF2B5EF4-FFF2-40B4-BE49-F238E27FC236}">
                  <a16:creationId xmlns:a16="http://schemas.microsoft.com/office/drawing/2014/main" id="{5F0BD122-8884-8144-9704-579EF5048194}"/>
                </a:ext>
              </a:extLst>
            </p:cNvPr>
            <p:cNvPicPr>
              <a:picLocks noChangeAspect="1"/>
            </p:cNvPicPr>
            <p:nvPr/>
          </p:nvPicPr>
          <p:blipFill rotWithShape="1">
            <a:blip r:embed="rId3">
              <a:extLst>
                <a:ext uri="{BEBA8EAE-BF5A-486C-A8C5-ECC9F3942E4B}">
                  <a14:imgProps xmlns:a14="http://schemas.microsoft.com/office/drawing/2010/main">
                    <a14:imgLayer r:embed="rId5">
                      <a14:imgEffect>
                        <a14:backgroundRemoval t="10000" b="90000" l="10000" r="90000">
                          <a14:foregroundMark x1="66484" y1="70833" x2="66484" y2="70833"/>
                          <a14:foregroundMark x1="69141" y1="68611" x2="69141" y2="68611"/>
                          <a14:foregroundMark x1="68203" y1="80000" x2="68203" y2="80000"/>
                          <a14:foregroundMark x1="73828" y1="63889" x2="73828" y2="63889"/>
                          <a14:foregroundMark x1="74141" y1="63889" x2="74141" y2="63889"/>
                          <a14:foregroundMark x1="74141" y1="63889" x2="74141" y2="63889"/>
                          <a14:foregroundMark x1="74063" y1="63889" x2="74063" y2="63889"/>
                          <a14:foregroundMark x1="26094" y1="34028" x2="27109" y2="31250"/>
                          <a14:backgroundMark x1="37578" y1="16806" x2="56094" y2="16944"/>
                          <a14:backgroundMark x1="56094" y1="16944" x2="64375" y2="15278"/>
                          <a14:backgroundMark x1="76953" y1="27639" x2="78281" y2="51389"/>
                          <a14:backgroundMark x1="72188" y1="65556" x2="72188" y2="65556"/>
                          <a14:backgroundMark x1="74297" y1="63611" x2="74297" y2="63611"/>
                          <a14:backgroundMark x1="71250" y1="66806" x2="71250" y2="66806"/>
                          <a14:backgroundMark x1="36094" y1="25139" x2="36094" y2="25139"/>
                          <a14:backgroundMark x1="38359" y1="25694" x2="38359" y2="25694"/>
                          <a14:backgroundMark x1="40234" y1="25556" x2="40234" y2="25556"/>
                          <a14:backgroundMark x1="42109" y1="25417" x2="42109" y2="25417"/>
                          <a14:backgroundMark x1="43750" y1="25694" x2="43750" y2="25694"/>
                          <a14:backgroundMark x1="46172" y1="25694" x2="46172" y2="25694"/>
                          <a14:backgroundMark x1="48438" y1="25417" x2="48438" y2="25417"/>
                          <a14:backgroundMark x1="50313" y1="25972" x2="50313" y2="25972"/>
                          <a14:backgroundMark x1="52031" y1="25694" x2="52031" y2="25694"/>
                          <a14:backgroundMark x1="54531" y1="25139" x2="54531" y2="25139"/>
                          <a14:backgroundMark x1="56172" y1="25833" x2="56172" y2="25833"/>
                          <a14:backgroundMark x1="58047" y1="25694" x2="58047" y2="25694"/>
                          <a14:backgroundMark x1="62500" y1="25417" x2="62500" y2="25417"/>
                          <a14:backgroundMark x1="44219" y1="38472" x2="47969" y2="60694"/>
                          <a14:backgroundMark x1="47969" y1="60694" x2="48125" y2="60833"/>
                          <a14:backgroundMark x1="47500" y1="41528" x2="47578" y2="64583"/>
                          <a14:backgroundMark x1="47578" y1="64583" x2="48359" y2="68611"/>
                          <a14:backgroundMark x1="38984" y1="40833" x2="41563" y2="65278"/>
                          <a14:backgroundMark x1="41563" y1="65278" x2="41563" y2="64722"/>
                          <a14:backgroundMark x1="37578" y1="31528" x2="43359" y2="31806"/>
                          <a14:backgroundMark x1="43359" y1="31806" x2="46797" y2="33611"/>
                        </a14:backgroundRemoval>
                      </a14:imgEffect>
                    </a14:imgLayer>
                  </a14:imgProps>
                </a:ext>
              </a:extLst>
            </a:blip>
            <a:srcRect l="61161" t="1414" r="23006" b="-1414"/>
            <a:stretch/>
          </p:blipFill>
          <p:spPr>
            <a:xfrm>
              <a:off x="9576959" y="-600219"/>
              <a:ext cx="2666998" cy="8058438"/>
            </a:xfrm>
            <a:prstGeom prst="rect">
              <a:avLst/>
            </a:prstGeom>
            <a:noFill/>
          </p:spPr>
        </p:pic>
      </p:grpSp>
      <p:sp>
        <p:nvSpPr>
          <p:cNvPr id="10" name="TextBox 9">
            <a:extLst>
              <a:ext uri="{FF2B5EF4-FFF2-40B4-BE49-F238E27FC236}">
                <a16:creationId xmlns:a16="http://schemas.microsoft.com/office/drawing/2014/main" id="{33C89961-1E20-C243-BC8C-0A25CC35CA39}"/>
              </a:ext>
            </a:extLst>
          </p:cNvPr>
          <p:cNvSpPr txBox="1"/>
          <p:nvPr/>
        </p:nvSpPr>
        <p:spPr>
          <a:xfrm>
            <a:off x="3333773" y="1530351"/>
            <a:ext cx="5698460" cy="2940228"/>
          </a:xfrm>
          <a:prstGeom prst="rect">
            <a:avLst/>
          </a:prstGeom>
          <a:noFill/>
        </p:spPr>
        <p:txBody>
          <a:bodyPr wrap="square" rtlCol="0">
            <a:spAutoFit/>
          </a:bodyPr>
          <a:lstStyle/>
          <a:p>
            <a:pPr algn="ctr">
              <a:lnSpc>
                <a:spcPct val="150000"/>
              </a:lnSpc>
            </a:pPr>
            <a:r>
              <a:rPr lang="vi-VN" sz="6000" b="1" dirty="0">
                <a:solidFill>
                  <a:srgbClr val="FF0000"/>
                </a:solidFill>
                <a:latin typeface="+mj-lt"/>
                <a:ea typeface="hakuyocaoshu7000" panose="02000600000000000000" pitchFamily="2" charset="-128"/>
                <a:cs typeface="hakuyocaoshu7000" panose="02000600000000000000" pitchFamily="2" charset="-128"/>
              </a:rPr>
              <a:t>Trò chơi</a:t>
            </a:r>
          </a:p>
          <a:p>
            <a:pPr algn="ctr">
              <a:lnSpc>
                <a:spcPct val="150000"/>
              </a:lnSpc>
            </a:pPr>
            <a:r>
              <a:rPr lang="vi-VN" sz="7200" b="1" dirty="0">
                <a:solidFill>
                  <a:srgbClr val="FF0000"/>
                </a:solidFill>
                <a:latin typeface="+mj-lt"/>
                <a:ea typeface="hakuyocaoshu7000" panose="02000600000000000000" pitchFamily="2" charset="-128"/>
                <a:cs typeface="hakuyocaoshu7000" panose="02000600000000000000" pitchFamily="2" charset="-128"/>
              </a:rPr>
              <a:t>Ai nhanh hơn</a:t>
            </a:r>
          </a:p>
        </p:txBody>
      </p:sp>
    </p:spTree>
    <p:extLst>
      <p:ext uri="{BB962C8B-B14F-4D97-AF65-F5344CB8AC3E}">
        <p14:creationId xmlns:p14="http://schemas.microsoft.com/office/powerpoint/2010/main" val="167349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CC685-3BD0-564D-BBE6-43580E92C945}"/>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7773F87C-A795-054F-AC62-D9C4F384AFD7}"/>
              </a:ext>
            </a:extLst>
          </p:cNvPr>
          <p:cNvSpPr>
            <a:spLocks noGrp="1"/>
          </p:cNvSpPr>
          <p:nvPr>
            <p:ph idx="1"/>
          </p:nvPr>
        </p:nvSpPr>
        <p:spPr/>
        <p:txBody>
          <a:bodyPr/>
          <a:lstStyle/>
          <a:p>
            <a:endParaRPr lang="vi-VN"/>
          </a:p>
        </p:txBody>
      </p:sp>
      <p:pic>
        <p:nvPicPr>
          <p:cNvPr id="4" name="Picture 3">
            <a:extLst>
              <a:ext uri="{FF2B5EF4-FFF2-40B4-BE49-F238E27FC236}">
                <a16:creationId xmlns:a16="http://schemas.microsoft.com/office/drawing/2014/main" id="{629A0D81-555D-DA4E-A4AF-31548FDEFE1B}"/>
              </a:ext>
            </a:extLst>
          </p:cNvPr>
          <p:cNvPicPr>
            <a:picLocks noChangeAspect="1"/>
          </p:cNvPicPr>
          <p:nvPr/>
        </p:nvPicPr>
        <p:blipFill>
          <a:blip r:embed="rId2"/>
          <a:stretch>
            <a:fillRect/>
          </a:stretch>
        </p:blipFill>
        <p:spPr>
          <a:xfrm>
            <a:off x="0" y="0"/>
            <a:ext cx="12280900" cy="6866229"/>
          </a:xfrm>
          <a:prstGeom prst="rect">
            <a:avLst/>
          </a:prstGeom>
        </p:spPr>
      </p:pic>
      <p:sp>
        <p:nvSpPr>
          <p:cNvPr id="8" name="TextBox 7">
            <a:extLst>
              <a:ext uri="{FF2B5EF4-FFF2-40B4-BE49-F238E27FC236}">
                <a16:creationId xmlns:a16="http://schemas.microsoft.com/office/drawing/2014/main" id="{70FB6D71-EC5E-C445-9C27-65E87338A7B0}"/>
              </a:ext>
            </a:extLst>
          </p:cNvPr>
          <p:cNvSpPr txBox="1"/>
          <p:nvPr/>
        </p:nvSpPr>
        <p:spPr>
          <a:xfrm>
            <a:off x="4703229" y="3467479"/>
            <a:ext cx="4351867" cy="461665"/>
          </a:xfrm>
          <a:prstGeom prst="rect">
            <a:avLst/>
          </a:prstGeom>
          <a:noFill/>
        </p:spPr>
        <p:txBody>
          <a:bodyPr wrap="square" rtlCol="0">
            <a:spAutoFit/>
          </a:bodyPr>
          <a:lstStyle/>
          <a:p>
            <a:pPr algn="just"/>
            <a:r>
              <a:rPr lang="vi-VN" sz="2400" b="1" dirty="0">
                <a:latin typeface="+mj-lt"/>
              </a:rPr>
              <a:t>B. Trạng ngữ và vị ngữ</a:t>
            </a:r>
          </a:p>
        </p:txBody>
      </p:sp>
      <p:sp>
        <p:nvSpPr>
          <p:cNvPr id="9" name="TextBox 8">
            <a:extLst>
              <a:ext uri="{FF2B5EF4-FFF2-40B4-BE49-F238E27FC236}">
                <a16:creationId xmlns:a16="http://schemas.microsoft.com/office/drawing/2014/main" id="{D3FDF9A0-F8C7-1F45-9E4D-AA27C9C73A89}"/>
              </a:ext>
            </a:extLst>
          </p:cNvPr>
          <p:cNvSpPr txBox="1"/>
          <p:nvPr/>
        </p:nvSpPr>
        <p:spPr>
          <a:xfrm>
            <a:off x="4703231" y="2763353"/>
            <a:ext cx="4351867" cy="461665"/>
          </a:xfrm>
          <a:prstGeom prst="rect">
            <a:avLst/>
          </a:prstGeom>
          <a:noFill/>
        </p:spPr>
        <p:txBody>
          <a:bodyPr wrap="square" rtlCol="0">
            <a:spAutoFit/>
          </a:bodyPr>
          <a:lstStyle/>
          <a:p>
            <a:pPr algn="just"/>
            <a:r>
              <a:rPr lang="vi-VN" sz="2400" b="1" dirty="0">
                <a:latin typeface="+mj-lt"/>
              </a:rPr>
              <a:t>A. Trạng ngữ và chủ ngữ</a:t>
            </a:r>
          </a:p>
        </p:txBody>
      </p:sp>
      <p:sp>
        <p:nvSpPr>
          <p:cNvPr id="10" name="TextBox 9">
            <a:extLst>
              <a:ext uri="{FF2B5EF4-FFF2-40B4-BE49-F238E27FC236}">
                <a16:creationId xmlns:a16="http://schemas.microsoft.com/office/drawing/2014/main" id="{B2E198E6-F329-9845-8F15-F5DD524D134C}"/>
              </a:ext>
            </a:extLst>
          </p:cNvPr>
          <p:cNvSpPr txBox="1"/>
          <p:nvPr/>
        </p:nvSpPr>
        <p:spPr>
          <a:xfrm>
            <a:off x="4703228" y="4171605"/>
            <a:ext cx="4351867" cy="461665"/>
          </a:xfrm>
          <a:prstGeom prst="rect">
            <a:avLst/>
          </a:prstGeom>
          <a:noFill/>
        </p:spPr>
        <p:txBody>
          <a:bodyPr wrap="square" rtlCol="0">
            <a:spAutoFit/>
          </a:bodyPr>
          <a:lstStyle/>
          <a:p>
            <a:pPr algn="just"/>
            <a:r>
              <a:rPr lang="vi-VN" sz="2400" b="1" dirty="0">
                <a:latin typeface="+mj-lt"/>
              </a:rPr>
              <a:t>C. Chủ ngữ và vị ngữ</a:t>
            </a:r>
          </a:p>
        </p:txBody>
      </p:sp>
      <p:sp>
        <p:nvSpPr>
          <p:cNvPr id="11" name="Oval 10">
            <a:extLst>
              <a:ext uri="{FF2B5EF4-FFF2-40B4-BE49-F238E27FC236}">
                <a16:creationId xmlns:a16="http://schemas.microsoft.com/office/drawing/2014/main" id="{653E2793-29AC-ED4B-B011-5714465AABB4}"/>
              </a:ext>
            </a:extLst>
          </p:cNvPr>
          <p:cNvSpPr/>
          <p:nvPr/>
        </p:nvSpPr>
        <p:spPr>
          <a:xfrm>
            <a:off x="4724897" y="4171605"/>
            <a:ext cx="414876" cy="4736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4" name="TextBox 13">
            <a:extLst>
              <a:ext uri="{FF2B5EF4-FFF2-40B4-BE49-F238E27FC236}">
                <a16:creationId xmlns:a16="http://schemas.microsoft.com/office/drawing/2014/main" id="{5F518692-73F9-6B47-9953-0F03D09FBFE5}"/>
              </a:ext>
            </a:extLst>
          </p:cNvPr>
          <p:cNvSpPr txBox="1"/>
          <p:nvPr/>
        </p:nvSpPr>
        <p:spPr>
          <a:xfrm>
            <a:off x="1257300" y="681037"/>
            <a:ext cx="8902700" cy="523220"/>
          </a:xfrm>
          <a:prstGeom prst="rect">
            <a:avLst/>
          </a:prstGeom>
          <a:noFill/>
        </p:spPr>
        <p:txBody>
          <a:bodyPr wrap="square" rtlCol="0">
            <a:spAutoFit/>
          </a:bodyPr>
          <a:lstStyle/>
          <a:p>
            <a:pPr algn="just"/>
            <a:r>
              <a:rPr lang="vi-VN" sz="2800" b="1" dirty="0">
                <a:latin typeface="+mj-lt"/>
              </a:rPr>
              <a:t>Chọn đáp án đúng:</a:t>
            </a:r>
          </a:p>
        </p:txBody>
      </p:sp>
      <p:sp>
        <p:nvSpPr>
          <p:cNvPr id="15" name="TextBox 14">
            <a:extLst>
              <a:ext uri="{FF2B5EF4-FFF2-40B4-BE49-F238E27FC236}">
                <a16:creationId xmlns:a16="http://schemas.microsoft.com/office/drawing/2014/main" id="{5C705391-64CD-EA42-934D-5F4D65D907AF}"/>
              </a:ext>
            </a:extLst>
          </p:cNvPr>
          <p:cNvSpPr txBox="1"/>
          <p:nvPr/>
        </p:nvSpPr>
        <p:spPr>
          <a:xfrm>
            <a:off x="4471988" y="1409929"/>
            <a:ext cx="5673724" cy="954107"/>
          </a:xfrm>
          <a:prstGeom prst="rect">
            <a:avLst/>
          </a:prstGeom>
          <a:noFill/>
        </p:spPr>
        <p:txBody>
          <a:bodyPr wrap="square" rtlCol="0">
            <a:spAutoFit/>
          </a:bodyPr>
          <a:lstStyle/>
          <a:p>
            <a:pPr algn="just"/>
            <a:r>
              <a:rPr lang="vi-VN" sz="2800" b="1" dirty="0">
                <a:latin typeface="+mj-lt"/>
              </a:rPr>
              <a:t>Các thành phần chính trong câu tiếng Việt gồm:</a:t>
            </a:r>
          </a:p>
        </p:txBody>
      </p:sp>
    </p:spTree>
    <p:extLst>
      <p:ext uri="{BB962C8B-B14F-4D97-AF65-F5344CB8AC3E}">
        <p14:creationId xmlns:p14="http://schemas.microsoft.com/office/powerpoint/2010/main" val="104677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CC685-3BD0-564D-BBE6-43580E92C945}"/>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7773F87C-A795-054F-AC62-D9C4F384AFD7}"/>
              </a:ext>
            </a:extLst>
          </p:cNvPr>
          <p:cNvSpPr>
            <a:spLocks noGrp="1"/>
          </p:cNvSpPr>
          <p:nvPr>
            <p:ph idx="1"/>
          </p:nvPr>
        </p:nvSpPr>
        <p:spPr/>
        <p:txBody>
          <a:bodyPr/>
          <a:lstStyle/>
          <a:p>
            <a:endParaRPr lang="vi-VN"/>
          </a:p>
        </p:txBody>
      </p:sp>
      <p:pic>
        <p:nvPicPr>
          <p:cNvPr id="4" name="Picture 3">
            <a:extLst>
              <a:ext uri="{FF2B5EF4-FFF2-40B4-BE49-F238E27FC236}">
                <a16:creationId xmlns:a16="http://schemas.microsoft.com/office/drawing/2014/main" id="{629A0D81-555D-DA4E-A4AF-31548FDEFE1B}"/>
              </a:ext>
            </a:extLst>
          </p:cNvPr>
          <p:cNvPicPr>
            <a:picLocks noChangeAspect="1"/>
          </p:cNvPicPr>
          <p:nvPr/>
        </p:nvPicPr>
        <p:blipFill>
          <a:blip r:embed="rId2"/>
          <a:stretch>
            <a:fillRect/>
          </a:stretch>
        </p:blipFill>
        <p:spPr>
          <a:xfrm>
            <a:off x="0" y="0"/>
            <a:ext cx="12280900" cy="6866229"/>
          </a:xfrm>
          <a:prstGeom prst="rect">
            <a:avLst/>
          </a:prstGeom>
        </p:spPr>
      </p:pic>
      <p:sp>
        <p:nvSpPr>
          <p:cNvPr id="7" name="TextBox 6">
            <a:extLst>
              <a:ext uri="{FF2B5EF4-FFF2-40B4-BE49-F238E27FC236}">
                <a16:creationId xmlns:a16="http://schemas.microsoft.com/office/drawing/2014/main" id="{CA39CEE1-85AB-E946-A0E2-5436A19FE6DC}"/>
              </a:ext>
            </a:extLst>
          </p:cNvPr>
          <p:cNvSpPr txBox="1"/>
          <p:nvPr/>
        </p:nvSpPr>
        <p:spPr>
          <a:xfrm>
            <a:off x="4703228" y="4171605"/>
            <a:ext cx="4351867" cy="461665"/>
          </a:xfrm>
          <a:prstGeom prst="rect">
            <a:avLst/>
          </a:prstGeom>
          <a:noFill/>
        </p:spPr>
        <p:txBody>
          <a:bodyPr wrap="square" rtlCol="0">
            <a:spAutoFit/>
          </a:bodyPr>
          <a:lstStyle/>
          <a:p>
            <a:pPr algn="just"/>
            <a:r>
              <a:rPr lang="vi-VN" sz="2400" b="1" dirty="0">
                <a:latin typeface="+mj-lt"/>
              </a:rPr>
              <a:t>C. Chủ ngữ</a:t>
            </a:r>
          </a:p>
        </p:txBody>
      </p:sp>
      <p:sp>
        <p:nvSpPr>
          <p:cNvPr id="8" name="TextBox 7">
            <a:extLst>
              <a:ext uri="{FF2B5EF4-FFF2-40B4-BE49-F238E27FC236}">
                <a16:creationId xmlns:a16="http://schemas.microsoft.com/office/drawing/2014/main" id="{70FB6D71-EC5E-C445-9C27-65E87338A7B0}"/>
              </a:ext>
            </a:extLst>
          </p:cNvPr>
          <p:cNvSpPr txBox="1"/>
          <p:nvPr/>
        </p:nvSpPr>
        <p:spPr>
          <a:xfrm>
            <a:off x="4703229" y="3467479"/>
            <a:ext cx="4351867" cy="461665"/>
          </a:xfrm>
          <a:prstGeom prst="rect">
            <a:avLst/>
          </a:prstGeom>
          <a:noFill/>
        </p:spPr>
        <p:txBody>
          <a:bodyPr wrap="square" rtlCol="0">
            <a:spAutoFit/>
          </a:bodyPr>
          <a:lstStyle/>
          <a:p>
            <a:pPr algn="just"/>
            <a:r>
              <a:rPr lang="vi-VN" sz="2400" b="1" dirty="0">
                <a:latin typeface="+mj-lt"/>
              </a:rPr>
              <a:t>B. Trạng ngữ</a:t>
            </a:r>
          </a:p>
        </p:txBody>
      </p:sp>
      <p:sp>
        <p:nvSpPr>
          <p:cNvPr id="9" name="TextBox 8">
            <a:extLst>
              <a:ext uri="{FF2B5EF4-FFF2-40B4-BE49-F238E27FC236}">
                <a16:creationId xmlns:a16="http://schemas.microsoft.com/office/drawing/2014/main" id="{D3FDF9A0-F8C7-1F45-9E4D-AA27C9C73A89}"/>
              </a:ext>
            </a:extLst>
          </p:cNvPr>
          <p:cNvSpPr txBox="1"/>
          <p:nvPr/>
        </p:nvSpPr>
        <p:spPr>
          <a:xfrm>
            <a:off x="4703231" y="2763353"/>
            <a:ext cx="4351867" cy="461665"/>
          </a:xfrm>
          <a:prstGeom prst="rect">
            <a:avLst/>
          </a:prstGeom>
          <a:noFill/>
        </p:spPr>
        <p:txBody>
          <a:bodyPr wrap="square" rtlCol="0">
            <a:spAutoFit/>
          </a:bodyPr>
          <a:lstStyle/>
          <a:p>
            <a:pPr algn="just"/>
            <a:r>
              <a:rPr lang="vi-VN" sz="2400" b="1" dirty="0">
                <a:latin typeface="+mj-lt"/>
              </a:rPr>
              <a:t>A. Vị ngữ</a:t>
            </a:r>
          </a:p>
        </p:txBody>
      </p:sp>
      <p:sp>
        <p:nvSpPr>
          <p:cNvPr id="11" name="Oval 10">
            <a:extLst>
              <a:ext uri="{FF2B5EF4-FFF2-40B4-BE49-F238E27FC236}">
                <a16:creationId xmlns:a16="http://schemas.microsoft.com/office/drawing/2014/main" id="{653E2793-29AC-ED4B-B011-5714465AABB4}"/>
              </a:ext>
            </a:extLst>
          </p:cNvPr>
          <p:cNvSpPr/>
          <p:nvPr/>
        </p:nvSpPr>
        <p:spPr>
          <a:xfrm>
            <a:off x="4703228" y="3482339"/>
            <a:ext cx="414876" cy="4736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TextBox 13">
            <a:extLst>
              <a:ext uri="{FF2B5EF4-FFF2-40B4-BE49-F238E27FC236}">
                <a16:creationId xmlns:a16="http://schemas.microsoft.com/office/drawing/2014/main" id="{5F518692-73F9-6B47-9953-0F03D09FBFE5}"/>
              </a:ext>
            </a:extLst>
          </p:cNvPr>
          <p:cNvSpPr txBox="1"/>
          <p:nvPr/>
        </p:nvSpPr>
        <p:spPr>
          <a:xfrm>
            <a:off x="1257300" y="681037"/>
            <a:ext cx="8902700" cy="523220"/>
          </a:xfrm>
          <a:prstGeom prst="rect">
            <a:avLst/>
          </a:prstGeom>
          <a:noFill/>
        </p:spPr>
        <p:txBody>
          <a:bodyPr wrap="square" rtlCol="0">
            <a:spAutoFit/>
          </a:bodyPr>
          <a:lstStyle/>
          <a:p>
            <a:pPr algn="just"/>
            <a:r>
              <a:rPr lang="vi-VN" sz="2800" b="1" dirty="0">
                <a:latin typeface="+mj-lt"/>
              </a:rPr>
              <a:t>Chọn đáp án đúng:</a:t>
            </a:r>
          </a:p>
        </p:txBody>
      </p:sp>
      <p:sp>
        <p:nvSpPr>
          <p:cNvPr id="15" name="TextBox 14">
            <a:extLst>
              <a:ext uri="{FF2B5EF4-FFF2-40B4-BE49-F238E27FC236}">
                <a16:creationId xmlns:a16="http://schemas.microsoft.com/office/drawing/2014/main" id="{5C705391-64CD-EA42-934D-5F4D65D907AF}"/>
              </a:ext>
            </a:extLst>
          </p:cNvPr>
          <p:cNvSpPr txBox="1"/>
          <p:nvPr/>
        </p:nvSpPr>
        <p:spPr>
          <a:xfrm>
            <a:off x="4471988" y="1409929"/>
            <a:ext cx="5673724" cy="954107"/>
          </a:xfrm>
          <a:prstGeom prst="rect">
            <a:avLst/>
          </a:prstGeom>
          <a:noFill/>
        </p:spPr>
        <p:txBody>
          <a:bodyPr wrap="square" rtlCol="0">
            <a:spAutoFit/>
          </a:bodyPr>
          <a:lstStyle/>
          <a:p>
            <a:pPr algn="just"/>
            <a:r>
              <a:rPr lang="vi-VN" sz="2800" b="1" dirty="0">
                <a:latin typeface="+mj-lt"/>
              </a:rPr>
              <a:t>Đâu là một trong các thành phần phụ của câu?</a:t>
            </a:r>
          </a:p>
        </p:txBody>
      </p:sp>
    </p:spTree>
    <p:extLst>
      <p:ext uri="{BB962C8B-B14F-4D97-AF65-F5344CB8AC3E}">
        <p14:creationId xmlns:p14="http://schemas.microsoft.com/office/powerpoint/2010/main" val="68371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CC685-3BD0-564D-BBE6-43580E92C945}"/>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7773F87C-A795-054F-AC62-D9C4F384AFD7}"/>
              </a:ext>
            </a:extLst>
          </p:cNvPr>
          <p:cNvSpPr>
            <a:spLocks noGrp="1"/>
          </p:cNvSpPr>
          <p:nvPr>
            <p:ph idx="1"/>
          </p:nvPr>
        </p:nvSpPr>
        <p:spPr/>
        <p:txBody>
          <a:bodyPr/>
          <a:lstStyle/>
          <a:p>
            <a:endParaRPr lang="vi-VN"/>
          </a:p>
        </p:txBody>
      </p:sp>
      <p:pic>
        <p:nvPicPr>
          <p:cNvPr id="4" name="Picture 3">
            <a:extLst>
              <a:ext uri="{FF2B5EF4-FFF2-40B4-BE49-F238E27FC236}">
                <a16:creationId xmlns:a16="http://schemas.microsoft.com/office/drawing/2014/main" id="{629A0D81-555D-DA4E-A4AF-31548FDEFE1B}"/>
              </a:ext>
            </a:extLst>
          </p:cNvPr>
          <p:cNvPicPr>
            <a:picLocks noChangeAspect="1"/>
          </p:cNvPicPr>
          <p:nvPr/>
        </p:nvPicPr>
        <p:blipFill>
          <a:blip r:embed="rId2"/>
          <a:stretch>
            <a:fillRect/>
          </a:stretch>
        </p:blipFill>
        <p:spPr>
          <a:xfrm>
            <a:off x="-21771" y="0"/>
            <a:ext cx="12280900" cy="6866229"/>
          </a:xfrm>
          <a:prstGeom prst="rect">
            <a:avLst/>
          </a:prstGeom>
        </p:spPr>
      </p:pic>
      <p:sp>
        <p:nvSpPr>
          <p:cNvPr id="7" name="TextBox 6">
            <a:extLst>
              <a:ext uri="{FF2B5EF4-FFF2-40B4-BE49-F238E27FC236}">
                <a16:creationId xmlns:a16="http://schemas.microsoft.com/office/drawing/2014/main" id="{CA39CEE1-85AB-E946-A0E2-5436A19FE6DC}"/>
              </a:ext>
            </a:extLst>
          </p:cNvPr>
          <p:cNvSpPr txBox="1"/>
          <p:nvPr/>
        </p:nvSpPr>
        <p:spPr>
          <a:xfrm>
            <a:off x="4703228" y="5216637"/>
            <a:ext cx="5456772" cy="461665"/>
          </a:xfrm>
          <a:prstGeom prst="rect">
            <a:avLst/>
          </a:prstGeom>
          <a:noFill/>
        </p:spPr>
        <p:txBody>
          <a:bodyPr wrap="square" rtlCol="0">
            <a:spAutoFit/>
          </a:bodyPr>
          <a:lstStyle/>
          <a:p>
            <a:pPr algn="just"/>
            <a:r>
              <a:rPr lang="vi-VN" sz="2400" b="1" dirty="0">
                <a:latin typeface="+mj-lt"/>
              </a:rPr>
              <a:t>C. chủ ngữ và vị ngữ … trung tâm</a:t>
            </a:r>
          </a:p>
        </p:txBody>
      </p:sp>
      <p:sp>
        <p:nvSpPr>
          <p:cNvPr id="8" name="TextBox 7">
            <a:extLst>
              <a:ext uri="{FF2B5EF4-FFF2-40B4-BE49-F238E27FC236}">
                <a16:creationId xmlns:a16="http://schemas.microsoft.com/office/drawing/2014/main" id="{70FB6D71-EC5E-C445-9C27-65E87338A7B0}"/>
              </a:ext>
            </a:extLst>
          </p:cNvPr>
          <p:cNvSpPr txBox="1"/>
          <p:nvPr/>
        </p:nvSpPr>
        <p:spPr>
          <a:xfrm>
            <a:off x="4703229" y="4512511"/>
            <a:ext cx="4351867" cy="461665"/>
          </a:xfrm>
          <a:prstGeom prst="rect">
            <a:avLst/>
          </a:prstGeom>
          <a:noFill/>
        </p:spPr>
        <p:txBody>
          <a:bodyPr wrap="square" rtlCol="0">
            <a:spAutoFit/>
          </a:bodyPr>
          <a:lstStyle/>
          <a:p>
            <a:pPr algn="just"/>
            <a:r>
              <a:rPr lang="vi-VN" sz="2400" b="1" dirty="0">
                <a:latin typeface="+mj-lt"/>
              </a:rPr>
              <a:t>B. hai từ … chủ ngữ</a:t>
            </a:r>
          </a:p>
        </p:txBody>
      </p:sp>
      <p:sp>
        <p:nvSpPr>
          <p:cNvPr id="9" name="TextBox 8">
            <a:extLst>
              <a:ext uri="{FF2B5EF4-FFF2-40B4-BE49-F238E27FC236}">
                <a16:creationId xmlns:a16="http://schemas.microsoft.com/office/drawing/2014/main" id="{D3FDF9A0-F8C7-1F45-9E4D-AA27C9C73A89}"/>
              </a:ext>
            </a:extLst>
          </p:cNvPr>
          <p:cNvSpPr txBox="1"/>
          <p:nvPr/>
        </p:nvSpPr>
        <p:spPr>
          <a:xfrm>
            <a:off x="4703231" y="3808385"/>
            <a:ext cx="4351867" cy="461665"/>
          </a:xfrm>
          <a:prstGeom prst="rect">
            <a:avLst/>
          </a:prstGeom>
          <a:noFill/>
        </p:spPr>
        <p:txBody>
          <a:bodyPr wrap="square" rtlCol="0">
            <a:spAutoFit/>
          </a:bodyPr>
          <a:lstStyle/>
          <a:p>
            <a:pPr algn="just"/>
            <a:r>
              <a:rPr lang="vi-VN" sz="2400" b="1" dirty="0">
                <a:latin typeface="+mj-lt"/>
              </a:rPr>
              <a:t>A. hai từ trở lên … trung tâm </a:t>
            </a:r>
          </a:p>
        </p:txBody>
      </p:sp>
      <p:sp>
        <p:nvSpPr>
          <p:cNvPr id="11" name="Oval 10">
            <a:extLst>
              <a:ext uri="{FF2B5EF4-FFF2-40B4-BE49-F238E27FC236}">
                <a16:creationId xmlns:a16="http://schemas.microsoft.com/office/drawing/2014/main" id="{653E2793-29AC-ED4B-B011-5714465AABB4}"/>
              </a:ext>
            </a:extLst>
          </p:cNvPr>
          <p:cNvSpPr/>
          <p:nvPr/>
        </p:nvSpPr>
        <p:spPr>
          <a:xfrm>
            <a:off x="4703228" y="3823245"/>
            <a:ext cx="414876" cy="4736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TextBox 13">
            <a:extLst>
              <a:ext uri="{FF2B5EF4-FFF2-40B4-BE49-F238E27FC236}">
                <a16:creationId xmlns:a16="http://schemas.microsoft.com/office/drawing/2014/main" id="{5F518692-73F9-6B47-9953-0F03D09FBFE5}"/>
              </a:ext>
            </a:extLst>
          </p:cNvPr>
          <p:cNvSpPr txBox="1"/>
          <p:nvPr/>
        </p:nvSpPr>
        <p:spPr>
          <a:xfrm>
            <a:off x="1257300" y="681037"/>
            <a:ext cx="8902700" cy="523220"/>
          </a:xfrm>
          <a:prstGeom prst="rect">
            <a:avLst/>
          </a:prstGeom>
          <a:noFill/>
        </p:spPr>
        <p:txBody>
          <a:bodyPr wrap="square" rtlCol="0">
            <a:spAutoFit/>
          </a:bodyPr>
          <a:lstStyle/>
          <a:p>
            <a:pPr algn="just"/>
            <a:r>
              <a:rPr lang="vi-VN" sz="2800" b="1" dirty="0">
                <a:latin typeface="+mj-lt"/>
              </a:rPr>
              <a:t>Chọn từ/cụm từ thích hợp điền vào chỗ trống:</a:t>
            </a:r>
          </a:p>
        </p:txBody>
      </p:sp>
      <p:sp>
        <p:nvSpPr>
          <p:cNvPr id="15" name="TextBox 14">
            <a:extLst>
              <a:ext uri="{FF2B5EF4-FFF2-40B4-BE49-F238E27FC236}">
                <a16:creationId xmlns:a16="http://schemas.microsoft.com/office/drawing/2014/main" id="{5C705391-64CD-EA42-934D-5F4D65D907AF}"/>
              </a:ext>
            </a:extLst>
          </p:cNvPr>
          <p:cNvSpPr txBox="1"/>
          <p:nvPr/>
        </p:nvSpPr>
        <p:spPr>
          <a:xfrm>
            <a:off x="3984170" y="1519263"/>
            <a:ext cx="7728859" cy="1815882"/>
          </a:xfrm>
          <a:prstGeom prst="rect">
            <a:avLst/>
          </a:prstGeom>
          <a:noFill/>
        </p:spPr>
        <p:txBody>
          <a:bodyPr wrap="square" rtlCol="0">
            <a:spAutoFit/>
          </a:bodyPr>
          <a:lstStyle/>
          <a:p>
            <a:pPr algn="just"/>
            <a:r>
              <a:rPr lang="vi-VN" sz="2800" b="1" dirty="0">
                <a:latin typeface="+mj-lt"/>
              </a:rPr>
              <a:t>Cụm từ có… kết hợp với nhau nhưng chưa tạo thành câu, trong đó có một từ (danh từ/ động từ/ tính từ) làm…, các từ còn lại bổ sung ý nghĩa cho thành phần trung tâm. </a:t>
            </a:r>
          </a:p>
        </p:txBody>
      </p:sp>
    </p:spTree>
    <p:extLst>
      <p:ext uri="{BB962C8B-B14F-4D97-AF65-F5344CB8AC3E}">
        <p14:creationId xmlns:p14="http://schemas.microsoft.com/office/powerpoint/2010/main" val="386975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CC685-3BD0-564D-BBE6-43580E92C945}"/>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7773F87C-A795-054F-AC62-D9C4F384AFD7}"/>
              </a:ext>
            </a:extLst>
          </p:cNvPr>
          <p:cNvSpPr>
            <a:spLocks noGrp="1"/>
          </p:cNvSpPr>
          <p:nvPr>
            <p:ph idx="1"/>
          </p:nvPr>
        </p:nvSpPr>
        <p:spPr/>
        <p:txBody>
          <a:bodyPr/>
          <a:lstStyle/>
          <a:p>
            <a:endParaRPr lang="vi-VN"/>
          </a:p>
        </p:txBody>
      </p:sp>
      <p:pic>
        <p:nvPicPr>
          <p:cNvPr id="4" name="Picture 3">
            <a:extLst>
              <a:ext uri="{FF2B5EF4-FFF2-40B4-BE49-F238E27FC236}">
                <a16:creationId xmlns:a16="http://schemas.microsoft.com/office/drawing/2014/main" id="{629A0D81-555D-DA4E-A4AF-31548FDEFE1B}"/>
              </a:ext>
            </a:extLst>
          </p:cNvPr>
          <p:cNvPicPr>
            <a:picLocks noChangeAspect="1"/>
          </p:cNvPicPr>
          <p:nvPr/>
        </p:nvPicPr>
        <p:blipFill>
          <a:blip r:embed="rId2"/>
          <a:stretch>
            <a:fillRect/>
          </a:stretch>
        </p:blipFill>
        <p:spPr>
          <a:xfrm>
            <a:off x="0" y="0"/>
            <a:ext cx="12280900" cy="6866229"/>
          </a:xfrm>
          <a:prstGeom prst="rect">
            <a:avLst/>
          </a:prstGeom>
        </p:spPr>
      </p:pic>
      <p:sp>
        <p:nvSpPr>
          <p:cNvPr id="7" name="TextBox 6">
            <a:extLst>
              <a:ext uri="{FF2B5EF4-FFF2-40B4-BE49-F238E27FC236}">
                <a16:creationId xmlns:a16="http://schemas.microsoft.com/office/drawing/2014/main" id="{CA39CEE1-85AB-E946-A0E2-5436A19FE6DC}"/>
              </a:ext>
            </a:extLst>
          </p:cNvPr>
          <p:cNvSpPr txBox="1"/>
          <p:nvPr/>
        </p:nvSpPr>
        <p:spPr>
          <a:xfrm>
            <a:off x="4703228" y="4171605"/>
            <a:ext cx="4854429" cy="461665"/>
          </a:xfrm>
          <a:prstGeom prst="rect">
            <a:avLst/>
          </a:prstGeom>
          <a:noFill/>
        </p:spPr>
        <p:txBody>
          <a:bodyPr wrap="square" rtlCol="0">
            <a:spAutoFit/>
          </a:bodyPr>
          <a:lstStyle/>
          <a:p>
            <a:pPr algn="just"/>
            <a:r>
              <a:rPr lang="vi-VN" sz="2400" b="1" dirty="0">
                <a:latin typeface="+mj-lt"/>
              </a:rPr>
              <a:t>C. Danh từ, đại từ, tính từ, động từ</a:t>
            </a:r>
          </a:p>
        </p:txBody>
      </p:sp>
      <p:sp>
        <p:nvSpPr>
          <p:cNvPr id="8" name="TextBox 7">
            <a:extLst>
              <a:ext uri="{FF2B5EF4-FFF2-40B4-BE49-F238E27FC236}">
                <a16:creationId xmlns:a16="http://schemas.microsoft.com/office/drawing/2014/main" id="{70FB6D71-EC5E-C445-9C27-65E87338A7B0}"/>
              </a:ext>
            </a:extLst>
          </p:cNvPr>
          <p:cNvSpPr txBox="1"/>
          <p:nvPr/>
        </p:nvSpPr>
        <p:spPr>
          <a:xfrm>
            <a:off x="4703228" y="3467479"/>
            <a:ext cx="6073629" cy="461665"/>
          </a:xfrm>
          <a:prstGeom prst="rect">
            <a:avLst/>
          </a:prstGeom>
          <a:noFill/>
        </p:spPr>
        <p:txBody>
          <a:bodyPr wrap="square" rtlCol="0">
            <a:spAutoFit/>
          </a:bodyPr>
          <a:lstStyle/>
          <a:p>
            <a:pPr algn="just"/>
            <a:r>
              <a:rPr lang="vi-VN" sz="2400" b="1" dirty="0">
                <a:latin typeface="+mj-lt"/>
              </a:rPr>
              <a:t>B. Cụm danh từ, cụm tính từ, cụm động từ</a:t>
            </a:r>
          </a:p>
        </p:txBody>
      </p:sp>
      <p:sp>
        <p:nvSpPr>
          <p:cNvPr id="9" name="TextBox 8">
            <a:extLst>
              <a:ext uri="{FF2B5EF4-FFF2-40B4-BE49-F238E27FC236}">
                <a16:creationId xmlns:a16="http://schemas.microsoft.com/office/drawing/2014/main" id="{D3FDF9A0-F8C7-1F45-9E4D-AA27C9C73A89}"/>
              </a:ext>
            </a:extLst>
          </p:cNvPr>
          <p:cNvSpPr txBox="1"/>
          <p:nvPr/>
        </p:nvSpPr>
        <p:spPr>
          <a:xfrm>
            <a:off x="4703231" y="2763353"/>
            <a:ext cx="4351867" cy="461665"/>
          </a:xfrm>
          <a:prstGeom prst="rect">
            <a:avLst/>
          </a:prstGeom>
          <a:noFill/>
        </p:spPr>
        <p:txBody>
          <a:bodyPr wrap="square" rtlCol="0">
            <a:spAutoFit/>
          </a:bodyPr>
          <a:lstStyle/>
          <a:p>
            <a:pPr algn="just"/>
            <a:r>
              <a:rPr lang="vi-VN" sz="2400" b="1" dirty="0">
                <a:latin typeface="+mj-lt"/>
              </a:rPr>
              <a:t>A. Danh từ, tính từ, động từ </a:t>
            </a:r>
          </a:p>
        </p:txBody>
      </p:sp>
      <p:sp>
        <p:nvSpPr>
          <p:cNvPr id="11" name="Oval 10">
            <a:extLst>
              <a:ext uri="{FF2B5EF4-FFF2-40B4-BE49-F238E27FC236}">
                <a16:creationId xmlns:a16="http://schemas.microsoft.com/office/drawing/2014/main" id="{653E2793-29AC-ED4B-B011-5714465AABB4}"/>
              </a:ext>
            </a:extLst>
          </p:cNvPr>
          <p:cNvSpPr/>
          <p:nvPr/>
        </p:nvSpPr>
        <p:spPr>
          <a:xfrm>
            <a:off x="4703228" y="3482339"/>
            <a:ext cx="414876" cy="4736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TextBox 13">
            <a:extLst>
              <a:ext uri="{FF2B5EF4-FFF2-40B4-BE49-F238E27FC236}">
                <a16:creationId xmlns:a16="http://schemas.microsoft.com/office/drawing/2014/main" id="{5F518692-73F9-6B47-9953-0F03D09FBFE5}"/>
              </a:ext>
            </a:extLst>
          </p:cNvPr>
          <p:cNvSpPr txBox="1"/>
          <p:nvPr/>
        </p:nvSpPr>
        <p:spPr>
          <a:xfrm>
            <a:off x="1257300" y="681037"/>
            <a:ext cx="8902700" cy="523220"/>
          </a:xfrm>
          <a:prstGeom prst="rect">
            <a:avLst/>
          </a:prstGeom>
          <a:noFill/>
        </p:spPr>
        <p:txBody>
          <a:bodyPr wrap="square" rtlCol="0">
            <a:spAutoFit/>
          </a:bodyPr>
          <a:lstStyle/>
          <a:p>
            <a:pPr algn="just"/>
            <a:r>
              <a:rPr lang="vi-VN" sz="2800" b="1" dirty="0">
                <a:latin typeface="+mj-lt"/>
              </a:rPr>
              <a:t>Chọn đáp án đúng:</a:t>
            </a:r>
          </a:p>
        </p:txBody>
      </p:sp>
      <p:sp>
        <p:nvSpPr>
          <p:cNvPr id="15" name="TextBox 14">
            <a:extLst>
              <a:ext uri="{FF2B5EF4-FFF2-40B4-BE49-F238E27FC236}">
                <a16:creationId xmlns:a16="http://schemas.microsoft.com/office/drawing/2014/main" id="{5C705391-64CD-EA42-934D-5F4D65D907AF}"/>
              </a:ext>
            </a:extLst>
          </p:cNvPr>
          <p:cNvSpPr txBox="1"/>
          <p:nvPr/>
        </p:nvSpPr>
        <p:spPr>
          <a:xfrm>
            <a:off x="4471988" y="1409929"/>
            <a:ext cx="5673724" cy="954107"/>
          </a:xfrm>
          <a:prstGeom prst="rect">
            <a:avLst/>
          </a:prstGeom>
          <a:noFill/>
        </p:spPr>
        <p:txBody>
          <a:bodyPr wrap="square" rtlCol="0">
            <a:spAutoFit/>
          </a:bodyPr>
          <a:lstStyle/>
          <a:p>
            <a:pPr algn="just"/>
            <a:r>
              <a:rPr lang="vi-VN" sz="2800" b="1" dirty="0">
                <a:latin typeface="+mj-lt"/>
              </a:rPr>
              <a:t>Đáp án nào sau đây chỉ chứa các cụm từ thường gặp.</a:t>
            </a:r>
          </a:p>
        </p:txBody>
      </p:sp>
    </p:spTree>
    <p:extLst>
      <p:ext uri="{BB962C8B-B14F-4D97-AF65-F5344CB8AC3E}">
        <p14:creationId xmlns:p14="http://schemas.microsoft.com/office/powerpoint/2010/main" val="397026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36"/>
          <p:cNvPicPr preferRelativeResize="0"/>
          <p:nvPr/>
        </p:nvPicPr>
        <p:blipFill>
          <a:blip r:embed="rId3">
            <a:alphaModFix/>
          </a:blip>
          <a:stretch>
            <a:fillRect/>
          </a:stretch>
        </p:blipFill>
        <p:spPr>
          <a:xfrm rot="-4499999" flipH="1">
            <a:off x="6317185" y="1405526"/>
            <a:ext cx="9247727" cy="5603957"/>
          </a:xfrm>
          <a:prstGeom prst="rect">
            <a:avLst/>
          </a:prstGeom>
          <a:noFill/>
          <a:ln>
            <a:noFill/>
          </a:ln>
        </p:spPr>
      </p:pic>
      <p:pic>
        <p:nvPicPr>
          <p:cNvPr id="395" name="Google Shape;395;p36"/>
          <p:cNvPicPr preferRelativeResize="0"/>
          <p:nvPr/>
        </p:nvPicPr>
        <p:blipFill>
          <a:blip r:embed="rId4">
            <a:alphaModFix/>
          </a:blip>
          <a:stretch>
            <a:fillRect/>
          </a:stretch>
        </p:blipFill>
        <p:spPr>
          <a:xfrm>
            <a:off x="-237034" y="0"/>
            <a:ext cx="9509622" cy="3042432"/>
          </a:xfrm>
          <a:prstGeom prst="rect">
            <a:avLst/>
          </a:prstGeom>
          <a:noFill/>
          <a:ln>
            <a:noFill/>
          </a:ln>
        </p:spPr>
      </p:pic>
      <p:sp>
        <p:nvSpPr>
          <p:cNvPr id="398" name="Google Shape;398;p36"/>
          <p:cNvSpPr/>
          <p:nvPr/>
        </p:nvSpPr>
        <p:spPr>
          <a:xfrm>
            <a:off x="9607967" y="2834099"/>
            <a:ext cx="3150221" cy="5011069"/>
          </a:xfrm>
          <a:custGeom>
            <a:avLst/>
            <a:gdLst/>
            <a:ahLst/>
            <a:cxnLst/>
            <a:rect l="l" t="t" r="r" b="b"/>
            <a:pathLst>
              <a:path w="29045" h="46202" extrusionOk="0">
                <a:moveTo>
                  <a:pt x="5712" y="1445"/>
                </a:moveTo>
                <a:cubicBezTo>
                  <a:pt x="6114" y="1445"/>
                  <a:pt x="6492" y="1599"/>
                  <a:pt x="6724" y="1947"/>
                </a:cubicBezTo>
                <a:cubicBezTo>
                  <a:pt x="6932" y="2086"/>
                  <a:pt x="7071" y="2363"/>
                  <a:pt x="7071" y="2640"/>
                </a:cubicBezTo>
                <a:cubicBezTo>
                  <a:pt x="7071" y="2918"/>
                  <a:pt x="7002" y="3472"/>
                  <a:pt x="6655" y="3541"/>
                </a:cubicBezTo>
                <a:lnTo>
                  <a:pt x="6724" y="3541"/>
                </a:lnTo>
                <a:cubicBezTo>
                  <a:pt x="6694" y="3548"/>
                  <a:pt x="6662" y="3551"/>
                  <a:pt x="6629" y="3551"/>
                </a:cubicBezTo>
                <a:cubicBezTo>
                  <a:pt x="6294" y="3551"/>
                  <a:pt x="5874" y="3246"/>
                  <a:pt x="5685" y="3056"/>
                </a:cubicBezTo>
                <a:cubicBezTo>
                  <a:pt x="5477" y="2848"/>
                  <a:pt x="5407" y="2779"/>
                  <a:pt x="5338" y="2640"/>
                </a:cubicBezTo>
                <a:cubicBezTo>
                  <a:pt x="5199" y="2294"/>
                  <a:pt x="4922" y="1601"/>
                  <a:pt x="5477" y="1462"/>
                </a:cubicBezTo>
                <a:cubicBezTo>
                  <a:pt x="5555" y="1451"/>
                  <a:pt x="5634" y="1445"/>
                  <a:pt x="5712" y="1445"/>
                </a:cubicBezTo>
                <a:close/>
                <a:moveTo>
                  <a:pt x="10673" y="3098"/>
                </a:moveTo>
                <a:cubicBezTo>
                  <a:pt x="10717" y="3098"/>
                  <a:pt x="10764" y="3107"/>
                  <a:pt x="10814" y="3126"/>
                </a:cubicBezTo>
                <a:cubicBezTo>
                  <a:pt x="11230" y="3403"/>
                  <a:pt x="11507" y="3819"/>
                  <a:pt x="11507" y="4304"/>
                </a:cubicBezTo>
                <a:cubicBezTo>
                  <a:pt x="11646" y="4789"/>
                  <a:pt x="11369" y="5344"/>
                  <a:pt x="10814" y="5482"/>
                </a:cubicBezTo>
                <a:cubicBezTo>
                  <a:pt x="10745" y="5517"/>
                  <a:pt x="10675" y="5534"/>
                  <a:pt x="10606" y="5534"/>
                </a:cubicBezTo>
                <a:cubicBezTo>
                  <a:pt x="10537" y="5534"/>
                  <a:pt x="10468" y="5517"/>
                  <a:pt x="10398" y="5482"/>
                </a:cubicBezTo>
                <a:cubicBezTo>
                  <a:pt x="10398" y="5413"/>
                  <a:pt x="10329" y="5344"/>
                  <a:pt x="10260" y="5344"/>
                </a:cubicBezTo>
                <a:cubicBezTo>
                  <a:pt x="10260" y="5274"/>
                  <a:pt x="10190" y="5205"/>
                  <a:pt x="10121" y="5205"/>
                </a:cubicBezTo>
                <a:cubicBezTo>
                  <a:pt x="9982" y="4928"/>
                  <a:pt x="9913" y="4581"/>
                  <a:pt x="9913" y="4235"/>
                </a:cubicBezTo>
                <a:cubicBezTo>
                  <a:pt x="10039" y="3982"/>
                  <a:pt x="10223" y="3098"/>
                  <a:pt x="10673" y="3098"/>
                </a:cubicBezTo>
                <a:close/>
                <a:moveTo>
                  <a:pt x="5407" y="5039"/>
                </a:moveTo>
                <a:cubicBezTo>
                  <a:pt x="5499" y="5039"/>
                  <a:pt x="5592" y="5048"/>
                  <a:pt x="5685" y="5067"/>
                </a:cubicBezTo>
                <a:cubicBezTo>
                  <a:pt x="6031" y="5136"/>
                  <a:pt x="6378" y="5344"/>
                  <a:pt x="6586" y="5621"/>
                </a:cubicBezTo>
                <a:cubicBezTo>
                  <a:pt x="6447" y="5621"/>
                  <a:pt x="6308" y="5760"/>
                  <a:pt x="6447" y="5898"/>
                </a:cubicBezTo>
                <a:lnTo>
                  <a:pt x="6516" y="5968"/>
                </a:lnTo>
                <a:cubicBezTo>
                  <a:pt x="6516" y="5968"/>
                  <a:pt x="6516" y="6037"/>
                  <a:pt x="6516" y="6037"/>
                </a:cubicBezTo>
                <a:lnTo>
                  <a:pt x="6516" y="6106"/>
                </a:lnTo>
                <a:cubicBezTo>
                  <a:pt x="6435" y="6188"/>
                  <a:pt x="6343" y="6216"/>
                  <a:pt x="6248" y="6216"/>
                </a:cubicBezTo>
                <a:cubicBezTo>
                  <a:pt x="6102" y="6216"/>
                  <a:pt x="5950" y="6148"/>
                  <a:pt x="5823" y="6106"/>
                </a:cubicBezTo>
                <a:cubicBezTo>
                  <a:pt x="5338" y="5898"/>
                  <a:pt x="4991" y="5552"/>
                  <a:pt x="4714" y="5205"/>
                </a:cubicBezTo>
                <a:cubicBezTo>
                  <a:pt x="4917" y="5104"/>
                  <a:pt x="5157" y="5039"/>
                  <a:pt x="5407" y="5039"/>
                </a:cubicBezTo>
                <a:close/>
                <a:moveTo>
                  <a:pt x="3974" y="6800"/>
                </a:moveTo>
                <a:cubicBezTo>
                  <a:pt x="4042" y="6800"/>
                  <a:pt x="4126" y="6821"/>
                  <a:pt x="4229" y="6869"/>
                </a:cubicBezTo>
                <a:lnTo>
                  <a:pt x="4298" y="6869"/>
                </a:lnTo>
                <a:cubicBezTo>
                  <a:pt x="4991" y="7146"/>
                  <a:pt x="4853" y="8117"/>
                  <a:pt x="4575" y="8740"/>
                </a:cubicBezTo>
                <a:cubicBezTo>
                  <a:pt x="4575" y="8602"/>
                  <a:pt x="4575" y="8463"/>
                  <a:pt x="4506" y="8324"/>
                </a:cubicBezTo>
                <a:cubicBezTo>
                  <a:pt x="4506" y="8255"/>
                  <a:pt x="4420" y="8220"/>
                  <a:pt x="4333" y="8220"/>
                </a:cubicBezTo>
                <a:cubicBezTo>
                  <a:pt x="4246" y="8220"/>
                  <a:pt x="4160" y="8255"/>
                  <a:pt x="4160" y="8324"/>
                </a:cubicBezTo>
                <a:cubicBezTo>
                  <a:pt x="3914" y="8079"/>
                  <a:pt x="3451" y="6800"/>
                  <a:pt x="3974" y="6800"/>
                </a:cubicBezTo>
                <a:close/>
                <a:moveTo>
                  <a:pt x="12591" y="6502"/>
                </a:moveTo>
                <a:cubicBezTo>
                  <a:pt x="12668" y="6502"/>
                  <a:pt x="12746" y="6529"/>
                  <a:pt x="12824" y="6592"/>
                </a:cubicBezTo>
                <a:cubicBezTo>
                  <a:pt x="13171" y="6938"/>
                  <a:pt x="13379" y="7493"/>
                  <a:pt x="13379" y="7978"/>
                </a:cubicBezTo>
                <a:cubicBezTo>
                  <a:pt x="13379" y="8532"/>
                  <a:pt x="13171" y="9087"/>
                  <a:pt x="12616" y="9087"/>
                </a:cubicBezTo>
                <a:cubicBezTo>
                  <a:pt x="12593" y="9089"/>
                  <a:pt x="12570" y="9090"/>
                  <a:pt x="12548" y="9090"/>
                </a:cubicBezTo>
                <a:cubicBezTo>
                  <a:pt x="11785" y="9090"/>
                  <a:pt x="11787" y="7954"/>
                  <a:pt x="11854" y="7146"/>
                </a:cubicBezTo>
                <a:cubicBezTo>
                  <a:pt x="12069" y="6824"/>
                  <a:pt x="12325" y="6502"/>
                  <a:pt x="12591" y="6502"/>
                </a:cubicBezTo>
                <a:close/>
                <a:moveTo>
                  <a:pt x="7348" y="7753"/>
                </a:moveTo>
                <a:cubicBezTo>
                  <a:pt x="7556" y="7753"/>
                  <a:pt x="7764" y="7805"/>
                  <a:pt x="7972" y="7909"/>
                </a:cubicBezTo>
                <a:cubicBezTo>
                  <a:pt x="8388" y="8047"/>
                  <a:pt x="8665" y="8463"/>
                  <a:pt x="8527" y="8879"/>
                </a:cubicBezTo>
                <a:lnTo>
                  <a:pt x="8457" y="8879"/>
                </a:lnTo>
                <a:cubicBezTo>
                  <a:pt x="8418" y="8853"/>
                  <a:pt x="8378" y="8841"/>
                  <a:pt x="8341" y="8841"/>
                </a:cubicBezTo>
                <a:cubicBezTo>
                  <a:pt x="8185" y="8841"/>
                  <a:pt x="8081" y="9044"/>
                  <a:pt x="8249" y="9156"/>
                </a:cubicBezTo>
                <a:cubicBezTo>
                  <a:pt x="8180" y="9156"/>
                  <a:pt x="8180" y="9226"/>
                  <a:pt x="8249" y="9226"/>
                </a:cubicBezTo>
                <a:cubicBezTo>
                  <a:pt x="8175" y="9258"/>
                  <a:pt x="8091" y="9271"/>
                  <a:pt x="8000" y="9271"/>
                </a:cubicBezTo>
                <a:cubicBezTo>
                  <a:pt x="7501" y="9271"/>
                  <a:pt x="6810" y="8847"/>
                  <a:pt x="6516" y="8671"/>
                </a:cubicBezTo>
                <a:cubicBezTo>
                  <a:pt x="6447" y="8324"/>
                  <a:pt x="6447" y="8047"/>
                  <a:pt x="6724" y="7909"/>
                </a:cubicBezTo>
                <a:cubicBezTo>
                  <a:pt x="6932" y="7805"/>
                  <a:pt x="7140" y="7753"/>
                  <a:pt x="7348" y="7753"/>
                </a:cubicBezTo>
                <a:close/>
                <a:moveTo>
                  <a:pt x="15944" y="7770"/>
                </a:moveTo>
                <a:cubicBezTo>
                  <a:pt x="16360" y="7839"/>
                  <a:pt x="16775" y="8047"/>
                  <a:pt x="17122" y="8394"/>
                </a:cubicBezTo>
                <a:cubicBezTo>
                  <a:pt x="17469" y="8671"/>
                  <a:pt x="17469" y="9156"/>
                  <a:pt x="17122" y="9434"/>
                </a:cubicBezTo>
                <a:cubicBezTo>
                  <a:pt x="17053" y="9503"/>
                  <a:pt x="16914" y="9572"/>
                  <a:pt x="16775" y="9572"/>
                </a:cubicBezTo>
                <a:lnTo>
                  <a:pt x="16706" y="9572"/>
                </a:lnTo>
                <a:cubicBezTo>
                  <a:pt x="16682" y="9575"/>
                  <a:pt x="16657" y="9576"/>
                  <a:pt x="16633" y="9576"/>
                </a:cubicBezTo>
                <a:cubicBezTo>
                  <a:pt x="16045" y="9576"/>
                  <a:pt x="15594" y="8788"/>
                  <a:pt x="15528" y="8255"/>
                </a:cubicBezTo>
                <a:cubicBezTo>
                  <a:pt x="15528" y="7978"/>
                  <a:pt x="15528" y="7770"/>
                  <a:pt x="15944" y="7770"/>
                </a:cubicBezTo>
                <a:close/>
                <a:moveTo>
                  <a:pt x="14765" y="9988"/>
                </a:moveTo>
                <a:cubicBezTo>
                  <a:pt x="15112" y="9988"/>
                  <a:pt x="15458" y="10196"/>
                  <a:pt x="15597" y="10543"/>
                </a:cubicBezTo>
                <a:cubicBezTo>
                  <a:pt x="15736" y="10889"/>
                  <a:pt x="15805" y="11236"/>
                  <a:pt x="15805" y="11582"/>
                </a:cubicBezTo>
                <a:cubicBezTo>
                  <a:pt x="15666" y="11582"/>
                  <a:pt x="15597" y="11721"/>
                  <a:pt x="15597" y="11860"/>
                </a:cubicBezTo>
                <a:cubicBezTo>
                  <a:pt x="15666" y="12068"/>
                  <a:pt x="15736" y="12206"/>
                  <a:pt x="15805" y="12414"/>
                </a:cubicBezTo>
                <a:cubicBezTo>
                  <a:pt x="15389" y="12345"/>
                  <a:pt x="14973" y="12137"/>
                  <a:pt x="14696" y="11790"/>
                </a:cubicBezTo>
                <a:cubicBezTo>
                  <a:pt x="14419" y="11374"/>
                  <a:pt x="14280" y="10889"/>
                  <a:pt x="14280" y="10404"/>
                </a:cubicBezTo>
                <a:cubicBezTo>
                  <a:pt x="14349" y="10196"/>
                  <a:pt x="14557" y="9988"/>
                  <a:pt x="14765" y="9988"/>
                </a:cubicBezTo>
                <a:close/>
                <a:moveTo>
                  <a:pt x="7160" y="11225"/>
                </a:moveTo>
                <a:cubicBezTo>
                  <a:pt x="7406" y="11225"/>
                  <a:pt x="7640" y="11466"/>
                  <a:pt x="7764" y="11652"/>
                </a:cubicBezTo>
                <a:cubicBezTo>
                  <a:pt x="8041" y="12068"/>
                  <a:pt x="8180" y="12553"/>
                  <a:pt x="8041" y="13038"/>
                </a:cubicBezTo>
                <a:cubicBezTo>
                  <a:pt x="7977" y="13167"/>
                  <a:pt x="7883" y="13221"/>
                  <a:pt x="7772" y="13221"/>
                </a:cubicBezTo>
                <a:cubicBezTo>
                  <a:pt x="7645" y="13221"/>
                  <a:pt x="7497" y="13149"/>
                  <a:pt x="7348" y="13038"/>
                </a:cubicBezTo>
                <a:lnTo>
                  <a:pt x="7348" y="12969"/>
                </a:lnTo>
                <a:lnTo>
                  <a:pt x="7279" y="12969"/>
                </a:lnTo>
                <a:cubicBezTo>
                  <a:pt x="7210" y="12899"/>
                  <a:pt x="7140" y="12830"/>
                  <a:pt x="7071" y="12830"/>
                </a:cubicBezTo>
                <a:cubicBezTo>
                  <a:pt x="7140" y="12761"/>
                  <a:pt x="7140" y="12761"/>
                  <a:pt x="7071" y="12692"/>
                </a:cubicBezTo>
                <a:cubicBezTo>
                  <a:pt x="7071" y="12622"/>
                  <a:pt x="7071" y="12553"/>
                  <a:pt x="7071" y="12484"/>
                </a:cubicBezTo>
                <a:cubicBezTo>
                  <a:pt x="7036" y="12414"/>
                  <a:pt x="6984" y="12380"/>
                  <a:pt x="6941" y="12380"/>
                </a:cubicBezTo>
                <a:cubicBezTo>
                  <a:pt x="6898" y="12380"/>
                  <a:pt x="6863" y="12414"/>
                  <a:pt x="6863" y="12484"/>
                </a:cubicBezTo>
                <a:lnTo>
                  <a:pt x="6863" y="12553"/>
                </a:lnTo>
                <a:cubicBezTo>
                  <a:pt x="6794" y="12345"/>
                  <a:pt x="6794" y="12068"/>
                  <a:pt x="6794" y="11860"/>
                </a:cubicBezTo>
                <a:cubicBezTo>
                  <a:pt x="6794" y="11652"/>
                  <a:pt x="6794" y="11374"/>
                  <a:pt x="7071" y="11236"/>
                </a:cubicBezTo>
                <a:cubicBezTo>
                  <a:pt x="7101" y="11228"/>
                  <a:pt x="7130" y="11225"/>
                  <a:pt x="7160" y="11225"/>
                </a:cubicBezTo>
                <a:close/>
                <a:moveTo>
                  <a:pt x="9535" y="11751"/>
                </a:moveTo>
                <a:cubicBezTo>
                  <a:pt x="9606" y="11751"/>
                  <a:pt x="9686" y="11763"/>
                  <a:pt x="9774" y="11790"/>
                </a:cubicBezTo>
                <a:cubicBezTo>
                  <a:pt x="10162" y="11920"/>
                  <a:pt x="10490" y="12169"/>
                  <a:pt x="10813" y="12484"/>
                </a:cubicBezTo>
                <a:lnTo>
                  <a:pt x="10813" y="12484"/>
                </a:lnTo>
                <a:cubicBezTo>
                  <a:pt x="10744" y="12484"/>
                  <a:pt x="10675" y="12553"/>
                  <a:pt x="10675" y="12553"/>
                </a:cubicBezTo>
                <a:cubicBezTo>
                  <a:pt x="10814" y="12969"/>
                  <a:pt x="11161" y="13385"/>
                  <a:pt x="10675" y="13662"/>
                </a:cubicBezTo>
                <a:cubicBezTo>
                  <a:pt x="10509" y="13724"/>
                  <a:pt x="10343" y="13756"/>
                  <a:pt x="10184" y="13756"/>
                </a:cubicBezTo>
                <a:cubicBezTo>
                  <a:pt x="9813" y="13756"/>
                  <a:pt x="9483" y="13586"/>
                  <a:pt x="9289" y="13246"/>
                </a:cubicBezTo>
                <a:cubicBezTo>
                  <a:pt x="8914" y="12808"/>
                  <a:pt x="8877" y="11751"/>
                  <a:pt x="9535" y="11751"/>
                </a:cubicBezTo>
                <a:close/>
                <a:moveTo>
                  <a:pt x="14638" y="13256"/>
                </a:moveTo>
                <a:cubicBezTo>
                  <a:pt x="14892" y="13256"/>
                  <a:pt x="15162" y="13425"/>
                  <a:pt x="15320" y="13662"/>
                </a:cubicBezTo>
                <a:cubicBezTo>
                  <a:pt x="15458" y="13939"/>
                  <a:pt x="15597" y="14217"/>
                  <a:pt x="15597" y="14563"/>
                </a:cubicBezTo>
                <a:cubicBezTo>
                  <a:pt x="15560" y="14545"/>
                  <a:pt x="15528" y="14536"/>
                  <a:pt x="15499" y="14536"/>
                </a:cubicBezTo>
                <a:cubicBezTo>
                  <a:pt x="15421" y="14536"/>
                  <a:pt x="15371" y="14600"/>
                  <a:pt x="15320" y="14702"/>
                </a:cubicBezTo>
                <a:cubicBezTo>
                  <a:pt x="15320" y="14771"/>
                  <a:pt x="15320" y="14840"/>
                  <a:pt x="15320" y="14910"/>
                </a:cubicBezTo>
                <a:cubicBezTo>
                  <a:pt x="15320" y="14910"/>
                  <a:pt x="15320" y="14979"/>
                  <a:pt x="15320" y="14979"/>
                </a:cubicBezTo>
                <a:cubicBezTo>
                  <a:pt x="15210" y="15061"/>
                  <a:pt x="15079" y="15100"/>
                  <a:pt x="14948" y="15100"/>
                </a:cubicBezTo>
                <a:cubicBezTo>
                  <a:pt x="14747" y="15100"/>
                  <a:pt x="14545" y="15008"/>
                  <a:pt x="14419" y="14840"/>
                </a:cubicBezTo>
                <a:cubicBezTo>
                  <a:pt x="14072" y="14494"/>
                  <a:pt x="14003" y="14009"/>
                  <a:pt x="14141" y="13593"/>
                </a:cubicBezTo>
                <a:cubicBezTo>
                  <a:pt x="14261" y="13354"/>
                  <a:pt x="14445" y="13256"/>
                  <a:pt x="14638" y="13256"/>
                </a:cubicBezTo>
                <a:close/>
                <a:moveTo>
                  <a:pt x="4257" y="14231"/>
                </a:moveTo>
                <a:cubicBezTo>
                  <a:pt x="4660" y="14231"/>
                  <a:pt x="5052" y="14360"/>
                  <a:pt x="5407" y="14563"/>
                </a:cubicBezTo>
                <a:cubicBezTo>
                  <a:pt x="5615" y="15048"/>
                  <a:pt x="5615" y="15395"/>
                  <a:pt x="4991" y="15672"/>
                </a:cubicBezTo>
                <a:lnTo>
                  <a:pt x="5061" y="15672"/>
                </a:lnTo>
                <a:cubicBezTo>
                  <a:pt x="4791" y="15822"/>
                  <a:pt x="4495" y="15894"/>
                  <a:pt x="4202" y="15894"/>
                </a:cubicBezTo>
                <a:cubicBezTo>
                  <a:pt x="3817" y="15894"/>
                  <a:pt x="3435" y="15770"/>
                  <a:pt x="3120" y="15534"/>
                </a:cubicBezTo>
                <a:cubicBezTo>
                  <a:pt x="2496" y="14910"/>
                  <a:pt x="3189" y="14425"/>
                  <a:pt x="3813" y="14286"/>
                </a:cubicBezTo>
                <a:cubicBezTo>
                  <a:pt x="3962" y="14249"/>
                  <a:pt x="4110" y="14231"/>
                  <a:pt x="4257" y="14231"/>
                </a:cubicBezTo>
                <a:close/>
                <a:moveTo>
                  <a:pt x="11109" y="15429"/>
                </a:moveTo>
                <a:cubicBezTo>
                  <a:pt x="11578" y="15429"/>
                  <a:pt x="12053" y="15687"/>
                  <a:pt x="12339" y="16088"/>
                </a:cubicBezTo>
                <a:cubicBezTo>
                  <a:pt x="12270" y="16227"/>
                  <a:pt x="12339" y="16365"/>
                  <a:pt x="12478" y="16435"/>
                </a:cubicBezTo>
                <a:cubicBezTo>
                  <a:pt x="12408" y="16851"/>
                  <a:pt x="12270" y="17197"/>
                  <a:pt x="11785" y="17267"/>
                </a:cubicBezTo>
                <a:cubicBezTo>
                  <a:pt x="11299" y="17267"/>
                  <a:pt x="10814" y="17059"/>
                  <a:pt x="10468" y="16712"/>
                </a:cubicBezTo>
                <a:cubicBezTo>
                  <a:pt x="9982" y="16296"/>
                  <a:pt x="10190" y="15534"/>
                  <a:pt x="10814" y="15464"/>
                </a:cubicBezTo>
                <a:cubicBezTo>
                  <a:pt x="10911" y="15440"/>
                  <a:pt x="11009" y="15429"/>
                  <a:pt x="11109" y="15429"/>
                </a:cubicBezTo>
                <a:close/>
                <a:moveTo>
                  <a:pt x="16845" y="15118"/>
                </a:moveTo>
                <a:cubicBezTo>
                  <a:pt x="16845" y="15187"/>
                  <a:pt x="16914" y="15187"/>
                  <a:pt x="16914" y="15256"/>
                </a:cubicBezTo>
                <a:cubicBezTo>
                  <a:pt x="16775" y="15950"/>
                  <a:pt x="16637" y="16712"/>
                  <a:pt x="16429" y="17405"/>
                </a:cubicBezTo>
                <a:cubicBezTo>
                  <a:pt x="16568" y="16643"/>
                  <a:pt x="16706" y="15880"/>
                  <a:pt x="16845" y="15118"/>
                </a:cubicBezTo>
                <a:close/>
                <a:moveTo>
                  <a:pt x="6447" y="16781"/>
                </a:moveTo>
                <a:cubicBezTo>
                  <a:pt x="6794" y="16920"/>
                  <a:pt x="7348" y="17128"/>
                  <a:pt x="7071" y="17682"/>
                </a:cubicBezTo>
                <a:lnTo>
                  <a:pt x="7140" y="17682"/>
                </a:lnTo>
                <a:cubicBezTo>
                  <a:pt x="6863" y="18098"/>
                  <a:pt x="6378" y="18376"/>
                  <a:pt x="5893" y="18445"/>
                </a:cubicBezTo>
                <a:cubicBezTo>
                  <a:pt x="5338" y="18445"/>
                  <a:pt x="4714" y="17960"/>
                  <a:pt x="5199" y="17405"/>
                </a:cubicBezTo>
                <a:cubicBezTo>
                  <a:pt x="5407" y="17197"/>
                  <a:pt x="5615" y="17059"/>
                  <a:pt x="5893" y="16920"/>
                </a:cubicBezTo>
                <a:cubicBezTo>
                  <a:pt x="6031" y="16851"/>
                  <a:pt x="6239" y="16851"/>
                  <a:pt x="6447" y="16781"/>
                </a:cubicBezTo>
                <a:close/>
                <a:moveTo>
                  <a:pt x="27728" y="17059"/>
                </a:moveTo>
                <a:cubicBezTo>
                  <a:pt x="28074" y="17059"/>
                  <a:pt x="28421" y="17059"/>
                  <a:pt x="28490" y="17544"/>
                </a:cubicBezTo>
                <a:cubicBezTo>
                  <a:pt x="28560" y="17890"/>
                  <a:pt x="28421" y="18237"/>
                  <a:pt x="28213" y="18584"/>
                </a:cubicBezTo>
                <a:lnTo>
                  <a:pt x="28213" y="18514"/>
                </a:lnTo>
                <a:cubicBezTo>
                  <a:pt x="28108" y="18724"/>
                  <a:pt x="27885" y="18934"/>
                  <a:pt x="27632" y="18934"/>
                </a:cubicBezTo>
                <a:cubicBezTo>
                  <a:pt x="27550" y="18934"/>
                  <a:pt x="27466" y="18912"/>
                  <a:pt x="27381" y="18861"/>
                </a:cubicBezTo>
                <a:cubicBezTo>
                  <a:pt x="26757" y="18514"/>
                  <a:pt x="27173" y="17405"/>
                  <a:pt x="27728" y="17128"/>
                </a:cubicBezTo>
                <a:cubicBezTo>
                  <a:pt x="27728" y="17128"/>
                  <a:pt x="27728" y="17128"/>
                  <a:pt x="27728" y="17059"/>
                </a:cubicBezTo>
                <a:close/>
                <a:moveTo>
                  <a:pt x="21403" y="17121"/>
                </a:moveTo>
                <a:cubicBezTo>
                  <a:pt x="21409" y="17121"/>
                  <a:pt x="21415" y="17123"/>
                  <a:pt x="21420" y="17128"/>
                </a:cubicBezTo>
                <a:cubicBezTo>
                  <a:pt x="21628" y="17336"/>
                  <a:pt x="21697" y="17475"/>
                  <a:pt x="21836" y="17682"/>
                </a:cubicBezTo>
                <a:cubicBezTo>
                  <a:pt x="21905" y="17960"/>
                  <a:pt x="21905" y="18168"/>
                  <a:pt x="21836" y="18376"/>
                </a:cubicBezTo>
                <a:cubicBezTo>
                  <a:pt x="21766" y="18792"/>
                  <a:pt x="21489" y="19138"/>
                  <a:pt x="21073" y="19277"/>
                </a:cubicBezTo>
                <a:lnTo>
                  <a:pt x="20865" y="19277"/>
                </a:lnTo>
                <a:lnTo>
                  <a:pt x="20865" y="19138"/>
                </a:lnTo>
                <a:cubicBezTo>
                  <a:pt x="20865" y="19052"/>
                  <a:pt x="20812" y="18993"/>
                  <a:pt x="20755" y="18993"/>
                </a:cubicBezTo>
                <a:cubicBezTo>
                  <a:pt x="20720" y="18993"/>
                  <a:pt x="20684" y="19016"/>
                  <a:pt x="20657" y="19069"/>
                </a:cubicBezTo>
                <a:cubicBezTo>
                  <a:pt x="20519" y="18792"/>
                  <a:pt x="20519" y="18584"/>
                  <a:pt x="20588" y="18306"/>
                </a:cubicBezTo>
                <a:lnTo>
                  <a:pt x="20588" y="18306"/>
                </a:lnTo>
                <a:lnTo>
                  <a:pt x="20588" y="18376"/>
                </a:lnTo>
                <a:cubicBezTo>
                  <a:pt x="20727" y="18098"/>
                  <a:pt x="20796" y="17821"/>
                  <a:pt x="21004" y="17613"/>
                </a:cubicBezTo>
                <a:cubicBezTo>
                  <a:pt x="21004" y="17548"/>
                  <a:pt x="21306" y="17121"/>
                  <a:pt x="21403" y="17121"/>
                </a:cubicBezTo>
                <a:close/>
                <a:moveTo>
                  <a:pt x="9774" y="18376"/>
                </a:moveTo>
                <a:cubicBezTo>
                  <a:pt x="10052" y="18792"/>
                  <a:pt x="10052" y="19069"/>
                  <a:pt x="9566" y="19415"/>
                </a:cubicBezTo>
                <a:lnTo>
                  <a:pt x="9636" y="19415"/>
                </a:lnTo>
                <a:cubicBezTo>
                  <a:pt x="9289" y="19623"/>
                  <a:pt x="8804" y="19762"/>
                  <a:pt x="8388" y="19762"/>
                </a:cubicBezTo>
                <a:cubicBezTo>
                  <a:pt x="8180" y="19762"/>
                  <a:pt x="7972" y="19623"/>
                  <a:pt x="7903" y="19415"/>
                </a:cubicBezTo>
                <a:cubicBezTo>
                  <a:pt x="7833" y="18930"/>
                  <a:pt x="8319" y="18653"/>
                  <a:pt x="8735" y="18514"/>
                </a:cubicBezTo>
                <a:cubicBezTo>
                  <a:pt x="9081" y="18445"/>
                  <a:pt x="9428" y="18376"/>
                  <a:pt x="9774" y="18376"/>
                </a:cubicBezTo>
                <a:close/>
                <a:moveTo>
                  <a:pt x="23361" y="18306"/>
                </a:moveTo>
                <a:cubicBezTo>
                  <a:pt x="23777" y="18306"/>
                  <a:pt x="24193" y="18584"/>
                  <a:pt x="24331" y="19069"/>
                </a:cubicBezTo>
                <a:cubicBezTo>
                  <a:pt x="24401" y="19346"/>
                  <a:pt x="24401" y="19693"/>
                  <a:pt x="24193" y="19901"/>
                </a:cubicBezTo>
                <a:cubicBezTo>
                  <a:pt x="24193" y="20039"/>
                  <a:pt x="24123" y="20109"/>
                  <a:pt x="24054" y="20178"/>
                </a:cubicBezTo>
                <a:cubicBezTo>
                  <a:pt x="24054" y="20109"/>
                  <a:pt x="24019" y="20074"/>
                  <a:pt x="23985" y="20074"/>
                </a:cubicBezTo>
                <a:cubicBezTo>
                  <a:pt x="23950" y="20074"/>
                  <a:pt x="23915" y="20109"/>
                  <a:pt x="23915" y="20178"/>
                </a:cubicBezTo>
                <a:cubicBezTo>
                  <a:pt x="23915" y="20247"/>
                  <a:pt x="23915" y="20317"/>
                  <a:pt x="23915" y="20386"/>
                </a:cubicBezTo>
                <a:cubicBezTo>
                  <a:pt x="23846" y="20386"/>
                  <a:pt x="23846" y="20455"/>
                  <a:pt x="23846" y="20455"/>
                </a:cubicBezTo>
                <a:cubicBezTo>
                  <a:pt x="23777" y="20525"/>
                  <a:pt x="23638" y="20525"/>
                  <a:pt x="23569" y="20525"/>
                </a:cubicBezTo>
                <a:cubicBezTo>
                  <a:pt x="23361" y="20386"/>
                  <a:pt x="23222" y="20109"/>
                  <a:pt x="23153" y="19901"/>
                </a:cubicBezTo>
                <a:cubicBezTo>
                  <a:pt x="23014" y="19623"/>
                  <a:pt x="22875" y="19346"/>
                  <a:pt x="22806" y="19069"/>
                </a:cubicBezTo>
                <a:lnTo>
                  <a:pt x="22737" y="19069"/>
                </a:lnTo>
                <a:cubicBezTo>
                  <a:pt x="22737" y="18722"/>
                  <a:pt x="22875" y="18376"/>
                  <a:pt x="23361" y="18306"/>
                </a:cubicBezTo>
                <a:close/>
                <a:moveTo>
                  <a:pt x="14141" y="20178"/>
                </a:moveTo>
                <a:cubicBezTo>
                  <a:pt x="14211" y="20247"/>
                  <a:pt x="14349" y="20317"/>
                  <a:pt x="14419" y="20386"/>
                </a:cubicBezTo>
                <a:cubicBezTo>
                  <a:pt x="14557" y="20455"/>
                  <a:pt x="14488" y="20663"/>
                  <a:pt x="14557" y="20802"/>
                </a:cubicBezTo>
                <a:cubicBezTo>
                  <a:pt x="14419" y="20594"/>
                  <a:pt x="14349" y="20455"/>
                  <a:pt x="14211" y="20247"/>
                </a:cubicBezTo>
                <a:lnTo>
                  <a:pt x="14141" y="20178"/>
                </a:lnTo>
                <a:close/>
                <a:moveTo>
                  <a:pt x="6378" y="22604"/>
                </a:moveTo>
                <a:cubicBezTo>
                  <a:pt x="6375" y="22607"/>
                  <a:pt x="6373" y="22611"/>
                  <a:pt x="6370" y="22614"/>
                </a:cubicBezTo>
                <a:lnTo>
                  <a:pt x="6370" y="22614"/>
                </a:lnTo>
                <a:cubicBezTo>
                  <a:pt x="6383" y="22621"/>
                  <a:pt x="6396" y="22627"/>
                  <a:pt x="6408" y="22634"/>
                </a:cubicBezTo>
                <a:lnTo>
                  <a:pt x="6408" y="22634"/>
                </a:lnTo>
                <a:cubicBezTo>
                  <a:pt x="6398" y="22624"/>
                  <a:pt x="6388" y="22614"/>
                  <a:pt x="6378" y="22604"/>
                </a:cubicBezTo>
                <a:close/>
                <a:moveTo>
                  <a:pt x="6408" y="22634"/>
                </a:moveTo>
                <a:cubicBezTo>
                  <a:pt x="6469" y="22697"/>
                  <a:pt x="6528" y="22760"/>
                  <a:pt x="6586" y="22825"/>
                </a:cubicBezTo>
                <a:lnTo>
                  <a:pt x="6586" y="22825"/>
                </a:lnTo>
                <a:cubicBezTo>
                  <a:pt x="6586" y="22817"/>
                  <a:pt x="6586" y="22812"/>
                  <a:pt x="6586" y="22812"/>
                </a:cubicBezTo>
                <a:cubicBezTo>
                  <a:pt x="6547" y="22736"/>
                  <a:pt x="6488" y="22680"/>
                  <a:pt x="6408" y="22634"/>
                </a:cubicBezTo>
                <a:close/>
                <a:moveTo>
                  <a:pt x="4965" y="20188"/>
                </a:moveTo>
                <a:cubicBezTo>
                  <a:pt x="4560" y="20188"/>
                  <a:pt x="4184" y="20451"/>
                  <a:pt x="4090" y="20871"/>
                </a:cubicBezTo>
                <a:cubicBezTo>
                  <a:pt x="4090" y="21010"/>
                  <a:pt x="4160" y="21010"/>
                  <a:pt x="4229" y="21010"/>
                </a:cubicBezTo>
                <a:cubicBezTo>
                  <a:pt x="4476" y="20762"/>
                  <a:pt x="4689" y="20550"/>
                  <a:pt x="4967" y="20550"/>
                </a:cubicBezTo>
                <a:cubicBezTo>
                  <a:pt x="5078" y="20550"/>
                  <a:pt x="5199" y="20584"/>
                  <a:pt x="5338" y="20663"/>
                </a:cubicBezTo>
                <a:cubicBezTo>
                  <a:pt x="5685" y="20940"/>
                  <a:pt x="5962" y="21356"/>
                  <a:pt x="6031" y="21772"/>
                </a:cubicBezTo>
                <a:cubicBezTo>
                  <a:pt x="6100" y="21911"/>
                  <a:pt x="6100" y="22050"/>
                  <a:pt x="6031" y="22258"/>
                </a:cubicBezTo>
                <a:cubicBezTo>
                  <a:pt x="6031" y="22223"/>
                  <a:pt x="6014" y="22206"/>
                  <a:pt x="5996" y="22206"/>
                </a:cubicBezTo>
                <a:cubicBezTo>
                  <a:pt x="5979" y="22206"/>
                  <a:pt x="5962" y="22223"/>
                  <a:pt x="5962" y="22258"/>
                </a:cubicBezTo>
                <a:lnTo>
                  <a:pt x="5893" y="22258"/>
                </a:lnTo>
                <a:cubicBezTo>
                  <a:pt x="5893" y="22258"/>
                  <a:pt x="5893" y="22327"/>
                  <a:pt x="5893" y="22396"/>
                </a:cubicBezTo>
                <a:cubicBezTo>
                  <a:pt x="5842" y="22498"/>
                  <a:pt x="5717" y="22562"/>
                  <a:pt x="5572" y="22562"/>
                </a:cubicBezTo>
                <a:cubicBezTo>
                  <a:pt x="5519" y="22562"/>
                  <a:pt x="5463" y="22553"/>
                  <a:pt x="5407" y="22535"/>
                </a:cubicBezTo>
                <a:cubicBezTo>
                  <a:pt x="4853" y="22396"/>
                  <a:pt x="4575" y="21356"/>
                  <a:pt x="4575" y="20871"/>
                </a:cubicBezTo>
                <a:cubicBezTo>
                  <a:pt x="4575" y="20836"/>
                  <a:pt x="4541" y="20819"/>
                  <a:pt x="4506" y="20819"/>
                </a:cubicBezTo>
                <a:cubicBezTo>
                  <a:pt x="4471" y="20819"/>
                  <a:pt x="4437" y="20836"/>
                  <a:pt x="4437" y="20871"/>
                </a:cubicBezTo>
                <a:cubicBezTo>
                  <a:pt x="4437" y="21703"/>
                  <a:pt x="4853" y="22465"/>
                  <a:pt x="5615" y="22812"/>
                </a:cubicBezTo>
                <a:cubicBezTo>
                  <a:pt x="5708" y="22858"/>
                  <a:pt x="5800" y="22881"/>
                  <a:pt x="5890" y="22881"/>
                </a:cubicBezTo>
                <a:cubicBezTo>
                  <a:pt x="6066" y="22881"/>
                  <a:pt x="6233" y="22792"/>
                  <a:pt x="6370" y="22614"/>
                </a:cubicBezTo>
                <a:lnTo>
                  <a:pt x="6370" y="22614"/>
                </a:lnTo>
                <a:cubicBezTo>
                  <a:pt x="6313" y="22585"/>
                  <a:pt x="6246" y="22560"/>
                  <a:pt x="6170" y="22535"/>
                </a:cubicBezTo>
                <a:cubicBezTo>
                  <a:pt x="6308" y="22396"/>
                  <a:pt x="6378" y="22188"/>
                  <a:pt x="6378" y="21980"/>
                </a:cubicBezTo>
                <a:cubicBezTo>
                  <a:pt x="6378" y="21356"/>
                  <a:pt x="6031" y="20732"/>
                  <a:pt x="5546" y="20386"/>
                </a:cubicBezTo>
                <a:cubicBezTo>
                  <a:pt x="5365" y="20250"/>
                  <a:pt x="5161" y="20188"/>
                  <a:pt x="4965" y="20188"/>
                </a:cubicBezTo>
                <a:close/>
                <a:moveTo>
                  <a:pt x="21983" y="20768"/>
                </a:moveTo>
                <a:cubicBezTo>
                  <a:pt x="21828" y="20768"/>
                  <a:pt x="21677" y="20822"/>
                  <a:pt x="21558" y="20940"/>
                </a:cubicBezTo>
                <a:cubicBezTo>
                  <a:pt x="21446" y="20997"/>
                  <a:pt x="21470" y="21098"/>
                  <a:pt x="21557" y="21098"/>
                </a:cubicBezTo>
                <a:cubicBezTo>
                  <a:pt x="21577" y="21098"/>
                  <a:pt x="21601" y="21092"/>
                  <a:pt x="21628" y="21079"/>
                </a:cubicBezTo>
                <a:cubicBezTo>
                  <a:pt x="21727" y="21079"/>
                  <a:pt x="21820" y="21073"/>
                  <a:pt x="21906" y="21073"/>
                </a:cubicBezTo>
                <a:cubicBezTo>
                  <a:pt x="22121" y="21073"/>
                  <a:pt x="22291" y="21109"/>
                  <a:pt x="22390" y="21356"/>
                </a:cubicBezTo>
                <a:cubicBezTo>
                  <a:pt x="22529" y="21703"/>
                  <a:pt x="22529" y="22050"/>
                  <a:pt x="22390" y="22396"/>
                </a:cubicBezTo>
                <a:cubicBezTo>
                  <a:pt x="22327" y="22649"/>
                  <a:pt x="22148" y="22960"/>
                  <a:pt x="21855" y="22960"/>
                </a:cubicBezTo>
                <a:cubicBezTo>
                  <a:pt x="21826" y="22960"/>
                  <a:pt x="21797" y="22957"/>
                  <a:pt x="21766" y="22951"/>
                </a:cubicBezTo>
                <a:cubicBezTo>
                  <a:pt x="21004" y="22812"/>
                  <a:pt x="21143" y="21703"/>
                  <a:pt x="21628" y="21287"/>
                </a:cubicBezTo>
                <a:cubicBezTo>
                  <a:pt x="21677" y="21238"/>
                  <a:pt x="21656" y="21189"/>
                  <a:pt x="21616" y="21189"/>
                </a:cubicBezTo>
                <a:cubicBezTo>
                  <a:pt x="21599" y="21189"/>
                  <a:pt x="21579" y="21197"/>
                  <a:pt x="21558" y="21218"/>
                </a:cubicBezTo>
                <a:cubicBezTo>
                  <a:pt x="21073" y="21564"/>
                  <a:pt x="20865" y="22188"/>
                  <a:pt x="21073" y="22812"/>
                </a:cubicBezTo>
                <a:cubicBezTo>
                  <a:pt x="21004" y="22812"/>
                  <a:pt x="20935" y="22881"/>
                  <a:pt x="20935" y="22951"/>
                </a:cubicBezTo>
                <a:lnTo>
                  <a:pt x="21004" y="23159"/>
                </a:lnTo>
                <a:cubicBezTo>
                  <a:pt x="20848" y="23522"/>
                  <a:pt x="20731" y="23925"/>
                  <a:pt x="20682" y="24338"/>
                </a:cubicBezTo>
                <a:lnTo>
                  <a:pt x="20682" y="24338"/>
                </a:lnTo>
                <a:cubicBezTo>
                  <a:pt x="20750" y="24037"/>
                  <a:pt x="20834" y="23736"/>
                  <a:pt x="20935" y="23436"/>
                </a:cubicBezTo>
                <a:lnTo>
                  <a:pt x="21212" y="23436"/>
                </a:lnTo>
                <a:cubicBezTo>
                  <a:pt x="21281" y="23436"/>
                  <a:pt x="21350" y="23297"/>
                  <a:pt x="21350" y="23228"/>
                </a:cubicBezTo>
                <a:lnTo>
                  <a:pt x="21350" y="23089"/>
                </a:lnTo>
                <a:lnTo>
                  <a:pt x="21420" y="23159"/>
                </a:lnTo>
                <a:cubicBezTo>
                  <a:pt x="21565" y="23221"/>
                  <a:pt x="21711" y="23252"/>
                  <a:pt x="21849" y="23252"/>
                </a:cubicBezTo>
                <a:cubicBezTo>
                  <a:pt x="22171" y="23252"/>
                  <a:pt x="22453" y="23082"/>
                  <a:pt x="22598" y="22743"/>
                </a:cubicBezTo>
                <a:cubicBezTo>
                  <a:pt x="22875" y="22327"/>
                  <a:pt x="22875" y="21772"/>
                  <a:pt x="22737" y="21287"/>
                </a:cubicBezTo>
                <a:cubicBezTo>
                  <a:pt x="22600" y="20968"/>
                  <a:pt x="22283" y="20768"/>
                  <a:pt x="21983" y="20768"/>
                </a:cubicBezTo>
                <a:close/>
                <a:moveTo>
                  <a:pt x="8008" y="20510"/>
                </a:moveTo>
                <a:cubicBezTo>
                  <a:pt x="7797" y="20510"/>
                  <a:pt x="7601" y="20615"/>
                  <a:pt x="7487" y="20871"/>
                </a:cubicBezTo>
                <a:cubicBezTo>
                  <a:pt x="7438" y="20920"/>
                  <a:pt x="7458" y="20969"/>
                  <a:pt x="7499" y="20969"/>
                </a:cubicBezTo>
                <a:cubicBezTo>
                  <a:pt x="7516" y="20969"/>
                  <a:pt x="7536" y="20961"/>
                  <a:pt x="7556" y="20940"/>
                </a:cubicBezTo>
                <a:cubicBezTo>
                  <a:pt x="7749" y="20908"/>
                  <a:pt x="7911" y="20862"/>
                  <a:pt x="8051" y="20862"/>
                </a:cubicBezTo>
                <a:cubicBezTo>
                  <a:pt x="8214" y="20862"/>
                  <a:pt x="8346" y="20925"/>
                  <a:pt x="8457" y="21148"/>
                </a:cubicBezTo>
                <a:cubicBezTo>
                  <a:pt x="8735" y="21564"/>
                  <a:pt x="8804" y="22050"/>
                  <a:pt x="8735" y="22465"/>
                </a:cubicBezTo>
                <a:cubicBezTo>
                  <a:pt x="8681" y="22784"/>
                  <a:pt x="8425" y="23021"/>
                  <a:pt x="8121" y="23021"/>
                </a:cubicBezTo>
                <a:cubicBezTo>
                  <a:pt x="8028" y="23021"/>
                  <a:pt x="7931" y="22999"/>
                  <a:pt x="7833" y="22951"/>
                </a:cubicBezTo>
                <a:lnTo>
                  <a:pt x="7833" y="22881"/>
                </a:lnTo>
                <a:cubicBezTo>
                  <a:pt x="7833" y="22780"/>
                  <a:pt x="7759" y="22716"/>
                  <a:pt x="7665" y="22716"/>
                </a:cubicBezTo>
                <a:cubicBezTo>
                  <a:pt x="7630" y="22716"/>
                  <a:pt x="7593" y="22724"/>
                  <a:pt x="7556" y="22743"/>
                </a:cubicBezTo>
                <a:cubicBezTo>
                  <a:pt x="7210" y="22327"/>
                  <a:pt x="6863" y="21426"/>
                  <a:pt x="7279" y="21148"/>
                </a:cubicBezTo>
                <a:cubicBezTo>
                  <a:pt x="7348" y="21148"/>
                  <a:pt x="7279" y="21079"/>
                  <a:pt x="7279" y="21079"/>
                </a:cubicBezTo>
                <a:lnTo>
                  <a:pt x="7279" y="21079"/>
                </a:lnTo>
                <a:cubicBezTo>
                  <a:pt x="6516" y="21218"/>
                  <a:pt x="7140" y="22673"/>
                  <a:pt x="7418" y="23020"/>
                </a:cubicBezTo>
                <a:lnTo>
                  <a:pt x="7487" y="23089"/>
                </a:lnTo>
                <a:cubicBezTo>
                  <a:pt x="7487" y="23436"/>
                  <a:pt x="7556" y="23713"/>
                  <a:pt x="7625" y="24060"/>
                </a:cubicBezTo>
                <a:cubicBezTo>
                  <a:pt x="7625" y="24114"/>
                  <a:pt x="7625" y="24168"/>
                  <a:pt x="7625" y="24189"/>
                </a:cubicBezTo>
                <a:lnTo>
                  <a:pt x="7625" y="24189"/>
                </a:lnTo>
                <a:cubicBezTo>
                  <a:pt x="7285" y="23742"/>
                  <a:pt x="6973" y="23260"/>
                  <a:pt x="6586" y="22825"/>
                </a:cubicBezTo>
                <a:lnTo>
                  <a:pt x="6586" y="22825"/>
                </a:lnTo>
                <a:cubicBezTo>
                  <a:pt x="6586" y="22845"/>
                  <a:pt x="6586" y="22881"/>
                  <a:pt x="6586" y="22881"/>
                </a:cubicBezTo>
                <a:cubicBezTo>
                  <a:pt x="6863" y="23228"/>
                  <a:pt x="7140" y="23713"/>
                  <a:pt x="7279" y="23921"/>
                </a:cubicBezTo>
                <a:cubicBezTo>
                  <a:pt x="7418" y="24129"/>
                  <a:pt x="7556" y="24198"/>
                  <a:pt x="7625" y="24198"/>
                </a:cubicBezTo>
                <a:cubicBezTo>
                  <a:pt x="7625" y="24198"/>
                  <a:pt x="7625" y="24195"/>
                  <a:pt x="7625" y="24189"/>
                </a:cubicBezTo>
                <a:lnTo>
                  <a:pt x="7625" y="24189"/>
                </a:lnTo>
                <a:cubicBezTo>
                  <a:pt x="7705" y="24294"/>
                  <a:pt x="7786" y="24396"/>
                  <a:pt x="7870" y="24496"/>
                </a:cubicBezTo>
                <a:lnTo>
                  <a:pt x="7870" y="24496"/>
                </a:lnTo>
                <a:cubicBezTo>
                  <a:pt x="7899" y="24281"/>
                  <a:pt x="7887" y="24067"/>
                  <a:pt x="7833" y="23852"/>
                </a:cubicBezTo>
                <a:cubicBezTo>
                  <a:pt x="7903" y="23783"/>
                  <a:pt x="7972" y="23644"/>
                  <a:pt x="7903" y="23505"/>
                </a:cubicBezTo>
                <a:cubicBezTo>
                  <a:pt x="7972" y="23505"/>
                  <a:pt x="8041" y="23436"/>
                  <a:pt x="7972" y="23367"/>
                </a:cubicBezTo>
                <a:lnTo>
                  <a:pt x="7972" y="23367"/>
                </a:lnTo>
                <a:cubicBezTo>
                  <a:pt x="8026" y="23376"/>
                  <a:pt x="8078" y="23380"/>
                  <a:pt x="8130" y="23380"/>
                </a:cubicBezTo>
                <a:cubicBezTo>
                  <a:pt x="8475" y="23380"/>
                  <a:pt x="8761" y="23183"/>
                  <a:pt x="8943" y="22881"/>
                </a:cubicBezTo>
                <a:cubicBezTo>
                  <a:pt x="9220" y="22258"/>
                  <a:pt x="9150" y="21564"/>
                  <a:pt x="8804" y="21010"/>
                </a:cubicBezTo>
                <a:cubicBezTo>
                  <a:pt x="8641" y="20724"/>
                  <a:pt x="8309" y="20510"/>
                  <a:pt x="8008" y="20510"/>
                </a:cubicBezTo>
                <a:close/>
                <a:moveTo>
                  <a:pt x="20682" y="24338"/>
                </a:moveTo>
                <a:lnTo>
                  <a:pt x="20682" y="24338"/>
                </a:lnTo>
                <a:cubicBezTo>
                  <a:pt x="20669" y="24397"/>
                  <a:pt x="20656" y="24457"/>
                  <a:pt x="20644" y="24516"/>
                </a:cubicBezTo>
                <a:lnTo>
                  <a:pt x="20644" y="24516"/>
                </a:lnTo>
                <a:cubicBezTo>
                  <a:pt x="20652" y="24596"/>
                  <a:pt x="20657" y="24675"/>
                  <a:pt x="20657" y="24753"/>
                </a:cubicBezTo>
                <a:cubicBezTo>
                  <a:pt x="20657" y="24614"/>
                  <a:pt x="20666" y="24475"/>
                  <a:pt x="20682" y="24338"/>
                </a:cubicBezTo>
                <a:close/>
                <a:moveTo>
                  <a:pt x="18362" y="22940"/>
                </a:moveTo>
                <a:cubicBezTo>
                  <a:pt x="18410" y="22940"/>
                  <a:pt x="18459" y="22944"/>
                  <a:pt x="18508" y="22951"/>
                </a:cubicBezTo>
                <a:cubicBezTo>
                  <a:pt x="19063" y="23089"/>
                  <a:pt x="19410" y="23644"/>
                  <a:pt x="19202" y="24198"/>
                </a:cubicBezTo>
                <a:lnTo>
                  <a:pt x="19202" y="24268"/>
                </a:lnTo>
                <a:cubicBezTo>
                  <a:pt x="19173" y="24239"/>
                  <a:pt x="19132" y="24222"/>
                  <a:pt x="19100" y="24222"/>
                </a:cubicBezTo>
                <a:cubicBezTo>
                  <a:pt x="19053" y="24222"/>
                  <a:pt x="19022" y="24256"/>
                  <a:pt x="19063" y="24337"/>
                </a:cubicBezTo>
                <a:cubicBezTo>
                  <a:pt x="19063" y="24406"/>
                  <a:pt x="19063" y="24476"/>
                  <a:pt x="19132" y="24545"/>
                </a:cubicBezTo>
                <a:cubicBezTo>
                  <a:pt x="18947" y="24730"/>
                  <a:pt x="18763" y="24853"/>
                  <a:pt x="18557" y="24853"/>
                </a:cubicBezTo>
                <a:cubicBezTo>
                  <a:pt x="18455" y="24853"/>
                  <a:pt x="18347" y="24822"/>
                  <a:pt x="18231" y="24753"/>
                </a:cubicBezTo>
                <a:cubicBezTo>
                  <a:pt x="17885" y="24476"/>
                  <a:pt x="17677" y="24129"/>
                  <a:pt x="17607" y="23713"/>
                </a:cubicBezTo>
                <a:cubicBezTo>
                  <a:pt x="17545" y="23215"/>
                  <a:pt x="17931" y="22940"/>
                  <a:pt x="18362" y="22940"/>
                </a:cubicBezTo>
                <a:close/>
                <a:moveTo>
                  <a:pt x="7870" y="24496"/>
                </a:moveTo>
                <a:cubicBezTo>
                  <a:pt x="7861" y="24559"/>
                  <a:pt x="7849" y="24621"/>
                  <a:pt x="7833" y="24684"/>
                </a:cubicBezTo>
                <a:cubicBezTo>
                  <a:pt x="7833" y="24753"/>
                  <a:pt x="7833" y="24753"/>
                  <a:pt x="7833" y="24822"/>
                </a:cubicBezTo>
                <a:cubicBezTo>
                  <a:pt x="7829" y="24831"/>
                  <a:pt x="7825" y="24840"/>
                  <a:pt x="7821" y="24849"/>
                </a:cubicBezTo>
                <a:lnTo>
                  <a:pt x="7821" y="24849"/>
                </a:lnTo>
                <a:cubicBezTo>
                  <a:pt x="7828" y="24859"/>
                  <a:pt x="7833" y="24873"/>
                  <a:pt x="7833" y="24892"/>
                </a:cubicBezTo>
                <a:cubicBezTo>
                  <a:pt x="7852" y="24929"/>
                  <a:pt x="7871" y="24946"/>
                  <a:pt x="7888" y="24946"/>
                </a:cubicBezTo>
                <a:cubicBezTo>
                  <a:pt x="7935" y="24946"/>
                  <a:pt x="7972" y="24817"/>
                  <a:pt x="7972" y="24614"/>
                </a:cubicBezTo>
                <a:cubicBezTo>
                  <a:pt x="7937" y="24575"/>
                  <a:pt x="7903" y="24536"/>
                  <a:pt x="7870" y="24496"/>
                </a:cubicBezTo>
                <a:close/>
                <a:moveTo>
                  <a:pt x="7678" y="24765"/>
                </a:moveTo>
                <a:cubicBezTo>
                  <a:pt x="7597" y="24765"/>
                  <a:pt x="7507" y="24863"/>
                  <a:pt x="7556" y="24961"/>
                </a:cubicBezTo>
                <a:cubicBezTo>
                  <a:pt x="7625" y="25030"/>
                  <a:pt x="7625" y="25100"/>
                  <a:pt x="7625" y="25169"/>
                </a:cubicBezTo>
                <a:lnTo>
                  <a:pt x="7625" y="25238"/>
                </a:lnTo>
                <a:lnTo>
                  <a:pt x="7695" y="25308"/>
                </a:lnTo>
                <a:cubicBezTo>
                  <a:pt x="7760" y="25178"/>
                  <a:pt x="7764" y="24987"/>
                  <a:pt x="7821" y="24849"/>
                </a:cubicBezTo>
                <a:lnTo>
                  <a:pt x="7821" y="24849"/>
                </a:lnTo>
                <a:cubicBezTo>
                  <a:pt x="7801" y="24822"/>
                  <a:pt x="7764" y="24822"/>
                  <a:pt x="7764" y="24822"/>
                </a:cubicBezTo>
                <a:cubicBezTo>
                  <a:pt x="7744" y="24782"/>
                  <a:pt x="7712" y="24765"/>
                  <a:pt x="7678" y="24765"/>
                </a:cubicBezTo>
                <a:close/>
                <a:moveTo>
                  <a:pt x="7695" y="25308"/>
                </a:moveTo>
                <a:cubicBezTo>
                  <a:pt x="7695" y="25308"/>
                  <a:pt x="7625" y="25377"/>
                  <a:pt x="7625" y="25377"/>
                </a:cubicBezTo>
                <a:cubicBezTo>
                  <a:pt x="7824" y="25675"/>
                  <a:pt x="8023" y="26008"/>
                  <a:pt x="8247" y="26301"/>
                </a:cubicBezTo>
                <a:lnTo>
                  <a:pt x="8247" y="26301"/>
                </a:lnTo>
                <a:cubicBezTo>
                  <a:pt x="8279" y="26311"/>
                  <a:pt x="8310" y="26322"/>
                  <a:pt x="8342" y="26332"/>
                </a:cubicBezTo>
                <a:lnTo>
                  <a:pt x="8342" y="26332"/>
                </a:lnTo>
                <a:cubicBezTo>
                  <a:pt x="8223" y="26175"/>
                  <a:pt x="8103" y="26019"/>
                  <a:pt x="7972" y="25862"/>
                </a:cubicBezTo>
                <a:cubicBezTo>
                  <a:pt x="7972" y="25820"/>
                  <a:pt x="7998" y="25803"/>
                  <a:pt x="8018" y="25797"/>
                </a:cubicBezTo>
                <a:lnTo>
                  <a:pt x="8018" y="25797"/>
                </a:lnTo>
                <a:cubicBezTo>
                  <a:pt x="8181" y="26001"/>
                  <a:pt x="8453" y="26352"/>
                  <a:pt x="8402" y="26352"/>
                </a:cubicBezTo>
                <a:cubicBezTo>
                  <a:pt x="8399" y="26352"/>
                  <a:pt x="8394" y="26350"/>
                  <a:pt x="8388" y="26347"/>
                </a:cubicBezTo>
                <a:cubicBezTo>
                  <a:pt x="8373" y="26342"/>
                  <a:pt x="8357" y="26337"/>
                  <a:pt x="8342" y="26332"/>
                </a:cubicBezTo>
                <a:lnTo>
                  <a:pt x="8342" y="26332"/>
                </a:lnTo>
                <a:cubicBezTo>
                  <a:pt x="8445" y="26469"/>
                  <a:pt x="8547" y="26606"/>
                  <a:pt x="8651" y="26743"/>
                </a:cubicBezTo>
                <a:lnTo>
                  <a:pt x="8651" y="26743"/>
                </a:lnTo>
                <a:cubicBezTo>
                  <a:pt x="8747" y="26780"/>
                  <a:pt x="8844" y="26818"/>
                  <a:pt x="8940" y="26858"/>
                </a:cubicBezTo>
                <a:lnTo>
                  <a:pt x="8940" y="26858"/>
                </a:lnTo>
                <a:cubicBezTo>
                  <a:pt x="8640" y="26500"/>
                  <a:pt x="8341" y="26142"/>
                  <a:pt x="8041" y="25793"/>
                </a:cubicBezTo>
                <a:cubicBezTo>
                  <a:pt x="8041" y="25793"/>
                  <a:pt x="8031" y="25793"/>
                  <a:pt x="8018" y="25797"/>
                </a:cubicBezTo>
                <a:lnTo>
                  <a:pt x="8018" y="25797"/>
                </a:lnTo>
                <a:cubicBezTo>
                  <a:pt x="7951" y="25713"/>
                  <a:pt x="7903" y="25654"/>
                  <a:pt x="7903" y="25654"/>
                </a:cubicBezTo>
                <a:cubicBezTo>
                  <a:pt x="7833" y="25585"/>
                  <a:pt x="7764" y="25446"/>
                  <a:pt x="7695" y="25308"/>
                </a:cubicBezTo>
                <a:close/>
                <a:moveTo>
                  <a:pt x="9334" y="27029"/>
                </a:moveTo>
                <a:cubicBezTo>
                  <a:pt x="9342" y="27033"/>
                  <a:pt x="9350" y="27037"/>
                  <a:pt x="9358" y="27040"/>
                </a:cubicBezTo>
                <a:cubicBezTo>
                  <a:pt x="9350" y="27036"/>
                  <a:pt x="9342" y="27033"/>
                  <a:pt x="9334" y="27029"/>
                </a:cubicBezTo>
                <a:close/>
                <a:moveTo>
                  <a:pt x="8555" y="26707"/>
                </a:moveTo>
                <a:cubicBezTo>
                  <a:pt x="8551" y="26769"/>
                  <a:pt x="8504" y="26833"/>
                  <a:pt x="8457" y="26833"/>
                </a:cubicBezTo>
                <a:cubicBezTo>
                  <a:pt x="8665" y="26902"/>
                  <a:pt x="8804" y="26971"/>
                  <a:pt x="8943" y="27110"/>
                </a:cubicBezTo>
                <a:cubicBezTo>
                  <a:pt x="8841" y="26988"/>
                  <a:pt x="8745" y="26865"/>
                  <a:pt x="8651" y="26743"/>
                </a:cubicBezTo>
                <a:lnTo>
                  <a:pt x="8651" y="26743"/>
                </a:lnTo>
                <a:cubicBezTo>
                  <a:pt x="8619" y="26731"/>
                  <a:pt x="8587" y="26719"/>
                  <a:pt x="8555" y="26707"/>
                </a:cubicBezTo>
                <a:close/>
                <a:moveTo>
                  <a:pt x="5376" y="24527"/>
                </a:moveTo>
                <a:cubicBezTo>
                  <a:pt x="4833" y="24527"/>
                  <a:pt x="4338" y="24901"/>
                  <a:pt x="4229" y="25446"/>
                </a:cubicBezTo>
                <a:cubicBezTo>
                  <a:pt x="4133" y="26306"/>
                  <a:pt x="5157" y="27133"/>
                  <a:pt x="6007" y="27133"/>
                </a:cubicBezTo>
                <a:cubicBezTo>
                  <a:pt x="6390" y="27133"/>
                  <a:pt x="6738" y="26965"/>
                  <a:pt x="6932" y="26555"/>
                </a:cubicBezTo>
                <a:cubicBezTo>
                  <a:pt x="6983" y="26454"/>
                  <a:pt x="6922" y="26389"/>
                  <a:pt x="6859" y="26389"/>
                </a:cubicBezTo>
                <a:cubicBezTo>
                  <a:pt x="6836" y="26389"/>
                  <a:pt x="6812" y="26398"/>
                  <a:pt x="6794" y="26417"/>
                </a:cubicBezTo>
                <a:cubicBezTo>
                  <a:pt x="6558" y="26652"/>
                  <a:pt x="6259" y="26792"/>
                  <a:pt x="5960" y="26792"/>
                </a:cubicBezTo>
                <a:cubicBezTo>
                  <a:pt x="5820" y="26792"/>
                  <a:pt x="5679" y="26761"/>
                  <a:pt x="5546" y="26694"/>
                </a:cubicBezTo>
                <a:cubicBezTo>
                  <a:pt x="5061" y="26555"/>
                  <a:pt x="4783" y="26209"/>
                  <a:pt x="4575" y="25793"/>
                </a:cubicBezTo>
                <a:cubicBezTo>
                  <a:pt x="4368" y="25169"/>
                  <a:pt x="4922" y="24892"/>
                  <a:pt x="5477" y="24892"/>
                </a:cubicBezTo>
                <a:cubicBezTo>
                  <a:pt x="5823" y="24961"/>
                  <a:pt x="6170" y="25100"/>
                  <a:pt x="6447" y="25377"/>
                </a:cubicBezTo>
                <a:cubicBezTo>
                  <a:pt x="6655" y="25654"/>
                  <a:pt x="6794" y="26001"/>
                  <a:pt x="6724" y="26347"/>
                </a:cubicBezTo>
                <a:cubicBezTo>
                  <a:pt x="6724" y="26382"/>
                  <a:pt x="6742" y="26399"/>
                  <a:pt x="6759" y="26399"/>
                </a:cubicBezTo>
                <a:cubicBezTo>
                  <a:pt x="6776" y="26399"/>
                  <a:pt x="6794" y="26382"/>
                  <a:pt x="6794" y="26347"/>
                </a:cubicBezTo>
                <a:cubicBezTo>
                  <a:pt x="6863" y="26347"/>
                  <a:pt x="6932" y="26278"/>
                  <a:pt x="6932" y="26209"/>
                </a:cubicBezTo>
                <a:cubicBezTo>
                  <a:pt x="6932" y="26278"/>
                  <a:pt x="7002" y="26347"/>
                  <a:pt x="7071" y="26347"/>
                </a:cubicBezTo>
                <a:cubicBezTo>
                  <a:pt x="7566" y="26392"/>
                  <a:pt x="8060" y="26525"/>
                  <a:pt x="8555" y="26707"/>
                </a:cubicBezTo>
                <a:lnTo>
                  <a:pt x="8555" y="26707"/>
                </a:lnTo>
                <a:cubicBezTo>
                  <a:pt x="8557" y="26677"/>
                  <a:pt x="8549" y="26647"/>
                  <a:pt x="8527" y="26625"/>
                </a:cubicBezTo>
                <a:cubicBezTo>
                  <a:pt x="8428" y="26526"/>
                  <a:pt x="8336" y="26417"/>
                  <a:pt x="8247" y="26301"/>
                </a:cubicBezTo>
                <a:lnTo>
                  <a:pt x="8247" y="26301"/>
                </a:lnTo>
                <a:cubicBezTo>
                  <a:pt x="7866" y="26177"/>
                  <a:pt x="7448" y="26047"/>
                  <a:pt x="7140" y="25862"/>
                </a:cubicBezTo>
                <a:lnTo>
                  <a:pt x="7071" y="25862"/>
                </a:lnTo>
                <a:cubicBezTo>
                  <a:pt x="7071" y="25308"/>
                  <a:pt x="6239" y="24753"/>
                  <a:pt x="5823" y="24614"/>
                </a:cubicBezTo>
                <a:cubicBezTo>
                  <a:pt x="5675" y="24555"/>
                  <a:pt x="5524" y="24527"/>
                  <a:pt x="5376" y="24527"/>
                </a:cubicBezTo>
                <a:close/>
                <a:moveTo>
                  <a:pt x="8940" y="26858"/>
                </a:moveTo>
                <a:cubicBezTo>
                  <a:pt x="9051" y="26991"/>
                  <a:pt x="9162" y="27124"/>
                  <a:pt x="9274" y="27256"/>
                </a:cubicBezTo>
                <a:lnTo>
                  <a:pt x="9274" y="27256"/>
                </a:lnTo>
                <a:cubicBezTo>
                  <a:pt x="9256" y="27230"/>
                  <a:pt x="9238" y="27205"/>
                  <a:pt x="9220" y="27179"/>
                </a:cubicBezTo>
                <a:cubicBezTo>
                  <a:pt x="9169" y="27078"/>
                  <a:pt x="9193" y="27013"/>
                  <a:pt x="9263" y="27013"/>
                </a:cubicBezTo>
                <a:cubicBezTo>
                  <a:pt x="9283" y="27013"/>
                  <a:pt x="9307" y="27018"/>
                  <a:pt x="9334" y="27029"/>
                </a:cubicBezTo>
                <a:lnTo>
                  <a:pt x="9334" y="27029"/>
                </a:lnTo>
                <a:cubicBezTo>
                  <a:pt x="9202" y="26970"/>
                  <a:pt x="9071" y="26912"/>
                  <a:pt x="8940" y="26858"/>
                </a:cubicBezTo>
                <a:close/>
                <a:moveTo>
                  <a:pt x="9487" y="27509"/>
                </a:moveTo>
                <a:lnTo>
                  <a:pt x="9487" y="27509"/>
                </a:lnTo>
                <a:cubicBezTo>
                  <a:pt x="9679" y="27679"/>
                  <a:pt x="10043" y="27933"/>
                  <a:pt x="10121" y="28011"/>
                </a:cubicBezTo>
                <a:lnTo>
                  <a:pt x="10386" y="28238"/>
                </a:lnTo>
                <a:lnTo>
                  <a:pt x="10386" y="28238"/>
                </a:lnTo>
                <a:cubicBezTo>
                  <a:pt x="10380" y="28219"/>
                  <a:pt x="10374" y="28199"/>
                  <a:pt x="10368" y="28178"/>
                </a:cubicBezTo>
                <a:lnTo>
                  <a:pt x="10368" y="28178"/>
                </a:lnTo>
                <a:cubicBezTo>
                  <a:pt x="10445" y="28261"/>
                  <a:pt x="10523" y="28344"/>
                  <a:pt x="10606" y="28427"/>
                </a:cubicBezTo>
                <a:lnTo>
                  <a:pt x="10386" y="28238"/>
                </a:lnTo>
                <a:lnTo>
                  <a:pt x="10386" y="28238"/>
                </a:lnTo>
                <a:cubicBezTo>
                  <a:pt x="10436" y="28397"/>
                  <a:pt x="10486" y="28553"/>
                  <a:pt x="10537" y="28704"/>
                </a:cubicBezTo>
                <a:cubicBezTo>
                  <a:pt x="10187" y="28325"/>
                  <a:pt x="9837" y="27922"/>
                  <a:pt x="9487" y="27509"/>
                </a:cubicBezTo>
                <a:close/>
                <a:moveTo>
                  <a:pt x="9581" y="23383"/>
                </a:moveTo>
                <a:cubicBezTo>
                  <a:pt x="9439" y="23383"/>
                  <a:pt x="9295" y="23400"/>
                  <a:pt x="9150" y="23436"/>
                </a:cubicBezTo>
                <a:cubicBezTo>
                  <a:pt x="9012" y="23436"/>
                  <a:pt x="9081" y="23575"/>
                  <a:pt x="9150" y="23575"/>
                </a:cubicBezTo>
                <a:cubicBezTo>
                  <a:pt x="9774" y="23783"/>
                  <a:pt x="10398" y="23852"/>
                  <a:pt x="10745" y="24476"/>
                </a:cubicBezTo>
                <a:cubicBezTo>
                  <a:pt x="11022" y="24892"/>
                  <a:pt x="10953" y="25446"/>
                  <a:pt x="10745" y="25862"/>
                </a:cubicBezTo>
                <a:cubicBezTo>
                  <a:pt x="10586" y="26074"/>
                  <a:pt x="10427" y="26164"/>
                  <a:pt x="10299" y="26164"/>
                </a:cubicBezTo>
                <a:cubicBezTo>
                  <a:pt x="10260" y="26164"/>
                  <a:pt x="10223" y="26156"/>
                  <a:pt x="10190" y="26139"/>
                </a:cubicBezTo>
                <a:lnTo>
                  <a:pt x="10121" y="26001"/>
                </a:lnTo>
                <a:cubicBezTo>
                  <a:pt x="10070" y="25899"/>
                  <a:pt x="9982" y="25835"/>
                  <a:pt x="9884" y="25835"/>
                </a:cubicBezTo>
                <a:cubicBezTo>
                  <a:pt x="9849" y="25835"/>
                  <a:pt x="9811" y="25843"/>
                  <a:pt x="9774" y="25862"/>
                </a:cubicBezTo>
                <a:cubicBezTo>
                  <a:pt x="9636" y="25723"/>
                  <a:pt x="9497" y="25515"/>
                  <a:pt x="9428" y="25308"/>
                </a:cubicBezTo>
                <a:cubicBezTo>
                  <a:pt x="9358" y="24822"/>
                  <a:pt x="9358" y="24406"/>
                  <a:pt x="9428" y="23921"/>
                </a:cubicBezTo>
                <a:cubicBezTo>
                  <a:pt x="9428" y="23852"/>
                  <a:pt x="9358" y="23852"/>
                  <a:pt x="9289" y="23852"/>
                </a:cubicBezTo>
                <a:cubicBezTo>
                  <a:pt x="9012" y="24476"/>
                  <a:pt x="8943" y="25169"/>
                  <a:pt x="9220" y="25793"/>
                </a:cubicBezTo>
                <a:cubicBezTo>
                  <a:pt x="9358" y="26001"/>
                  <a:pt x="9566" y="26209"/>
                  <a:pt x="9774" y="26347"/>
                </a:cubicBezTo>
                <a:cubicBezTo>
                  <a:pt x="9844" y="26486"/>
                  <a:pt x="9913" y="26625"/>
                  <a:pt x="9982" y="26694"/>
                </a:cubicBezTo>
                <a:cubicBezTo>
                  <a:pt x="10083" y="27198"/>
                  <a:pt x="10220" y="27701"/>
                  <a:pt x="10368" y="28178"/>
                </a:cubicBezTo>
                <a:lnTo>
                  <a:pt x="10368" y="28178"/>
                </a:lnTo>
                <a:cubicBezTo>
                  <a:pt x="10123" y="27915"/>
                  <a:pt x="9899" y="27651"/>
                  <a:pt x="9636" y="27387"/>
                </a:cubicBezTo>
                <a:lnTo>
                  <a:pt x="9566" y="27387"/>
                </a:lnTo>
                <a:cubicBezTo>
                  <a:pt x="9486" y="27360"/>
                  <a:pt x="9433" y="27348"/>
                  <a:pt x="9403" y="27348"/>
                </a:cubicBezTo>
                <a:cubicBezTo>
                  <a:pt x="9379" y="27348"/>
                  <a:pt x="9368" y="27356"/>
                  <a:pt x="9369" y="27369"/>
                </a:cubicBezTo>
                <a:lnTo>
                  <a:pt x="9369" y="27369"/>
                </a:lnTo>
                <a:cubicBezTo>
                  <a:pt x="9408" y="27416"/>
                  <a:pt x="9448" y="27462"/>
                  <a:pt x="9487" y="27509"/>
                </a:cubicBezTo>
                <a:lnTo>
                  <a:pt x="9487" y="27509"/>
                </a:lnTo>
                <a:cubicBezTo>
                  <a:pt x="9417" y="27447"/>
                  <a:pt x="9370" y="27396"/>
                  <a:pt x="9369" y="27369"/>
                </a:cubicBezTo>
                <a:lnTo>
                  <a:pt x="9369" y="27369"/>
                </a:lnTo>
                <a:cubicBezTo>
                  <a:pt x="9337" y="27331"/>
                  <a:pt x="9305" y="27294"/>
                  <a:pt x="9274" y="27256"/>
                </a:cubicBezTo>
                <a:lnTo>
                  <a:pt x="9274" y="27256"/>
                </a:lnTo>
                <a:cubicBezTo>
                  <a:pt x="9841" y="28058"/>
                  <a:pt x="10520" y="28750"/>
                  <a:pt x="11311" y="29382"/>
                </a:cubicBezTo>
                <a:lnTo>
                  <a:pt x="11311" y="29382"/>
                </a:lnTo>
                <a:cubicBezTo>
                  <a:pt x="10723" y="28505"/>
                  <a:pt x="10394" y="27560"/>
                  <a:pt x="10260" y="26486"/>
                </a:cubicBezTo>
                <a:cubicBezTo>
                  <a:pt x="10468" y="26486"/>
                  <a:pt x="10606" y="26417"/>
                  <a:pt x="10745" y="26278"/>
                </a:cubicBezTo>
                <a:cubicBezTo>
                  <a:pt x="11299" y="25793"/>
                  <a:pt x="11438" y="25030"/>
                  <a:pt x="11161" y="24406"/>
                </a:cubicBezTo>
                <a:cubicBezTo>
                  <a:pt x="10874" y="23776"/>
                  <a:pt x="10256" y="23383"/>
                  <a:pt x="9581" y="23383"/>
                </a:cubicBezTo>
                <a:close/>
                <a:moveTo>
                  <a:pt x="11854" y="29883"/>
                </a:moveTo>
                <a:cubicBezTo>
                  <a:pt x="11854" y="29886"/>
                  <a:pt x="11854" y="29888"/>
                  <a:pt x="11854" y="29891"/>
                </a:cubicBezTo>
                <a:lnTo>
                  <a:pt x="11854" y="29891"/>
                </a:lnTo>
                <a:cubicBezTo>
                  <a:pt x="11900" y="29932"/>
                  <a:pt x="11946" y="29975"/>
                  <a:pt x="11993" y="30021"/>
                </a:cubicBezTo>
                <a:cubicBezTo>
                  <a:pt x="12200" y="30189"/>
                  <a:pt x="12415" y="30353"/>
                  <a:pt x="12635" y="30515"/>
                </a:cubicBezTo>
                <a:lnTo>
                  <a:pt x="12635" y="30515"/>
                </a:lnTo>
                <a:cubicBezTo>
                  <a:pt x="12582" y="30466"/>
                  <a:pt x="12530" y="30417"/>
                  <a:pt x="12478" y="30368"/>
                </a:cubicBezTo>
                <a:cubicBezTo>
                  <a:pt x="12270" y="30229"/>
                  <a:pt x="12062" y="30091"/>
                  <a:pt x="11854" y="29883"/>
                </a:cubicBezTo>
                <a:close/>
                <a:moveTo>
                  <a:pt x="21791" y="28378"/>
                </a:moveTo>
                <a:lnTo>
                  <a:pt x="21791" y="28378"/>
                </a:lnTo>
                <a:cubicBezTo>
                  <a:pt x="21437" y="29085"/>
                  <a:pt x="21084" y="29797"/>
                  <a:pt x="20731" y="30556"/>
                </a:cubicBezTo>
                <a:lnTo>
                  <a:pt x="20731" y="30556"/>
                </a:lnTo>
                <a:cubicBezTo>
                  <a:pt x="20746" y="30378"/>
                  <a:pt x="20806" y="30200"/>
                  <a:pt x="20865" y="30021"/>
                </a:cubicBezTo>
                <a:cubicBezTo>
                  <a:pt x="21073" y="29605"/>
                  <a:pt x="21281" y="29120"/>
                  <a:pt x="21558" y="28704"/>
                </a:cubicBezTo>
                <a:cubicBezTo>
                  <a:pt x="21641" y="28581"/>
                  <a:pt x="21723" y="28482"/>
                  <a:pt x="21791" y="28378"/>
                </a:cubicBezTo>
                <a:close/>
                <a:moveTo>
                  <a:pt x="7697" y="29514"/>
                </a:moveTo>
                <a:cubicBezTo>
                  <a:pt x="7795" y="29514"/>
                  <a:pt x="7889" y="29522"/>
                  <a:pt x="7972" y="29536"/>
                </a:cubicBezTo>
                <a:cubicBezTo>
                  <a:pt x="8457" y="29605"/>
                  <a:pt x="9012" y="29813"/>
                  <a:pt x="9497" y="30021"/>
                </a:cubicBezTo>
                <a:cubicBezTo>
                  <a:pt x="9566" y="30506"/>
                  <a:pt x="9289" y="30922"/>
                  <a:pt x="8804" y="31061"/>
                </a:cubicBezTo>
                <a:lnTo>
                  <a:pt x="8873" y="31061"/>
                </a:lnTo>
                <a:cubicBezTo>
                  <a:pt x="8698" y="31105"/>
                  <a:pt x="8515" y="31128"/>
                  <a:pt x="8332" y="31128"/>
                </a:cubicBezTo>
                <a:cubicBezTo>
                  <a:pt x="7937" y="31128"/>
                  <a:pt x="7541" y="31021"/>
                  <a:pt x="7210" y="30784"/>
                </a:cubicBezTo>
                <a:cubicBezTo>
                  <a:pt x="7002" y="30645"/>
                  <a:pt x="6863" y="30368"/>
                  <a:pt x="6863" y="30091"/>
                </a:cubicBezTo>
                <a:cubicBezTo>
                  <a:pt x="6863" y="29647"/>
                  <a:pt x="7307" y="29514"/>
                  <a:pt x="7697" y="29514"/>
                </a:cubicBezTo>
                <a:close/>
                <a:moveTo>
                  <a:pt x="7764" y="29103"/>
                </a:moveTo>
                <a:cubicBezTo>
                  <a:pt x="7649" y="29103"/>
                  <a:pt x="7533" y="29108"/>
                  <a:pt x="7418" y="29120"/>
                </a:cubicBezTo>
                <a:cubicBezTo>
                  <a:pt x="6586" y="29189"/>
                  <a:pt x="6170" y="30229"/>
                  <a:pt x="6794" y="30853"/>
                </a:cubicBezTo>
                <a:cubicBezTo>
                  <a:pt x="7096" y="31231"/>
                  <a:pt x="7609" y="31398"/>
                  <a:pt x="8129" y="31398"/>
                </a:cubicBezTo>
                <a:cubicBezTo>
                  <a:pt x="9041" y="31398"/>
                  <a:pt x="9976" y="30885"/>
                  <a:pt x="9844" y="30091"/>
                </a:cubicBezTo>
                <a:lnTo>
                  <a:pt x="9913" y="30091"/>
                </a:lnTo>
                <a:cubicBezTo>
                  <a:pt x="9948" y="30125"/>
                  <a:pt x="9965" y="30142"/>
                  <a:pt x="9982" y="30142"/>
                </a:cubicBezTo>
                <a:cubicBezTo>
                  <a:pt x="10000" y="30142"/>
                  <a:pt x="10017" y="30125"/>
                  <a:pt x="10052" y="30091"/>
                </a:cubicBezTo>
                <a:cubicBezTo>
                  <a:pt x="10260" y="30091"/>
                  <a:pt x="10398" y="30091"/>
                  <a:pt x="10537" y="29952"/>
                </a:cubicBezTo>
                <a:cubicBezTo>
                  <a:pt x="10883" y="29883"/>
                  <a:pt x="11161" y="29813"/>
                  <a:pt x="11507" y="29813"/>
                </a:cubicBezTo>
                <a:lnTo>
                  <a:pt x="11715" y="30021"/>
                </a:lnTo>
                <a:cubicBezTo>
                  <a:pt x="11715" y="30041"/>
                  <a:pt x="11727" y="30050"/>
                  <a:pt x="11744" y="30050"/>
                </a:cubicBezTo>
                <a:cubicBezTo>
                  <a:pt x="11785" y="30050"/>
                  <a:pt x="11854" y="30001"/>
                  <a:pt x="11854" y="29952"/>
                </a:cubicBezTo>
                <a:cubicBezTo>
                  <a:pt x="11819" y="29917"/>
                  <a:pt x="11819" y="29917"/>
                  <a:pt x="11828" y="29917"/>
                </a:cubicBezTo>
                <a:cubicBezTo>
                  <a:pt x="11836" y="29917"/>
                  <a:pt x="11851" y="29917"/>
                  <a:pt x="11854" y="29891"/>
                </a:cubicBezTo>
                <a:lnTo>
                  <a:pt x="11854" y="29891"/>
                </a:lnTo>
                <a:cubicBezTo>
                  <a:pt x="11692" y="29748"/>
                  <a:pt x="11530" y="29628"/>
                  <a:pt x="11369" y="29467"/>
                </a:cubicBezTo>
                <a:lnTo>
                  <a:pt x="11369" y="29467"/>
                </a:lnTo>
                <a:lnTo>
                  <a:pt x="11507" y="29536"/>
                </a:lnTo>
                <a:cubicBezTo>
                  <a:pt x="11441" y="29485"/>
                  <a:pt x="11376" y="29434"/>
                  <a:pt x="11311" y="29382"/>
                </a:cubicBezTo>
                <a:lnTo>
                  <a:pt x="11311" y="29382"/>
                </a:lnTo>
                <a:cubicBezTo>
                  <a:pt x="11330" y="29410"/>
                  <a:pt x="11349" y="29439"/>
                  <a:pt x="11369" y="29467"/>
                </a:cubicBezTo>
                <a:cubicBezTo>
                  <a:pt x="11342" y="29453"/>
                  <a:pt x="11318" y="29448"/>
                  <a:pt x="11297" y="29448"/>
                </a:cubicBezTo>
                <a:cubicBezTo>
                  <a:pt x="11209" y="29448"/>
                  <a:pt x="11174" y="29549"/>
                  <a:pt x="11230" y="29605"/>
                </a:cubicBezTo>
                <a:cubicBezTo>
                  <a:pt x="11022" y="29675"/>
                  <a:pt x="10814" y="29675"/>
                  <a:pt x="10606" y="29744"/>
                </a:cubicBezTo>
                <a:cubicBezTo>
                  <a:pt x="10606" y="29675"/>
                  <a:pt x="10468" y="29605"/>
                  <a:pt x="10398" y="29605"/>
                </a:cubicBezTo>
                <a:cubicBezTo>
                  <a:pt x="10190" y="29675"/>
                  <a:pt x="10052" y="29744"/>
                  <a:pt x="9844" y="29813"/>
                </a:cubicBezTo>
                <a:cubicBezTo>
                  <a:pt x="9774" y="29744"/>
                  <a:pt x="9636" y="29605"/>
                  <a:pt x="9566" y="29536"/>
                </a:cubicBezTo>
                <a:cubicBezTo>
                  <a:pt x="9532" y="29501"/>
                  <a:pt x="9514" y="29484"/>
                  <a:pt x="9497" y="29484"/>
                </a:cubicBezTo>
                <a:cubicBezTo>
                  <a:pt x="9480" y="29484"/>
                  <a:pt x="9462" y="29501"/>
                  <a:pt x="9428" y="29536"/>
                </a:cubicBezTo>
                <a:cubicBezTo>
                  <a:pt x="8908" y="29247"/>
                  <a:pt x="8340" y="29103"/>
                  <a:pt x="7764" y="29103"/>
                </a:cubicBezTo>
                <a:close/>
                <a:moveTo>
                  <a:pt x="14835" y="32517"/>
                </a:moveTo>
                <a:cubicBezTo>
                  <a:pt x="14873" y="32550"/>
                  <a:pt x="14912" y="32582"/>
                  <a:pt x="14951" y="32614"/>
                </a:cubicBezTo>
                <a:lnTo>
                  <a:pt x="14951" y="32614"/>
                </a:lnTo>
                <a:cubicBezTo>
                  <a:pt x="14912" y="32582"/>
                  <a:pt x="14873" y="32549"/>
                  <a:pt x="14835" y="32517"/>
                </a:cubicBezTo>
                <a:close/>
                <a:moveTo>
                  <a:pt x="24470" y="32170"/>
                </a:moveTo>
                <a:cubicBezTo>
                  <a:pt x="24401" y="32170"/>
                  <a:pt x="24401" y="32309"/>
                  <a:pt x="24470" y="32309"/>
                </a:cubicBezTo>
                <a:lnTo>
                  <a:pt x="25302" y="32309"/>
                </a:lnTo>
                <a:cubicBezTo>
                  <a:pt x="25510" y="32309"/>
                  <a:pt x="25648" y="32378"/>
                  <a:pt x="25718" y="32517"/>
                </a:cubicBezTo>
                <a:cubicBezTo>
                  <a:pt x="25787" y="32586"/>
                  <a:pt x="25787" y="32655"/>
                  <a:pt x="25718" y="32725"/>
                </a:cubicBezTo>
                <a:cubicBezTo>
                  <a:pt x="25718" y="32863"/>
                  <a:pt x="25648" y="32933"/>
                  <a:pt x="25510" y="33002"/>
                </a:cubicBezTo>
                <a:cubicBezTo>
                  <a:pt x="25331" y="33136"/>
                  <a:pt x="25094" y="33213"/>
                  <a:pt x="24874" y="33213"/>
                </a:cubicBezTo>
                <a:cubicBezTo>
                  <a:pt x="24753" y="33213"/>
                  <a:pt x="24637" y="33190"/>
                  <a:pt x="24539" y="33141"/>
                </a:cubicBezTo>
                <a:cubicBezTo>
                  <a:pt x="24262" y="33002"/>
                  <a:pt x="24054" y="32794"/>
                  <a:pt x="23985" y="32586"/>
                </a:cubicBezTo>
                <a:lnTo>
                  <a:pt x="24193" y="32586"/>
                </a:lnTo>
                <a:cubicBezTo>
                  <a:pt x="24262" y="32586"/>
                  <a:pt x="24331" y="32447"/>
                  <a:pt x="24262" y="32378"/>
                </a:cubicBezTo>
                <a:lnTo>
                  <a:pt x="24193" y="32309"/>
                </a:lnTo>
                <a:cubicBezTo>
                  <a:pt x="24193" y="32309"/>
                  <a:pt x="24262" y="32239"/>
                  <a:pt x="24262" y="32170"/>
                </a:cubicBezTo>
                <a:close/>
                <a:moveTo>
                  <a:pt x="12635" y="30515"/>
                </a:moveTo>
                <a:cubicBezTo>
                  <a:pt x="13836" y="31639"/>
                  <a:pt x="15101" y="32699"/>
                  <a:pt x="16429" y="33695"/>
                </a:cubicBezTo>
                <a:cubicBezTo>
                  <a:pt x="16498" y="33695"/>
                  <a:pt x="16498" y="33626"/>
                  <a:pt x="16498" y="33626"/>
                </a:cubicBezTo>
                <a:cubicBezTo>
                  <a:pt x="15429" y="32378"/>
                  <a:pt x="13952" y="31487"/>
                  <a:pt x="12635" y="30515"/>
                </a:cubicBezTo>
                <a:close/>
                <a:moveTo>
                  <a:pt x="14951" y="32614"/>
                </a:moveTo>
                <a:cubicBezTo>
                  <a:pt x="15744" y="33281"/>
                  <a:pt x="16534" y="34008"/>
                  <a:pt x="17261" y="34735"/>
                </a:cubicBezTo>
                <a:cubicBezTo>
                  <a:pt x="17256" y="34708"/>
                  <a:pt x="17252" y="34681"/>
                  <a:pt x="17247" y="34654"/>
                </a:cubicBezTo>
                <a:lnTo>
                  <a:pt x="17247" y="34654"/>
                </a:lnTo>
                <a:cubicBezTo>
                  <a:pt x="16993" y="34305"/>
                  <a:pt x="16711" y="33977"/>
                  <a:pt x="16429" y="33695"/>
                </a:cubicBezTo>
                <a:cubicBezTo>
                  <a:pt x="15918" y="33312"/>
                  <a:pt x="15408" y="32988"/>
                  <a:pt x="14951" y="32614"/>
                </a:cubicBezTo>
                <a:close/>
                <a:moveTo>
                  <a:pt x="18508" y="37716"/>
                </a:moveTo>
                <a:cubicBezTo>
                  <a:pt x="18605" y="38283"/>
                  <a:pt x="18699" y="38859"/>
                  <a:pt x="18799" y="39437"/>
                </a:cubicBezTo>
                <a:lnTo>
                  <a:pt x="18799" y="39437"/>
                </a:lnTo>
                <a:cubicBezTo>
                  <a:pt x="18701" y="38929"/>
                  <a:pt x="18605" y="38424"/>
                  <a:pt x="18508" y="37923"/>
                </a:cubicBezTo>
                <a:lnTo>
                  <a:pt x="18508" y="37716"/>
                </a:lnTo>
                <a:close/>
                <a:moveTo>
                  <a:pt x="8411" y="1"/>
                </a:moveTo>
                <a:cubicBezTo>
                  <a:pt x="7702" y="1"/>
                  <a:pt x="7147" y="600"/>
                  <a:pt x="7279" y="1323"/>
                </a:cubicBezTo>
                <a:cubicBezTo>
                  <a:pt x="7279" y="1358"/>
                  <a:pt x="7314" y="1375"/>
                  <a:pt x="7348" y="1375"/>
                </a:cubicBezTo>
                <a:cubicBezTo>
                  <a:pt x="7383" y="1375"/>
                  <a:pt x="7418" y="1358"/>
                  <a:pt x="7418" y="1323"/>
                </a:cubicBezTo>
                <a:cubicBezTo>
                  <a:pt x="7543" y="822"/>
                  <a:pt x="7782" y="264"/>
                  <a:pt x="8287" y="264"/>
                </a:cubicBezTo>
                <a:cubicBezTo>
                  <a:pt x="8341" y="264"/>
                  <a:pt x="8397" y="270"/>
                  <a:pt x="8457" y="284"/>
                </a:cubicBezTo>
                <a:cubicBezTo>
                  <a:pt x="9012" y="422"/>
                  <a:pt x="9358" y="907"/>
                  <a:pt x="9358" y="1462"/>
                </a:cubicBezTo>
                <a:cubicBezTo>
                  <a:pt x="9358" y="1771"/>
                  <a:pt x="9029" y="2903"/>
                  <a:pt x="8614" y="2903"/>
                </a:cubicBezTo>
                <a:cubicBezTo>
                  <a:pt x="8563" y="2903"/>
                  <a:pt x="8510" y="2886"/>
                  <a:pt x="8457" y="2848"/>
                </a:cubicBezTo>
                <a:cubicBezTo>
                  <a:pt x="8506" y="2799"/>
                  <a:pt x="8451" y="2750"/>
                  <a:pt x="8390" y="2750"/>
                </a:cubicBezTo>
                <a:cubicBezTo>
                  <a:pt x="8365" y="2750"/>
                  <a:pt x="8339" y="2759"/>
                  <a:pt x="8319" y="2779"/>
                </a:cubicBezTo>
                <a:cubicBezTo>
                  <a:pt x="8041" y="2363"/>
                  <a:pt x="7833" y="1878"/>
                  <a:pt x="7695" y="1323"/>
                </a:cubicBezTo>
                <a:cubicBezTo>
                  <a:pt x="7695" y="1300"/>
                  <a:pt x="7679" y="1292"/>
                  <a:pt x="7659" y="1292"/>
                </a:cubicBezTo>
                <a:cubicBezTo>
                  <a:pt x="7618" y="1292"/>
                  <a:pt x="7556" y="1323"/>
                  <a:pt x="7556" y="1323"/>
                </a:cubicBezTo>
                <a:cubicBezTo>
                  <a:pt x="7625" y="1809"/>
                  <a:pt x="7764" y="2224"/>
                  <a:pt x="7972" y="2640"/>
                </a:cubicBezTo>
                <a:cubicBezTo>
                  <a:pt x="7903" y="2640"/>
                  <a:pt x="7833" y="2710"/>
                  <a:pt x="7833" y="2779"/>
                </a:cubicBezTo>
                <a:cubicBezTo>
                  <a:pt x="7833" y="2918"/>
                  <a:pt x="7903" y="3056"/>
                  <a:pt x="7972" y="3195"/>
                </a:cubicBezTo>
                <a:cubicBezTo>
                  <a:pt x="7972" y="3195"/>
                  <a:pt x="7972" y="3264"/>
                  <a:pt x="8041" y="3264"/>
                </a:cubicBezTo>
                <a:lnTo>
                  <a:pt x="8111" y="3264"/>
                </a:lnTo>
                <a:cubicBezTo>
                  <a:pt x="8319" y="3957"/>
                  <a:pt x="8457" y="4720"/>
                  <a:pt x="8596" y="5482"/>
                </a:cubicBezTo>
                <a:cubicBezTo>
                  <a:pt x="8111" y="4789"/>
                  <a:pt x="7625" y="4165"/>
                  <a:pt x="7071" y="3541"/>
                </a:cubicBezTo>
                <a:cubicBezTo>
                  <a:pt x="7210" y="3264"/>
                  <a:pt x="7279" y="3056"/>
                  <a:pt x="7279" y="2779"/>
                </a:cubicBezTo>
                <a:cubicBezTo>
                  <a:pt x="7348" y="2363"/>
                  <a:pt x="7210" y="2016"/>
                  <a:pt x="6932" y="1739"/>
                </a:cubicBezTo>
                <a:cubicBezTo>
                  <a:pt x="6589" y="1339"/>
                  <a:pt x="6104" y="1080"/>
                  <a:pt x="5555" y="1080"/>
                </a:cubicBezTo>
                <a:cubicBezTo>
                  <a:pt x="5439" y="1080"/>
                  <a:pt x="5320" y="1091"/>
                  <a:pt x="5199" y="1115"/>
                </a:cubicBezTo>
                <a:cubicBezTo>
                  <a:pt x="4645" y="1323"/>
                  <a:pt x="4645" y="1809"/>
                  <a:pt x="4783" y="2224"/>
                </a:cubicBezTo>
                <a:cubicBezTo>
                  <a:pt x="4783" y="2294"/>
                  <a:pt x="4783" y="2294"/>
                  <a:pt x="4783" y="2294"/>
                </a:cubicBezTo>
                <a:cubicBezTo>
                  <a:pt x="5031" y="2850"/>
                  <a:pt x="5775" y="3793"/>
                  <a:pt x="6523" y="3793"/>
                </a:cubicBezTo>
                <a:cubicBezTo>
                  <a:pt x="6613" y="3793"/>
                  <a:pt x="6704" y="3779"/>
                  <a:pt x="6794" y="3749"/>
                </a:cubicBezTo>
                <a:cubicBezTo>
                  <a:pt x="6863" y="3749"/>
                  <a:pt x="6932" y="3680"/>
                  <a:pt x="7002" y="3680"/>
                </a:cubicBezTo>
                <a:cubicBezTo>
                  <a:pt x="7625" y="4443"/>
                  <a:pt x="8180" y="5274"/>
                  <a:pt x="8735" y="6106"/>
                </a:cubicBezTo>
                <a:cubicBezTo>
                  <a:pt x="8665" y="6106"/>
                  <a:pt x="8665" y="6176"/>
                  <a:pt x="8735" y="6176"/>
                </a:cubicBezTo>
                <a:lnTo>
                  <a:pt x="9081" y="6799"/>
                </a:lnTo>
                <a:cubicBezTo>
                  <a:pt x="8527" y="6314"/>
                  <a:pt x="7833" y="5968"/>
                  <a:pt x="7140" y="5760"/>
                </a:cubicBezTo>
                <a:lnTo>
                  <a:pt x="7071" y="5760"/>
                </a:lnTo>
                <a:lnTo>
                  <a:pt x="6863" y="5690"/>
                </a:lnTo>
                <a:cubicBezTo>
                  <a:pt x="6690" y="5171"/>
                  <a:pt x="5896" y="4760"/>
                  <a:pt x="5223" y="4760"/>
                </a:cubicBezTo>
                <a:cubicBezTo>
                  <a:pt x="4817" y="4760"/>
                  <a:pt x="4455" y="4910"/>
                  <a:pt x="4298" y="5274"/>
                </a:cubicBezTo>
                <a:cubicBezTo>
                  <a:pt x="4298" y="5274"/>
                  <a:pt x="4298" y="5305"/>
                  <a:pt x="4319" y="5305"/>
                </a:cubicBezTo>
                <a:cubicBezTo>
                  <a:pt x="4329" y="5305"/>
                  <a:pt x="4344" y="5298"/>
                  <a:pt x="4368" y="5274"/>
                </a:cubicBezTo>
                <a:lnTo>
                  <a:pt x="4575" y="5205"/>
                </a:lnTo>
                <a:cubicBezTo>
                  <a:pt x="4783" y="5829"/>
                  <a:pt x="5269" y="6245"/>
                  <a:pt x="5893" y="6453"/>
                </a:cubicBezTo>
                <a:cubicBezTo>
                  <a:pt x="5985" y="6490"/>
                  <a:pt x="6078" y="6507"/>
                  <a:pt x="6170" y="6507"/>
                </a:cubicBezTo>
                <a:cubicBezTo>
                  <a:pt x="6420" y="6507"/>
                  <a:pt x="6660" y="6379"/>
                  <a:pt x="6863" y="6176"/>
                </a:cubicBezTo>
                <a:cubicBezTo>
                  <a:pt x="6932" y="6176"/>
                  <a:pt x="7002" y="6176"/>
                  <a:pt x="7071" y="6106"/>
                </a:cubicBezTo>
                <a:cubicBezTo>
                  <a:pt x="7833" y="6384"/>
                  <a:pt x="8596" y="6730"/>
                  <a:pt x="9220" y="7215"/>
                </a:cubicBezTo>
                <a:cubicBezTo>
                  <a:pt x="9220" y="7250"/>
                  <a:pt x="9237" y="7267"/>
                  <a:pt x="9254" y="7267"/>
                </a:cubicBezTo>
                <a:cubicBezTo>
                  <a:pt x="9272" y="7267"/>
                  <a:pt x="9289" y="7250"/>
                  <a:pt x="9289" y="7215"/>
                </a:cubicBezTo>
                <a:cubicBezTo>
                  <a:pt x="9774" y="8047"/>
                  <a:pt x="10190" y="8879"/>
                  <a:pt x="10537" y="9711"/>
                </a:cubicBezTo>
                <a:cubicBezTo>
                  <a:pt x="10190" y="9434"/>
                  <a:pt x="9705" y="9226"/>
                  <a:pt x="9289" y="9156"/>
                </a:cubicBezTo>
                <a:cubicBezTo>
                  <a:pt x="9289" y="9087"/>
                  <a:pt x="9289" y="9018"/>
                  <a:pt x="9220" y="9018"/>
                </a:cubicBezTo>
                <a:cubicBezTo>
                  <a:pt x="9081" y="9018"/>
                  <a:pt x="8943" y="9087"/>
                  <a:pt x="8873" y="9087"/>
                </a:cubicBezTo>
                <a:lnTo>
                  <a:pt x="8735" y="9087"/>
                </a:lnTo>
                <a:cubicBezTo>
                  <a:pt x="8873" y="8602"/>
                  <a:pt x="8665" y="8117"/>
                  <a:pt x="8249" y="7839"/>
                </a:cubicBezTo>
                <a:cubicBezTo>
                  <a:pt x="7967" y="7637"/>
                  <a:pt x="7637" y="7530"/>
                  <a:pt x="7301" y="7530"/>
                </a:cubicBezTo>
                <a:cubicBezTo>
                  <a:pt x="7061" y="7530"/>
                  <a:pt x="6817" y="7585"/>
                  <a:pt x="6586" y="7701"/>
                </a:cubicBezTo>
                <a:cubicBezTo>
                  <a:pt x="6031" y="8047"/>
                  <a:pt x="6031" y="8879"/>
                  <a:pt x="6516" y="9226"/>
                </a:cubicBezTo>
                <a:cubicBezTo>
                  <a:pt x="6537" y="9246"/>
                  <a:pt x="6557" y="9254"/>
                  <a:pt x="6576" y="9254"/>
                </a:cubicBezTo>
                <a:cubicBezTo>
                  <a:pt x="6620" y="9254"/>
                  <a:pt x="6655" y="9205"/>
                  <a:pt x="6655" y="9156"/>
                </a:cubicBezTo>
                <a:cubicBezTo>
                  <a:pt x="6655" y="9096"/>
                  <a:pt x="6655" y="9035"/>
                  <a:pt x="6609" y="8975"/>
                </a:cubicBezTo>
                <a:lnTo>
                  <a:pt x="6609" y="8975"/>
                </a:lnTo>
                <a:cubicBezTo>
                  <a:pt x="6916" y="9317"/>
                  <a:pt x="7364" y="9514"/>
                  <a:pt x="7849" y="9514"/>
                </a:cubicBezTo>
                <a:cubicBezTo>
                  <a:pt x="8026" y="9514"/>
                  <a:pt x="8207" y="9488"/>
                  <a:pt x="8388" y="9434"/>
                </a:cubicBezTo>
                <a:cubicBezTo>
                  <a:pt x="8492" y="9538"/>
                  <a:pt x="8613" y="9590"/>
                  <a:pt x="8735" y="9590"/>
                </a:cubicBezTo>
                <a:cubicBezTo>
                  <a:pt x="8856" y="9590"/>
                  <a:pt x="8977" y="9538"/>
                  <a:pt x="9081" y="9434"/>
                </a:cubicBezTo>
                <a:cubicBezTo>
                  <a:pt x="9705" y="9642"/>
                  <a:pt x="10329" y="9919"/>
                  <a:pt x="10814" y="10335"/>
                </a:cubicBezTo>
                <a:cubicBezTo>
                  <a:pt x="11230" y="11305"/>
                  <a:pt x="11715" y="12206"/>
                  <a:pt x="11993" y="13246"/>
                </a:cubicBezTo>
                <a:lnTo>
                  <a:pt x="11854" y="13107"/>
                </a:lnTo>
                <a:cubicBezTo>
                  <a:pt x="11785" y="12969"/>
                  <a:pt x="11646" y="12899"/>
                  <a:pt x="11507" y="12830"/>
                </a:cubicBezTo>
                <a:cubicBezTo>
                  <a:pt x="11467" y="12790"/>
                  <a:pt x="11426" y="12773"/>
                  <a:pt x="11389" y="12773"/>
                </a:cubicBezTo>
                <a:cubicBezTo>
                  <a:pt x="11299" y="12773"/>
                  <a:pt x="11230" y="12871"/>
                  <a:pt x="11230" y="12969"/>
                </a:cubicBezTo>
                <a:cubicBezTo>
                  <a:pt x="10953" y="12276"/>
                  <a:pt x="10329" y="11721"/>
                  <a:pt x="9497" y="11582"/>
                </a:cubicBezTo>
                <a:cubicBezTo>
                  <a:pt x="9453" y="11576"/>
                  <a:pt x="9412" y="11573"/>
                  <a:pt x="9372" y="11573"/>
                </a:cubicBezTo>
                <a:cubicBezTo>
                  <a:pt x="8533" y="11573"/>
                  <a:pt x="8612" y="12924"/>
                  <a:pt x="8943" y="13454"/>
                </a:cubicBezTo>
                <a:cubicBezTo>
                  <a:pt x="9202" y="13922"/>
                  <a:pt x="9735" y="14156"/>
                  <a:pt x="10249" y="14156"/>
                </a:cubicBezTo>
                <a:cubicBezTo>
                  <a:pt x="10420" y="14156"/>
                  <a:pt x="10589" y="14130"/>
                  <a:pt x="10745" y="14078"/>
                </a:cubicBezTo>
                <a:cubicBezTo>
                  <a:pt x="11022" y="13939"/>
                  <a:pt x="11230" y="13662"/>
                  <a:pt x="11230" y="13385"/>
                </a:cubicBezTo>
                <a:cubicBezTo>
                  <a:pt x="11230" y="13385"/>
                  <a:pt x="11230" y="13385"/>
                  <a:pt x="11230" y="13454"/>
                </a:cubicBezTo>
                <a:cubicBezTo>
                  <a:pt x="11230" y="13483"/>
                  <a:pt x="11266" y="13500"/>
                  <a:pt x="11308" y="13500"/>
                </a:cubicBezTo>
                <a:cubicBezTo>
                  <a:pt x="11367" y="13500"/>
                  <a:pt x="11438" y="13466"/>
                  <a:pt x="11438" y="13385"/>
                </a:cubicBezTo>
                <a:lnTo>
                  <a:pt x="11577" y="13454"/>
                </a:lnTo>
                <a:lnTo>
                  <a:pt x="11993" y="13731"/>
                </a:lnTo>
                <a:cubicBezTo>
                  <a:pt x="12027" y="13766"/>
                  <a:pt x="12079" y="13783"/>
                  <a:pt x="12122" y="13783"/>
                </a:cubicBezTo>
                <a:cubicBezTo>
                  <a:pt x="12166" y="13783"/>
                  <a:pt x="12200" y="13766"/>
                  <a:pt x="12200" y="13731"/>
                </a:cubicBezTo>
                <a:cubicBezTo>
                  <a:pt x="12616" y="14771"/>
                  <a:pt x="12963" y="15742"/>
                  <a:pt x="13240" y="16781"/>
                </a:cubicBezTo>
                <a:cubicBezTo>
                  <a:pt x="13102" y="16643"/>
                  <a:pt x="12894" y="16504"/>
                  <a:pt x="12755" y="16365"/>
                </a:cubicBezTo>
                <a:lnTo>
                  <a:pt x="12686" y="16365"/>
                </a:lnTo>
                <a:lnTo>
                  <a:pt x="12616" y="16296"/>
                </a:lnTo>
                <a:lnTo>
                  <a:pt x="12547" y="16157"/>
                </a:lnTo>
                <a:lnTo>
                  <a:pt x="12478" y="16157"/>
                </a:lnTo>
                <a:cubicBezTo>
                  <a:pt x="12355" y="15485"/>
                  <a:pt x="11478" y="15244"/>
                  <a:pt x="10893" y="15244"/>
                </a:cubicBezTo>
                <a:cubicBezTo>
                  <a:pt x="10814" y="15244"/>
                  <a:pt x="10741" y="15248"/>
                  <a:pt x="10675" y="15256"/>
                </a:cubicBezTo>
                <a:cubicBezTo>
                  <a:pt x="9913" y="15326"/>
                  <a:pt x="9566" y="16227"/>
                  <a:pt x="10052" y="16781"/>
                </a:cubicBezTo>
                <a:cubicBezTo>
                  <a:pt x="10432" y="17352"/>
                  <a:pt x="11046" y="17691"/>
                  <a:pt x="11678" y="17691"/>
                </a:cubicBezTo>
                <a:cubicBezTo>
                  <a:pt x="11737" y="17691"/>
                  <a:pt x="11795" y="17688"/>
                  <a:pt x="11854" y="17682"/>
                </a:cubicBezTo>
                <a:cubicBezTo>
                  <a:pt x="12339" y="17682"/>
                  <a:pt x="12686" y="17267"/>
                  <a:pt x="12686" y="16781"/>
                </a:cubicBezTo>
                <a:cubicBezTo>
                  <a:pt x="12720" y="16816"/>
                  <a:pt x="12772" y="16833"/>
                  <a:pt x="12824" y="16833"/>
                </a:cubicBezTo>
                <a:cubicBezTo>
                  <a:pt x="12876" y="16833"/>
                  <a:pt x="12928" y="16816"/>
                  <a:pt x="12963" y="16781"/>
                </a:cubicBezTo>
                <a:cubicBezTo>
                  <a:pt x="13102" y="16851"/>
                  <a:pt x="13240" y="16989"/>
                  <a:pt x="13379" y="17128"/>
                </a:cubicBezTo>
                <a:cubicBezTo>
                  <a:pt x="13656" y="18098"/>
                  <a:pt x="13933" y="19069"/>
                  <a:pt x="14211" y="20039"/>
                </a:cubicBezTo>
                <a:cubicBezTo>
                  <a:pt x="13725" y="19623"/>
                  <a:pt x="13171" y="19207"/>
                  <a:pt x="12547" y="18861"/>
                </a:cubicBezTo>
                <a:cubicBezTo>
                  <a:pt x="11577" y="18237"/>
                  <a:pt x="10537" y="17613"/>
                  <a:pt x="9566" y="16781"/>
                </a:cubicBezTo>
                <a:cubicBezTo>
                  <a:pt x="9566" y="16781"/>
                  <a:pt x="9497" y="16781"/>
                  <a:pt x="9497" y="16851"/>
                </a:cubicBezTo>
                <a:cubicBezTo>
                  <a:pt x="10260" y="17544"/>
                  <a:pt x="11091" y="18098"/>
                  <a:pt x="11923" y="18653"/>
                </a:cubicBezTo>
                <a:cubicBezTo>
                  <a:pt x="12339" y="18930"/>
                  <a:pt x="12686" y="19207"/>
                  <a:pt x="13102" y="19554"/>
                </a:cubicBezTo>
                <a:lnTo>
                  <a:pt x="12963" y="19485"/>
                </a:lnTo>
                <a:cubicBezTo>
                  <a:pt x="11577" y="18584"/>
                  <a:pt x="10329" y="17613"/>
                  <a:pt x="9012" y="16712"/>
                </a:cubicBezTo>
                <a:cubicBezTo>
                  <a:pt x="9081" y="16573"/>
                  <a:pt x="9081" y="16435"/>
                  <a:pt x="8943" y="16365"/>
                </a:cubicBezTo>
                <a:cubicBezTo>
                  <a:pt x="7972" y="15811"/>
                  <a:pt x="7695" y="14632"/>
                  <a:pt x="7348" y="13523"/>
                </a:cubicBezTo>
                <a:lnTo>
                  <a:pt x="7348" y="13523"/>
                </a:lnTo>
                <a:cubicBezTo>
                  <a:pt x="7428" y="13576"/>
                  <a:pt x="7517" y="13599"/>
                  <a:pt x="7605" y="13599"/>
                </a:cubicBezTo>
                <a:cubicBezTo>
                  <a:pt x="7748" y="13599"/>
                  <a:pt x="7886" y="13540"/>
                  <a:pt x="7972" y="13454"/>
                </a:cubicBezTo>
                <a:cubicBezTo>
                  <a:pt x="8527" y="13038"/>
                  <a:pt x="8249" y="12137"/>
                  <a:pt x="7972" y="11652"/>
                </a:cubicBezTo>
                <a:cubicBezTo>
                  <a:pt x="7835" y="11331"/>
                  <a:pt x="7454" y="11010"/>
                  <a:pt x="7072" y="11010"/>
                </a:cubicBezTo>
                <a:cubicBezTo>
                  <a:pt x="6877" y="11010"/>
                  <a:pt x="6681" y="11094"/>
                  <a:pt x="6516" y="11305"/>
                </a:cubicBezTo>
                <a:cubicBezTo>
                  <a:pt x="6031" y="11929"/>
                  <a:pt x="6586" y="12692"/>
                  <a:pt x="6794" y="13177"/>
                </a:cubicBezTo>
                <a:cubicBezTo>
                  <a:pt x="6794" y="13211"/>
                  <a:pt x="6811" y="13229"/>
                  <a:pt x="6828" y="13229"/>
                </a:cubicBezTo>
                <a:cubicBezTo>
                  <a:pt x="6846" y="13229"/>
                  <a:pt x="6863" y="13211"/>
                  <a:pt x="6863" y="13177"/>
                </a:cubicBezTo>
                <a:lnTo>
                  <a:pt x="6863" y="13107"/>
                </a:lnTo>
                <a:cubicBezTo>
                  <a:pt x="7002" y="13246"/>
                  <a:pt x="7140" y="13385"/>
                  <a:pt x="7279" y="13523"/>
                </a:cubicBezTo>
                <a:cubicBezTo>
                  <a:pt x="7348" y="14009"/>
                  <a:pt x="7556" y="14494"/>
                  <a:pt x="7695" y="14979"/>
                </a:cubicBezTo>
                <a:cubicBezTo>
                  <a:pt x="7764" y="15118"/>
                  <a:pt x="7833" y="15256"/>
                  <a:pt x="7903" y="15395"/>
                </a:cubicBezTo>
                <a:cubicBezTo>
                  <a:pt x="7625" y="15118"/>
                  <a:pt x="7279" y="14840"/>
                  <a:pt x="7071" y="14632"/>
                </a:cubicBezTo>
                <a:cubicBezTo>
                  <a:pt x="7071" y="14563"/>
                  <a:pt x="7071" y="14494"/>
                  <a:pt x="7002" y="14494"/>
                </a:cubicBezTo>
                <a:lnTo>
                  <a:pt x="6863" y="14425"/>
                </a:lnTo>
                <a:lnTo>
                  <a:pt x="6724" y="14286"/>
                </a:lnTo>
                <a:cubicBezTo>
                  <a:pt x="6447" y="13939"/>
                  <a:pt x="6170" y="13662"/>
                  <a:pt x="5823" y="13385"/>
                </a:cubicBezTo>
                <a:lnTo>
                  <a:pt x="5615" y="13246"/>
                </a:lnTo>
                <a:cubicBezTo>
                  <a:pt x="5615" y="13211"/>
                  <a:pt x="5615" y="13194"/>
                  <a:pt x="5607" y="13194"/>
                </a:cubicBezTo>
                <a:cubicBezTo>
                  <a:pt x="5598" y="13194"/>
                  <a:pt x="5581" y="13211"/>
                  <a:pt x="5546" y="13246"/>
                </a:cubicBezTo>
                <a:cubicBezTo>
                  <a:pt x="5477" y="13107"/>
                  <a:pt x="5338" y="13038"/>
                  <a:pt x="5199" y="12969"/>
                </a:cubicBezTo>
                <a:lnTo>
                  <a:pt x="5130" y="12969"/>
                </a:lnTo>
                <a:cubicBezTo>
                  <a:pt x="5199" y="12899"/>
                  <a:pt x="5269" y="12830"/>
                  <a:pt x="5199" y="12761"/>
                </a:cubicBezTo>
                <a:cubicBezTo>
                  <a:pt x="4783" y="11790"/>
                  <a:pt x="4506" y="10820"/>
                  <a:pt x="4506" y="9780"/>
                </a:cubicBezTo>
                <a:cubicBezTo>
                  <a:pt x="5199" y="8879"/>
                  <a:pt x="5615" y="7007"/>
                  <a:pt x="4090" y="6661"/>
                </a:cubicBezTo>
                <a:cubicBezTo>
                  <a:pt x="4059" y="6656"/>
                  <a:pt x="4029" y="6653"/>
                  <a:pt x="4001" y="6653"/>
                </a:cubicBezTo>
                <a:cubicBezTo>
                  <a:pt x="3644" y="6653"/>
                  <a:pt x="3461" y="7033"/>
                  <a:pt x="3397" y="7354"/>
                </a:cubicBezTo>
                <a:cubicBezTo>
                  <a:pt x="3328" y="7909"/>
                  <a:pt x="3536" y="8463"/>
                  <a:pt x="4021" y="8740"/>
                </a:cubicBezTo>
                <a:cubicBezTo>
                  <a:pt x="4021" y="9018"/>
                  <a:pt x="4090" y="9364"/>
                  <a:pt x="4160" y="9642"/>
                </a:cubicBezTo>
                <a:cubicBezTo>
                  <a:pt x="4160" y="9642"/>
                  <a:pt x="4229" y="9711"/>
                  <a:pt x="4229" y="9711"/>
                </a:cubicBezTo>
                <a:cubicBezTo>
                  <a:pt x="4229" y="10042"/>
                  <a:pt x="4179" y="10275"/>
                  <a:pt x="4036" y="10275"/>
                </a:cubicBezTo>
                <a:cubicBezTo>
                  <a:pt x="3939" y="10275"/>
                  <a:pt x="3800" y="10170"/>
                  <a:pt x="3605" y="9919"/>
                </a:cubicBezTo>
                <a:cubicBezTo>
                  <a:pt x="3189" y="9434"/>
                  <a:pt x="2843" y="8948"/>
                  <a:pt x="2496" y="8532"/>
                </a:cubicBezTo>
                <a:cubicBezTo>
                  <a:pt x="2565" y="8463"/>
                  <a:pt x="2565" y="8324"/>
                  <a:pt x="2565" y="8255"/>
                </a:cubicBezTo>
                <a:cubicBezTo>
                  <a:pt x="2843" y="7631"/>
                  <a:pt x="2635" y="6869"/>
                  <a:pt x="2080" y="6453"/>
                </a:cubicBezTo>
                <a:cubicBezTo>
                  <a:pt x="1838" y="6251"/>
                  <a:pt x="1548" y="6143"/>
                  <a:pt x="1253" y="6143"/>
                </a:cubicBezTo>
                <a:cubicBezTo>
                  <a:pt x="1041" y="6143"/>
                  <a:pt x="827" y="6198"/>
                  <a:pt x="624" y="6314"/>
                </a:cubicBezTo>
                <a:cubicBezTo>
                  <a:pt x="0" y="6661"/>
                  <a:pt x="208" y="7562"/>
                  <a:pt x="624" y="7978"/>
                </a:cubicBezTo>
                <a:cubicBezTo>
                  <a:pt x="624" y="7998"/>
                  <a:pt x="630" y="8007"/>
                  <a:pt x="639" y="8007"/>
                </a:cubicBezTo>
                <a:cubicBezTo>
                  <a:pt x="659" y="8007"/>
                  <a:pt x="694" y="7958"/>
                  <a:pt x="694" y="7909"/>
                </a:cubicBezTo>
                <a:cubicBezTo>
                  <a:pt x="624" y="7562"/>
                  <a:pt x="347" y="6869"/>
                  <a:pt x="763" y="6522"/>
                </a:cubicBezTo>
                <a:cubicBezTo>
                  <a:pt x="907" y="6465"/>
                  <a:pt x="1062" y="6431"/>
                  <a:pt x="1215" y="6431"/>
                </a:cubicBezTo>
                <a:cubicBezTo>
                  <a:pt x="1430" y="6431"/>
                  <a:pt x="1640" y="6498"/>
                  <a:pt x="1803" y="6661"/>
                </a:cubicBezTo>
                <a:cubicBezTo>
                  <a:pt x="2219" y="6869"/>
                  <a:pt x="2427" y="7354"/>
                  <a:pt x="2427" y="7770"/>
                </a:cubicBezTo>
                <a:cubicBezTo>
                  <a:pt x="2427" y="8047"/>
                  <a:pt x="2357" y="8255"/>
                  <a:pt x="2219" y="8394"/>
                </a:cubicBezTo>
                <a:cubicBezTo>
                  <a:pt x="2164" y="8475"/>
                  <a:pt x="2099" y="8504"/>
                  <a:pt x="2032" y="8504"/>
                </a:cubicBezTo>
                <a:cubicBezTo>
                  <a:pt x="1927" y="8504"/>
                  <a:pt x="1818" y="8436"/>
                  <a:pt x="1733" y="8394"/>
                </a:cubicBezTo>
                <a:cubicBezTo>
                  <a:pt x="1456" y="8255"/>
                  <a:pt x="1110" y="8047"/>
                  <a:pt x="832" y="7770"/>
                </a:cubicBezTo>
                <a:cubicBezTo>
                  <a:pt x="832" y="7770"/>
                  <a:pt x="763" y="7770"/>
                  <a:pt x="832" y="7839"/>
                </a:cubicBezTo>
                <a:cubicBezTo>
                  <a:pt x="1164" y="8171"/>
                  <a:pt x="1672" y="8811"/>
                  <a:pt x="2075" y="8811"/>
                </a:cubicBezTo>
                <a:cubicBezTo>
                  <a:pt x="2177" y="8811"/>
                  <a:pt x="2273" y="8769"/>
                  <a:pt x="2357" y="8671"/>
                </a:cubicBezTo>
                <a:cubicBezTo>
                  <a:pt x="2912" y="9434"/>
                  <a:pt x="3466" y="10196"/>
                  <a:pt x="4021" y="10889"/>
                </a:cubicBezTo>
                <a:cubicBezTo>
                  <a:pt x="4039" y="10908"/>
                  <a:pt x="4063" y="10916"/>
                  <a:pt x="4088" y="10916"/>
                </a:cubicBezTo>
                <a:cubicBezTo>
                  <a:pt x="4155" y="10916"/>
                  <a:pt x="4229" y="10852"/>
                  <a:pt x="4229" y="10751"/>
                </a:cubicBezTo>
                <a:cubicBezTo>
                  <a:pt x="4229" y="10681"/>
                  <a:pt x="4229" y="10543"/>
                  <a:pt x="4298" y="10404"/>
                </a:cubicBezTo>
                <a:cubicBezTo>
                  <a:pt x="4298" y="11097"/>
                  <a:pt x="4437" y="11790"/>
                  <a:pt x="4714" y="12345"/>
                </a:cubicBezTo>
                <a:cubicBezTo>
                  <a:pt x="4736" y="12411"/>
                  <a:pt x="4702" y="12435"/>
                  <a:pt x="4644" y="12435"/>
                </a:cubicBezTo>
                <a:cubicBezTo>
                  <a:pt x="4518" y="12435"/>
                  <a:pt x="4276" y="12323"/>
                  <a:pt x="4229" y="12276"/>
                </a:cubicBezTo>
                <a:cubicBezTo>
                  <a:pt x="3952" y="12276"/>
                  <a:pt x="3744" y="12206"/>
                  <a:pt x="3536" y="12137"/>
                </a:cubicBezTo>
                <a:cubicBezTo>
                  <a:pt x="3536" y="11790"/>
                  <a:pt x="3397" y="11444"/>
                  <a:pt x="3050" y="11236"/>
                </a:cubicBezTo>
                <a:cubicBezTo>
                  <a:pt x="2712" y="10946"/>
                  <a:pt x="2273" y="10824"/>
                  <a:pt x="1826" y="10824"/>
                </a:cubicBezTo>
                <a:cubicBezTo>
                  <a:pt x="1632" y="10824"/>
                  <a:pt x="1437" y="10847"/>
                  <a:pt x="1248" y="10889"/>
                </a:cubicBezTo>
                <a:cubicBezTo>
                  <a:pt x="694" y="11167"/>
                  <a:pt x="555" y="11790"/>
                  <a:pt x="902" y="12276"/>
                </a:cubicBezTo>
                <a:cubicBezTo>
                  <a:pt x="902" y="12276"/>
                  <a:pt x="971" y="12276"/>
                  <a:pt x="971" y="12206"/>
                </a:cubicBezTo>
                <a:cubicBezTo>
                  <a:pt x="971" y="11790"/>
                  <a:pt x="902" y="11374"/>
                  <a:pt x="1387" y="11167"/>
                </a:cubicBezTo>
                <a:cubicBezTo>
                  <a:pt x="1491" y="11149"/>
                  <a:pt x="1599" y="11141"/>
                  <a:pt x="1710" y="11141"/>
                </a:cubicBezTo>
                <a:cubicBezTo>
                  <a:pt x="2041" y="11141"/>
                  <a:pt x="2392" y="11219"/>
                  <a:pt x="2704" y="11374"/>
                </a:cubicBezTo>
                <a:cubicBezTo>
                  <a:pt x="2912" y="11444"/>
                  <a:pt x="3120" y="11721"/>
                  <a:pt x="3189" y="11929"/>
                </a:cubicBezTo>
                <a:cubicBezTo>
                  <a:pt x="3189" y="11929"/>
                  <a:pt x="3120" y="11998"/>
                  <a:pt x="3120" y="12068"/>
                </a:cubicBezTo>
                <a:cubicBezTo>
                  <a:pt x="3120" y="12137"/>
                  <a:pt x="3189" y="12206"/>
                  <a:pt x="3189" y="12206"/>
                </a:cubicBezTo>
                <a:cubicBezTo>
                  <a:pt x="3189" y="12345"/>
                  <a:pt x="3120" y="12414"/>
                  <a:pt x="3050" y="12484"/>
                </a:cubicBezTo>
                <a:cubicBezTo>
                  <a:pt x="2918" y="12616"/>
                  <a:pt x="2715" y="12671"/>
                  <a:pt x="2488" y="12671"/>
                </a:cubicBezTo>
                <a:cubicBezTo>
                  <a:pt x="2005" y="12671"/>
                  <a:pt x="1415" y="12420"/>
                  <a:pt x="1179" y="12137"/>
                </a:cubicBezTo>
                <a:cubicBezTo>
                  <a:pt x="1179" y="12137"/>
                  <a:pt x="1110" y="12137"/>
                  <a:pt x="1110" y="12206"/>
                </a:cubicBezTo>
                <a:cubicBezTo>
                  <a:pt x="1393" y="12678"/>
                  <a:pt x="1901" y="12926"/>
                  <a:pt x="2438" y="12926"/>
                </a:cubicBezTo>
                <a:cubicBezTo>
                  <a:pt x="2689" y="12926"/>
                  <a:pt x="2946" y="12871"/>
                  <a:pt x="3189" y="12761"/>
                </a:cubicBezTo>
                <a:cubicBezTo>
                  <a:pt x="3328" y="12692"/>
                  <a:pt x="3397" y="12553"/>
                  <a:pt x="3466" y="12414"/>
                </a:cubicBezTo>
                <a:cubicBezTo>
                  <a:pt x="3674" y="12553"/>
                  <a:pt x="3952" y="12622"/>
                  <a:pt x="4160" y="12692"/>
                </a:cubicBezTo>
                <a:cubicBezTo>
                  <a:pt x="4645" y="12899"/>
                  <a:pt x="5130" y="13177"/>
                  <a:pt x="5615" y="13454"/>
                </a:cubicBezTo>
                <a:cubicBezTo>
                  <a:pt x="5823" y="13731"/>
                  <a:pt x="6100" y="13939"/>
                  <a:pt x="6308" y="14217"/>
                </a:cubicBezTo>
                <a:cubicBezTo>
                  <a:pt x="6170" y="14217"/>
                  <a:pt x="6100" y="14286"/>
                  <a:pt x="6100" y="14425"/>
                </a:cubicBezTo>
                <a:lnTo>
                  <a:pt x="5893" y="14425"/>
                </a:lnTo>
                <a:cubicBezTo>
                  <a:pt x="5823" y="14425"/>
                  <a:pt x="5823" y="14494"/>
                  <a:pt x="5754" y="14563"/>
                </a:cubicBezTo>
                <a:lnTo>
                  <a:pt x="5615" y="14632"/>
                </a:lnTo>
                <a:cubicBezTo>
                  <a:pt x="5546" y="14563"/>
                  <a:pt x="5477" y="14563"/>
                  <a:pt x="5407" y="14494"/>
                </a:cubicBezTo>
                <a:cubicBezTo>
                  <a:pt x="5080" y="14302"/>
                  <a:pt x="4658" y="14211"/>
                  <a:pt x="4241" y="14211"/>
                </a:cubicBezTo>
                <a:cubicBezTo>
                  <a:pt x="3155" y="14211"/>
                  <a:pt x="2110" y="14828"/>
                  <a:pt x="2912" y="15880"/>
                </a:cubicBezTo>
                <a:cubicBezTo>
                  <a:pt x="3205" y="16238"/>
                  <a:pt x="3620" y="16367"/>
                  <a:pt x="4050" y="16367"/>
                </a:cubicBezTo>
                <a:cubicBezTo>
                  <a:pt x="4535" y="16367"/>
                  <a:pt x="5040" y="16203"/>
                  <a:pt x="5407" y="16019"/>
                </a:cubicBezTo>
                <a:cubicBezTo>
                  <a:pt x="5823" y="15811"/>
                  <a:pt x="6031" y="15256"/>
                  <a:pt x="5823" y="14840"/>
                </a:cubicBezTo>
                <a:lnTo>
                  <a:pt x="6586" y="14840"/>
                </a:lnTo>
                <a:cubicBezTo>
                  <a:pt x="6655" y="14840"/>
                  <a:pt x="6724" y="14771"/>
                  <a:pt x="6724" y="14702"/>
                </a:cubicBezTo>
                <a:cubicBezTo>
                  <a:pt x="7140" y="15118"/>
                  <a:pt x="7487" y="15464"/>
                  <a:pt x="7833" y="15880"/>
                </a:cubicBezTo>
                <a:cubicBezTo>
                  <a:pt x="7972" y="16088"/>
                  <a:pt x="8111" y="16227"/>
                  <a:pt x="8319" y="16435"/>
                </a:cubicBezTo>
                <a:lnTo>
                  <a:pt x="7418" y="16435"/>
                </a:lnTo>
                <a:cubicBezTo>
                  <a:pt x="7071" y="16435"/>
                  <a:pt x="6724" y="16504"/>
                  <a:pt x="6378" y="16573"/>
                </a:cubicBezTo>
                <a:lnTo>
                  <a:pt x="6308" y="16573"/>
                </a:lnTo>
                <a:cubicBezTo>
                  <a:pt x="6031" y="16643"/>
                  <a:pt x="5754" y="16712"/>
                  <a:pt x="5477" y="16851"/>
                </a:cubicBezTo>
                <a:cubicBezTo>
                  <a:pt x="5130" y="17059"/>
                  <a:pt x="4853" y="17267"/>
                  <a:pt x="4645" y="17613"/>
                </a:cubicBezTo>
                <a:cubicBezTo>
                  <a:pt x="4368" y="18306"/>
                  <a:pt x="5130" y="18861"/>
                  <a:pt x="5823" y="18861"/>
                </a:cubicBezTo>
                <a:cubicBezTo>
                  <a:pt x="6447" y="18792"/>
                  <a:pt x="7071" y="18445"/>
                  <a:pt x="7348" y="17821"/>
                </a:cubicBezTo>
                <a:cubicBezTo>
                  <a:pt x="7487" y="17475"/>
                  <a:pt x="7348" y="17059"/>
                  <a:pt x="6932" y="16851"/>
                </a:cubicBezTo>
                <a:lnTo>
                  <a:pt x="6932" y="16851"/>
                </a:lnTo>
                <a:cubicBezTo>
                  <a:pt x="7002" y="16885"/>
                  <a:pt x="7088" y="16903"/>
                  <a:pt x="7175" y="16903"/>
                </a:cubicBezTo>
                <a:cubicBezTo>
                  <a:pt x="7262" y="16903"/>
                  <a:pt x="7348" y="16885"/>
                  <a:pt x="7418" y="16851"/>
                </a:cubicBezTo>
                <a:cubicBezTo>
                  <a:pt x="7487" y="16851"/>
                  <a:pt x="7487" y="16781"/>
                  <a:pt x="7418" y="16781"/>
                </a:cubicBezTo>
                <a:cubicBezTo>
                  <a:pt x="7210" y="16781"/>
                  <a:pt x="6932" y="16712"/>
                  <a:pt x="6724" y="16643"/>
                </a:cubicBezTo>
                <a:cubicBezTo>
                  <a:pt x="6983" y="16614"/>
                  <a:pt x="7253" y="16597"/>
                  <a:pt x="7525" y="16597"/>
                </a:cubicBezTo>
                <a:cubicBezTo>
                  <a:pt x="7911" y="16597"/>
                  <a:pt x="8300" y="16631"/>
                  <a:pt x="8665" y="16712"/>
                </a:cubicBezTo>
                <a:cubicBezTo>
                  <a:pt x="8804" y="16851"/>
                  <a:pt x="8943" y="16920"/>
                  <a:pt x="9081" y="16989"/>
                </a:cubicBezTo>
                <a:cubicBezTo>
                  <a:pt x="9081" y="17059"/>
                  <a:pt x="9150" y="17128"/>
                  <a:pt x="9428" y="17267"/>
                </a:cubicBezTo>
                <a:lnTo>
                  <a:pt x="10537" y="18098"/>
                </a:lnTo>
                <a:lnTo>
                  <a:pt x="10814" y="18306"/>
                </a:lnTo>
                <a:cubicBezTo>
                  <a:pt x="10745" y="18306"/>
                  <a:pt x="10675" y="18237"/>
                  <a:pt x="10606" y="18168"/>
                </a:cubicBezTo>
                <a:cubicBezTo>
                  <a:pt x="10468" y="18168"/>
                  <a:pt x="10398" y="18237"/>
                  <a:pt x="10398" y="18306"/>
                </a:cubicBezTo>
                <a:cubicBezTo>
                  <a:pt x="10121" y="18306"/>
                  <a:pt x="9831" y="18293"/>
                  <a:pt x="9541" y="18293"/>
                </a:cubicBezTo>
                <a:cubicBezTo>
                  <a:pt x="8890" y="18293"/>
                  <a:pt x="8244" y="18360"/>
                  <a:pt x="7764" y="18792"/>
                </a:cubicBezTo>
                <a:cubicBezTo>
                  <a:pt x="7348" y="19207"/>
                  <a:pt x="7487" y="19901"/>
                  <a:pt x="8041" y="20109"/>
                </a:cubicBezTo>
                <a:cubicBezTo>
                  <a:pt x="8140" y="20120"/>
                  <a:pt x="8239" y="20125"/>
                  <a:pt x="8337" y="20125"/>
                </a:cubicBezTo>
                <a:cubicBezTo>
                  <a:pt x="8859" y="20125"/>
                  <a:pt x="9366" y="19962"/>
                  <a:pt x="9774" y="19554"/>
                </a:cubicBezTo>
                <a:cubicBezTo>
                  <a:pt x="10121" y="19346"/>
                  <a:pt x="10190" y="18861"/>
                  <a:pt x="9913" y="18514"/>
                </a:cubicBezTo>
                <a:lnTo>
                  <a:pt x="9913" y="18514"/>
                </a:lnTo>
                <a:lnTo>
                  <a:pt x="10606" y="18584"/>
                </a:lnTo>
                <a:lnTo>
                  <a:pt x="10814" y="18584"/>
                </a:lnTo>
                <a:cubicBezTo>
                  <a:pt x="10883" y="18584"/>
                  <a:pt x="10953" y="18514"/>
                  <a:pt x="10953" y="18445"/>
                </a:cubicBezTo>
                <a:cubicBezTo>
                  <a:pt x="11369" y="18792"/>
                  <a:pt x="11854" y="19069"/>
                  <a:pt x="12339" y="19415"/>
                </a:cubicBezTo>
                <a:lnTo>
                  <a:pt x="12963" y="19762"/>
                </a:lnTo>
                <a:cubicBezTo>
                  <a:pt x="12894" y="19831"/>
                  <a:pt x="12824" y="19901"/>
                  <a:pt x="12824" y="19970"/>
                </a:cubicBezTo>
                <a:lnTo>
                  <a:pt x="12894" y="20109"/>
                </a:lnTo>
                <a:cubicBezTo>
                  <a:pt x="12547" y="20317"/>
                  <a:pt x="12270" y="20594"/>
                  <a:pt x="12062" y="20871"/>
                </a:cubicBezTo>
                <a:lnTo>
                  <a:pt x="11854" y="20940"/>
                </a:lnTo>
                <a:cubicBezTo>
                  <a:pt x="11785" y="21010"/>
                  <a:pt x="11785" y="21148"/>
                  <a:pt x="11854" y="21218"/>
                </a:cubicBezTo>
                <a:cubicBezTo>
                  <a:pt x="11923" y="21287"/>
                  <a:pt x="11993" y="21287"/>
                  <a:pt x="11993" y="21287"/>
                </a:cubicBezTo>
                <a:lnTo>
                  <a:pt x="12200" y="21218"/>
                </a:lnTo>
                <a:cubicBezTo>
                  <a:pt x="12339" y="21218"/>
                  <a:pt x="12339" y="21079"/>
                  <a:pt x="12339" y="21010"/>
                </a:cubicBezTo>
                <a:lnTo>
                  <a:pt x="12478" y="20871"/>
                </a:lnTo>
                <a:lnTo>
                  <a:pt x="12547" y="20871"/>
                </a:lnTo>
                <a:cubicBezTo>
                  <a:pt x="12547" y="20802"/>
                  <a:pt x="12547" y="20802"/>
                  <a:pt x="12547" y="20802"/>
                </a:cubicBezTo>
                <a:cubicBezTo>
                  <a:pt x="12686" y="20594"/>
                  <a:pt x="12963" y="20386"/>
                  <a:pt x="13171" y="20247"/>
                </a:cubicBezTo>
                <a:cubicBezTo>
                  <a:pt x="13240" y="20247"/>
                  <a:pt x="13310" y="20178"/>
                  <a:pt x="13310" y="20109"/>
                </a:cubicBezTo>
                <a:cubicBezTo>
                  <a:pt x="13656" y="20386"/>
                  <a:pt x="13933" y="20663"/>
                  <a:pt x="14211" y="21079"/>
                </a:cubicBezTo>
                <a:cubicBezTo>
                  <a:pt x="14488" y="21495"/>
                  <a:pt x="14349" y="21634"/>
                  <a:pt x="14488" y="21772"/>
                </a:cubicBezTo>
                <a:cubicBezTo>
                  <a:pt x="14557" y="21980"/>
                  <a:pt x="14627" y="22119"/>
                  <a:pt x="14627" y="22327"/>
                </a:cubicBezTo>
                <a:cubicBezTo>
                  <a:pt x="14765" y="22812"/>
                  <a:pt x="14904" y="23297"/>
                  <a:pt x="15043" y="23783"/>
                </a:cubicBezTo>
                <a:cubicBezTo>
                  <a:pt x="15043" y="24268"/>
                  <a:pt x="15043" y="24753"/>
                  <a:pt x="15181" y="25238"/>
                </a:cubicBezTo>
                <a:cubicBezTo>
                  <a:pt x="15181" y="25273"/>
                  <a:pt x="15198" y="25290"/>
                  <a:pt x="15216" y="25290"/>
                </a:cubicBezTo>
                <a:cubicBezTo>
                  <a:pt x="15233" y="25290"/>
                  <a:pt x="15250" y="25273"/>
                  <a:pt x="15250" y="25238"/>
                </a:cubicBezTo>
                <a:cubicBezTo>
                  <a:pt x="15250" y="25169"/>
                  <a:pt x="15250" y="24892"/>
                  <a:pt x="15250" y="24684"/>
                </a:cubicBezTo>
                <a:cubicBezTo>
                  <a:pt x="16076" y="27984"/>
                  <a:pt x="16696" y="31352"/>
                  <a:pt x="17247" y="34654"/>
                </a:cubicBezTo>
                <a:lnTo>
                  <a:pt x="17247" y="34654"/>
                </a:lnTo>
                <a:cubicBezTo>
                  <a:pt x="17431" y="34905"/>
                  <a:pt x="17601" y="35166"/>
                  <a:pt x="17746" y="35428"/>
                </a:cubicBezTo>
                <a:cubicBezTo>
                  <a:pt x="18231" y="38131"/>
                  <a:pt x="18716" y="40835"/>
                  <a:pt x="19271" y="43469"/>
                </a:cubicBezTo>
                <a:cubicBezTo>
                  <a:pt x="19300" y="43556"/>
                  <a:pt x="19366" y="43595"/>
                  <a:pt x="19432" y="43595"/>
                </a:cubicBezTo>
                <a:cubicBezTo>
                  <a:pt x="19524" y="43595"/>
                  <a:pt x="19618" y="43521"/>
                  <a:pt x="19618" y="43400"/>
                </a:cubicBezTo>
                <a:cubicBezTo>
                  <a:pt x="19557" y="43139"/>
                  <a:pt x="19499" y="42876"/>
                  <a:pt x="19441" y="42613"/>
                </a:cubicBezTo>
                <a:lnTo>
                  <a:pt x="19441" y="42613"/>
                </a:lnTo>
                <a:cubicBezTo>
                  <a:pt x="19753" y="43853"/>
                  <a:pt x="20155" y="45058"/>
                  <a:pt x="20727" y="46172"/>
                </a:cubicBezTo>
                <a:cubicBezTo>
                  <a:pt x="20747" y="46193"/>
                  <a:pt x="20767" y="46201"/>
                  <a:pt x="20786" y="46201"/>
                </a:cubicBezTo>
                <a:cubicBezTo>
                  <a:pt x="20831" y="46201"/>
                  <a:pt x="20865" y="46152"/>
                  <a:pt x="20865" y="46103"/>
                </a:cubicBezTo>
                <a:cubicBezTo>
                  <a:pt x="19964" y="43330"/>
                  <a:pt x="19271" y="40488"/>
                  <a:pt x="18716" y="37577"/>
                </a:cubicBezTo>
                <a:cubicBezTo>
                  <a:pt x="18716" y="37438"/>
                  <a:pt x="18647" y="37230"/>
                  <a:pt x="18647" y="37092"/>
                </a:cubicBezTo>
                <a:cubicBezTo>
                  <a:pt x="18786" y="36260"/>
                  <a:pt x="19063" y="35359"/>
                  <a:pt x="19340" y="34527"/>
                </a:cubicBezTo>
                <a:lnTo>
                  <a:pt x="19618" y="34388"/>
                </a:lnTo>
                <a:lnTo>
                  <a:pt x="19687" y="34388"/>
                </a:lnTo>
                <a:cubicBezTo>
                  <a:pt x="20311" y="33903"/>
                  <a:pt x="20865" y="33418"/>
                  <a:pt x="21420" y="33002"/>
                </a:cubicBezTo>
                <a:cubicBezTo>
                  <a:pt x="22182" y="32794"/>
                  <a:pt x="22875" y="32517"/>
                  <a:pt x="23638" y="32378"/>
                </a:cubicBezTo>
                <a:lnTo>
                  <a:pt x="23777" y="32447"/>
                </a:lnTo>
                <a:cubicBezTo>
                  <a:pt x="23777" y="32655"/>
                  <a:pt x="23846" y="32863"/>
                  <a:pt x="23915" y="33002"/>
                </a:cubicBezTo>
                <a:cubicBezTo>
                  <a:pt x="24190" y="33331"/>
                  <a:pt x="24637" y="33530"/>
                  <a:pt x="25087" y="33530"/>
                </a:cubicBezTo>
                <a:cubicBezTo>
                  <a:pt x="25206" y="33530"/>
                  <a:pt x="25325" y="33516"/>
                  <a:pt x="25440" y="33487"/>
                </a:cubicBezTo>
                <a:cubicBezTo>
                  <a:pt x="25787" y="33348"/>
                  <a:pt x="26064" y="33071"/>
                  <a:pt x="26203" y="32655"/>
                </a:cubicBezTo>
                <a:cubicBezTo>
                  <a:pt x="26203" y="32170"/>
                  <a:pt x="25718" y="32031"/>
                  <a:pt x="25302" y="31962"/>
                </a:cubicBezTo>
                <a:cubicBezTo>
                  <a:pt x="25094" y="31962"/>
                  <a:pt x="24886" y="32031"/>
                  <a:pt x="24747" y="32031"/>
                </a:cubicBezTo>
                <a:cubicBezTo>
                  <a:pt x="24608" y="31962"/>
                  <a:pt x="24470" y="31927"/>
                  <a:pt x="24340" y="31927"/>
                </a:cubicBezTo>
                <a:cubicBezTo>
                  <a:pt x="24210" y="31927"/>
                  <a:pt x="24089" y="31962"/>
                  <a:pt x="23985" y="32031"/>
                </a:cubicBezTo>
                <a:lnTo>
                  <a:pt x="23430" y="31893"/>
                </a:lnTo>
                <a:cubicBezTo>
                  <a:pt x="23408" y="31885"/>
                  <a:pt x="23386" y="31882"/>
                  <a:pt x="23365" y="31882"/>
                </a:cubicBezTo>
                <a:cubicBezTo>
                  <a:pt x="23196" y="31882"/>
                  <a:pt x="23106" y="32116"/>
                  <a:pt x="23291" y="32239"/>
                </a:cubicBezTo>
                <a:cubicBezTo>
                  <a:pt x="22806" y="32378"/>
                  <a:pt x="22252" y="32517"/>
                  <a:pt x="21766" y="32725"/>
                </a:cubicBezTo>
                <a:cubicBezTo>
                  <a:pt x="22321" y="32170"/>
                  <a:pt x="22945" y="31685"/>
                  <a:pt x="23499" y="31130"/>
                </a:cubicBezTo>
                <a:cubicBezTo>
                  <a:pt x="23707" y="30922"/>
                  <a:pt x="23915" y="30645"/>
                  <a:pt x="24123" y="30368"/>
                </a:cubicBezTo>
                <a:cubicBezTo>
                  <a:pt x="24331" y="30298"/>
                  <a:pt x="24608" y="30229"/>
                  <a:pt x="24816" y="30091"/>
                </a:cubicBezTo>
                <a:cubicBezTo>
                  <a:pt x="24955" y="30091"/>
                  <a:pt x="25094" y="30021"/>
                  <a:pt x="25232" y="30021"/>
                </a:cubicBezTo>
                <a:cubicBezTo>
                  <a:pt x="25302" y="30091"/>
                  <a:pt x="25302" y="30091"/>
                  <a:pt x="25371" y="30160"/>
                </a:cubicBezTo>
                <a:cubicBezTo>
                  <a:pt x="25530" y="30372"/>
                  <a:pt x="25770" y="30462"/>
                  <a:pt x="26028" y="30462"/>
                </a:cubicBezTo>
                <a:cubicBezTo>
                  <a:pt x="26108" y="30462"/>
                  <a:pt x="26190" y="30453"/>
                  <a:pt x="26272" y="30437"/>
                </a:cubicBezTo>
                <a:cubicBezTo>
                  <a:pt x="26411" y="30437"/>
                  <a:pt x="26341" y="30229"/>
                  <a:pt x="26272" y="30160"/>
                </a:cubicBezTo>
                <a:cubicBezTo>
                  <a:pt x="26211" y="30180"/>
                  <a:pt x="26156" y="30189"/>
                  <a:pt x="26104" y="30189"/>
                </a:cubicBezTo>
                <a:cubicBezTo>
                  <a:pt x="25977" y="30189"/>
                  <a:pt x="25865" y="30140"/>
                  <a:pt x="25718" y="30091"/>
                </a:cubicBezTo>
                <a:cubicBezTo>
                  <a:pt x="25787" y="30021"/>
                  <a:pt x="25787" y="30021"/>
                  <a:pt x="25718" y="29952"/>
                </a:cubicBezTo>
                <a:cubicBezTo>
                  <a:pt x="25718" y="29883"/>
                  <a:pt x="25648" y="29813"/>
                  <a:pt x="25579" y="29813"/>
                </a:cubicBezTo>
                <a:cubicBezTo>
                  <a:pt x="25648" y="29675"/>
                  <a:pt x="25718" y="29605"/>
                  <a:pt x="25787" y="29467"/>
                </a:cubicBezTo>
                <a:cubicBezTo>
                  <a:pt x="26098" y="29094"/>
                  <a:pt x="26520" y="28832"/>
                  <a:pt x="27004" y="28832"/>
                </a:cubicBezTo>
                <a:cubicBezTo>
                  <a:pt x="27060" y="28832"/>
                  <a:pt x="27116" y="28836"/>
                  <a:pt x="27173" y="28843"/>
                </a:cubicBezTo>
                <a:cubicBezTo>
                  <a:pt x="27658" y="28843"/>
                  <a:pt x="28144" y="29120"/>
                  <a:pt x="27866" y="29605"/>
                </a:cubicBezTo>
                <a:cubicBezTo>
                  <a:pt x="27658" y="30160"/>
                  <a:pt x="27173" y="30229"/>
                  <a:pt x="26688" y="30506"/>
                </a:cubicBezTo>
                <a:cubicBezTo>
                  <a:pt x="26688" y="30506"/>
                  <a:pt x="26688" y="30576"/>
                  <a:pt x="26688" y="30576"/>
                </a:cubicBezTo>
                <a:cubicBezTo>
                  <a:pt x="27381" y="30576"/>
                  <a:pt x="27936" y="30160"/>
                  <a:pt x="28144" y="29536"/>
                </a:cubicBezTo>
                <a:cubicBezTo>
                  <a:pt x="28282" y="28843"/>
                  <a:pt x="27589" y="28565"/>
                  <a:pt x="27035" y="28496"/>
                </a:cubicBezTo>
                <a:cubicBezTo>
                  <a:pt x="26341" y="28565"/>
                  <a:pt x="25648" y="28912"/>
                  <a:pt x="25302" y="29605"/>
                </a:cubicBezTo>
                <a:cubicBezTo>
                  <a:pt x="25302" y="29605"/>
                  <a:pt x="25302" y="29605"/>
                  <a:pt x="25302" y="29675"/>
                </a:cubicBezTo>
                <a:cubicBezTo>
                  <a:pt x="25281" y="29654"/>
                  <a:pt x="25255" y="29646"/>
                  <a:pt x="25228" y="29646"/>
                </a:cubicBezTo>
                <a:cubicBezTo>
                  <a:pt x="25163" y="29646"/>
                  <a:pt x="25094" y="29695"/>
                  <a:pt x="25094" y="29744"/>
                </a:cubicBezTo>
                <a:cubicBezTo>
                  <a:pt x="24955" y="29813"/>
                  <a:pt x="24886" y="29813"/>
                  <a:pt x="24816" y="29813"/>
                </a:cubicBezTo>
                <a:cubicBezTo>
                  <a:pt x="24608" y="29883"/>
                  <a:pt x="24470" y="29952"/>
                  <a:pt x="24262" y="30021"/>
                </a:cubicBezTo>
                <a:cubicBezTo>
                  <a:pt x="24678" y="29397"/>
                  <a:pt x="24886" y="28773"/>
                  <a:pt x="25232" y="28080"/>
                </a:cubicBezTo>
                <a:cubicBezTo>
                  <a:pt x="25302" y="28080"/>
                  <a:pt x="25302" y="28011"/>
                  <a:pt x="25302" y="28011"/>
                </a:cubicBezTo>
                <a:lnTo>
                  <a:pt x="25302" y="27803"/>
                </a:lnTo>
                <a:cubicBezTo>
                  <a:pt x="25302" y="27803"/>
                  <a:pt x="25302" y="27734"/>
                  <a:pt x="25302" y="27734"/>
                </a:cubicBezTo>
                <a:cubicBezTo>
                  <a:pt x="25371" y="27664"/>
                  <a:pt x="25371" y="27526"/>
                  <a:pt x="25302" y="27456"/>
                </a:cubicBezTo>
                <a:lnTo>
                  <a:pt x="25371" y="27456"/>
                </a:lnTo>
                <a:cubicBezTo>
                  <a:pt x="25856" y="27248"/>
                  <a:pt x="26203" y="26763"/>
                  <a:pt x="26272" y="26209"/>
                </a:cubicBezTo>
                <a:cubicBezTo>
                  <a:pt x="26341" y="25654"/>
                  <a:pt x="25926" y="25169"/>
                  <a:pt x="25371" y="25169"/>
                </a:cubicBezTo>
                <a:cubicBezTo>
                  <a:pt x="25371" y="25238"/>
                  <a:pt x="25371" y="25238"/>
                  <a:pt x="25371" y="25308"/>
                </a:cubicBezTo>
                <a:cubicBezTo>
                  <a:pt x="25648" y="25585"/>
                  <a:pt x="25995" y="25654"/>
                  <a:pt x="25926" y="26139"/>
                </a:cubicBezTo>
                <a:cubicBezTo>
                  <a:pt x="25856" y="26486"/>
                  <a:pt x="25718" y="26833"/>
                  <a:pt x="25440" y="27040"/>
                </a:cubicBezTo>
                <a:cubicBezTo>
                  <a:pt x="25371" y="27040"/>
                  <a:pt x="25302" y="27110"/>
                  <a:pt x="25302" y="27110"/>
                </a:cubicBezTo>
                <a:cubicBezTo>
                  <a:pt x="25267" y="27040"/>
                  <a:pt x="25180" y="27006"/>
                  <a:pt x="25094" y="27006"/>
                </a:cubicBezTo>
                <a:cubicBezTo>
                  <a:pt x="25007" y="27006"/>
                  <a:pt x="24920" y="27040"/>
                  <a:pt x="24886" y="27110"/>
                </a:cubicBezTo>
                <a:cubicBezTo>
                  <a:pt x="24747" y="27110"/>
                  <a:pt x="24678" y="27040"/>
                  <a:pt x="24608" y="26902"/>
                </a:cubicBezTo>
                <a:cubicBezTo>
                  <a:pt x="24193" y="26486"/>
                  <a:pt x="24608" y="25377"/>
                  <a:pt x="25232" y="25377"/>
                </a:cubicBezTo>
                <a:cubicBezTo>
                  <a:pt x="25302" y="25377"/>
                  <a:pt x="25302" y="25238"/>
                  <a:pt x="25232" y="25238"/>
                </a:cubicBezTo>
                <a:cubicBezTo>
                  <a:pt x="24470" y="25238"/>
                  <a:pt x="24054" y="26070"/>
                  <a:pt x="24193" y="26763"/>
                </a:cubicBezTo>
                <a:cubicBezTo>
                  <a:pt x="24262" y="27110"/>
                  <a:pt x="24539" y="27387"/>
                  <a:pt x="24886" y="27456"/>
                </a:cubicBezTo>
                <a:cubicBezTo>
                  <a:pt x="24886" y="27664"/>
                  <a:pt x="24886" y="27803"/>
                  <a:pt x="24886" y="28011"/>
                </a:cubicBezTo>
                <a:cubicBezTo>
                  <a:pt x="24886" y="28011"/>
                  <a:pt x="24886" y="28080"/>
                  <a:pt x="24955" y="28080"/>
                </a:cubicBezTo>
                <a:cubicBezTo>
                  <a:pt x="24816" y="28219"/>
                  <a:pt x="24747" y="28358"/>
                  <a:pt x="24747" y="28496"/>
                </a:cubicBezTo>
                <a:cubicBezTo>
                  <a:pt x="24539" y="28912"/>
                  <a:pt x="24401" y="29328"/>
                  <a:pt x="24193" y="29813"/>
                </a:cubicBezTo>
                <a:cubicBezTo>
                  <a:pt x="24123" y="29952"/>
                  <a:pt x="23985" y="30021"/>
                  <a:pt x="23915" y="30160"/>
                </a:cubicBezTo>
                <a:cubicBezTo>
                  <a:pt x="23915" y="30229"/>
                  <a:pt x="23915" y="30229"/>
                  <a:pt x="23915" y="30298"/>
                </a:cubicBezTo>
                <a:cubicBezTo>
                  <a:pt x="23569" y="30784"/>
                  <a:pt x="23083" y="31269"/>
                  <a:pt x="22668" y="31754"/>
                </a:cubicBezTo>
                <a:cubicBezTo>
                  <a:pt x="22182" y="32170"/>
                  <a:pt x="21766" y="32517"/>
                  <a:pt x="21281" y="32933"/>
                </a:cubicBezTo>
                <a:cubicBezTo>
                  <a:pt x="21281" y="32933"/>
                  <a:pt x="21212" y="32933"/>
                  <a:pt x="21281" y="33002"/>
                </a:cubicBezTo>
                <a:lnTo>
                  <a:pt x="19756" y="34180"/>
                </a:lnTo>
                <a:cubicBezTo>
                  <a:pt x="19618" y="34180"/>
                  <a:pt x="19618" y="34250"/>
                  <a:pt x="19548" y="34319"/>
                </a:cubicBezTo>
                <a:lnTo>
                  <a:pt x="19410" y="34388"/>
                </a:lnTo>
                <a:cubicBezTo>
                  <a:pt x="20449" y="31754"/>
                  <a:pt x="21628" y="29120"/>
                  <a:pt x="22945" y="26555"/>
                </a:cubicBezTo>
                <a:lnTo>
                  <a:pt x="23014" y="26555"/>
                </a:lnTo>
                <a:cubicBezTo>
                  <a:pt x="23361" y="25862"/>
                  <a:pt x="23707" y="25238"/>
                  <a:pt x="24123" y="24614"/>
                </a:cubicBezTo>
                <a:cubicBezTo>
                  <a:pt x="24608" y="23921"/>
                  <a:pt x="25163" y="23228"/>
                  <a:pt x="25787" y="22673"/>
                </a:cubicBezTo>
                <a:cubicBezTo>
                  <a:pt x="25856" y="22673"/>
                  <a:pt x="25926" y="22673"/>
                  <a:pt x="25995" y="22604"/>
                </a:cubicBezTo>
                <a:lnTo>
                  <a:pt x="26064" y="22604"/>
                </a:lnTo>
                <a:cubicBezTo>
                  <a:pt x="26150" y="22775"/>
                  <a:pt x="26262" y="22894"/>
                  <a:pt x="26433" y="22894"/>
                </a:cubicBezTo>
                <a:cubicBezTo>
                  <a:pt x="26539" y="22894"/>
                  <a:pt x="26668" y="22849"/>
                  <a:pt x="26827" y="22743"/>
                </a:cubicBezTo>
                <a:cubicBezTo>
                  <a:pt x="26827" y="22743"/>
                  <a:pt x="26827" y="22673"/>
                  <a:pt x="26827" y="22673"/>
                </a:cubicBezTo>
                <a:cubicBezTo>
                  <a:pt x="26757" y="22691"/>
                  <a:pt x="26697" y="22699"/>
                  <a:pt x="26644" y="22699"/>
                </a:cubicBezTo>
                <a:cubicBezTo>
                  <a:pt x="26484" y="22699"/>
                  <a:pt x="26393" y="22621"/>
                  <a:pt x="26341" y="22465"/>
                </a:cubicBezTo>
                <a:cubicBezTo>
                  <a:pt x="26341" y="22396"/>
                  <a:pt x="26341" y="22396"/>
                  <a:pt x="26341" y="22327"/>
                </a:cubicBezTo>
                <a:cubicBezTo>
                  <a:pt x="26341" y="21980"/>
                  <a:pt x="26411" y="21703"/>
                  <a:pt x="26619" y="21426"/>
                </a:cubicBezTo>
                <a:cubicBezTo>
                  <a:pt x="26804" y="21241"/>
                  <a:pt x="27142" y="21056"/>
                  <a:pt x="27430" y="21056"/>
                </a:cubicBezTo>
                <a:cubicBezTo>
                  <a:pt x="27574" y="21056"/>
                  <a:pt x="27705" y="21102"/>
                  <a:pt x="27797" y="21218"/>
                </a:cubicBezTo>
                <a:cubicBezTo>
                  <a:pt x="28074" y="21495"/>
                  <a:pt x="28144" y="21911"/>
                  <a:pt x="28005" y="22327"/>
                </a:cubicBezTo>
                <a:cubicBezTo>
                  <a:pt x="27797" y="22812"/>
                  <a:pt x="27520" y="23228"/>
                  <a:pt x="27104" y="23505"/>
                </a:cubicBezTo>
                <a:cubicBezTo>
                  <a:pt x="27104" y="23575"/>
                  <a:pt x="27104" y="23644"/>
                  <a:pt x="27173" y="23644"/>
                </a:cubicBezTo>
                <a:cubicBezTo>
                  <a:pt x="27866" y="23367"/>
                  <a:pt x="28352" y="22743"/>
                  <a:pt x="28352" y="22050"/>
                </a:cubicBezTo>
                <a:cubicBezTo>
                  <a:pt x="28490" y="21495"/>
                  <a:pt x="28144" y="20940"/>
                  <a:pt x="27658" y="20732"/>
                </a:cubicBezTo>
                <a:cubicBezTo>
                  <a:pt x="27592" y="20720"/>
                  <a:pt x="27526" y="20715"/>
                  <a:pt x="27462" y="20715"/>
                </a:cubicBezTo>
                <a:cubicBezTo>
                  <a:pt x="26791" y="20715"/>
                  <a:pt x="26260" y="21342"/>
                  <a:pt x="26133" y="21911"/>
                </a:cubicBezTo>
                <a:cubicBezTo>
                  <a:pt x="26064" y="21980"/>
                  <a:pt x="26064" y="22050"/>
                  <a:pt x="26133" y="22119"/>
                </a:cubicBezTo>
                <a:lnTo>
                  <a:pt x="25995" y="22119"/>
                </a:lnTo>
                <a:cubicBezTo>
                  <a:pt x="25926" y="22188"/>
                  <a:pt x="25856" y="22258"/>
                  <a:pt x="25856" y="22327"/>
                </a:cubicBezTo>
                <a:cubicBezTo>
                  <a:pt x="25440" y="23020"/>
                  <a:pt x="24816" y="23644"/>
                  <a:pt x="24262" y="24268"/>
                </a:cubicBezTo>
                <a:cubicBezTo>
                  <a:pt x="24123" y="24476"/>
                  <a:pt x="24054" y="24684"/>
                  <a:pt x="23846" y="24961"/>
                </a:cubicBezTo>
                <a:cubicBezTo>
                  <a:pt x="24608" y="23228"/>
                  <a:pt x="25232" y="21495"/>
                  <a:pt x="25579" y="19693"/>
                </a:cubicBezTo>
                <a:cubicBezTo>
                  <a:pt x="25856" y="19554"/>
                  <a:pt x="26133" y="19346"/>
                  <a:pt x="26272" y="19138"/>
                </a:cubicBezTo>
                <a:cubicBezTo>
                  <a:pt x="26549" y="19069"/>
                  <a:pt x="26688" y="18930"/>
                  <a:pt x="26896" y="18792"/>
                </a:cubicBezTo>
                <a:cubicBezTo>
                  <a:pt x="26965" y="18792"/>
                  <a:pt x="26965" y="18722"/>
                  <a:pt x="26965" y="18653"/>
                </a:cubicBezTo>
                <a:cubicBezTo>
                  <a:pt x="27035" y="18792"/>
                  <a:pt x="27035" y="18930"/>
                  <a:pt x="27173" y="19000"/>
                </a:cubicBezTo>
                <a:cubicBezTo>
                  <a:pt x="27312" y="19207"/>
                  <a:pt x="27554" y="19311"/>
                  <a:pt x="27806" y="19311"/>
                </a:cubicBezTo>
                <a:cubicBezTo>
                  <a:pt x="28057" y="19311"/>
                  <a:pt x="28317" y="19207"/>
                  <a:pt x="28490" y="19000"/>
                </a:cubicBezTo>
                <a:cubicBezTo>
                  <a:pt x="28837" y="18584"/>
                  <a:pt x="29045" y="18029"/>
                  <a:pt x="28976" y="17475"/>
                </a:cubicBezTo>
                <a:cubicBezTo>
                  <a:pt x="28930" y="17021"/>
                  <a:pt x="28558" y="16745"/>
                  <a:pt x="28170" y="16745"/>
                </a:cubicBezTo>
                <a:cubicBezTo>
                  <a:pt x="27966" y="16745"/>
                  <a:pt x="27757" y="16822"/>
                  <a:pt x="27589" y="16989"/>
                </a:cubicBezTo>
                <a:cubicBezTo>
                  <a:pt x="27589" y="16989"/>
                  <a:pt x="27589" y="17059"/>
                  <a:pt x="27589" y="17128"/>
                </a:cubicBezTo>
                <a:cubicBezTo>
                  <a:pt x="27050" y="17330"/>
                  <a:pt x="26707" y="17925"/>
                  <a:pt x="26816" y="18595"/>
                </a:cubicBezTo>
                <a:lnTo>
                  <a:pt x="26816" y="18595"/>
                </a:lnTo>
                <a:cubicBezTo>
                  <a:pt x="26799" y="18555"/>
                  <a:pt x="26764" y="18538"/>
                  <a:pt x="26726" y="18538"/>
                </a:cubicBezTo>
                <a:cubicBezTo>
                  <a:pt x="26688" y="18538"/>
                  <a:pt x="26647" y="18555"/>
                  <a:pt x="26619" y="18584"/>
                </a:cubicBezTo>
                <a:cubicBezTo>
                  <a:pt x="26549" y="18584"/>
                  <a:pt x="26480" y="18653"/>
                  <a:pt x="26341" y="18722"/>
                </a:cubicBezTo>
                <a:cubicBezTo>
                  <a:pt x="26203" y="18792"/>
                  <a:pt x="26133" y="18861"/>
                  <a:pt x="25995" y="19000"/>
                </a:cubicBezTo>
                <a:cubicBezTo>
                  <a:pt x="25856" y="19138"/>
                  <a:pt x="25718" y="19277"/>
                  <a:pt x="25579" y="19415"/>
                </a:cubicBezTo>
                <a:cubicBezTo>
                  <a:pt x="25579" y="19207"/>
                  <a:pt x="25648" y="18930"/>
                  <a:pt x="25718" y="18722"/>
                </a:cubicBezTo>
                <a:cubicBezTo>
                  <a:pt x="26133" y="17890"/>
                  <a:pt x="26411" y="16989"/>
                  <a:pt x="26549" y="16088"/>
                </a:cubicBezTo>
                <a:cubicBezTo>
                  <a:pt x="26688" y="16157"/>
                  <a:pt x="26757" y="16227"/>
                  <a:pt x="26896" y="16227"/>
                </a:cubicBezTo>
                <a:cubicBezTo>
                  <a:pt x="26965" y="16227"/>
                  <a:pt x="26965" y="16157"/>
                  <a:pt x="26896" y="16157"/>
                </a:cubicBezTo>
                <a:cubicBezTo>
                  <a:pt x="26757" y="16019"/>
                  <a:pt x="26619" y="15880"/>
                  <a:pt x="26549" y="15742"/>
                </a:cubicBezTo>
                <a:lnTo>
                  <a:pt x="26549" y="15603"/>
                </a:lnTo>
                <a:cubicBezTo>
                  <a:pt x="26549" y="15603"/>
                  <a:pt x="26480" y="15534"/>
                  <a:pt x="26480" y="15534"/>
                </a:cubicBezTo>
                <a:cubicBezTo>
                  <a:pt x="26341" y="15118"/>
                  <a:pt x="26411" y="14702"/>
                  <a:pt x="26619" y="14355"/>
                </a:cubicBezTo>
                <a:cubicBezTo>
                  <a:pt x="26732" y="14073"/>
                  <a:pt x="27074" y="13745"/>
                  <a:pt x="27422" y="13745"/>
                </a:cubicBezTo>
                <a:cubicBezTo>
                  <a:pt x="27501" y="13745"/>
                  <a:pt x="27581" y="13762"/>
                  <a:pt x="27658" y="13801"/>
                </a:cubicBezTo>
                <a:cubicBezTo>
                  <a:pt x="28005" y="14078"/>
                  <a:pt x="28144" y="14425"/>
                  <a:pt x="28144" y="14840"/>
                </a:cubicBezTo>
                <a:cubicBezTo>
                  <a:pt x="28074" y="15326"/>
                  <a:pt x="27866" y="15811"/>
                  <a:pt x="27451" y="16157"/>
                </a:cubicBezTo>
                <a:cubicBezTo>
                  <a:pt x="27451" y="16157"/>
                  <a:pt x="27451" y="16296"/>
                  <a:pt x="27589" y="16296"/>
                </a:cubicBezTo>
                <a:cubicBezTo>
                  <a:pt x="28629" y="15811"/>
                  <a:pt x="28837" y="13870"/>
                  <a:pt x="27658" y="13454"/>
                </a:cubicBezTo>
                <a:cubicBezTo>
                  <a:pt x="27559" y="13421"/>
                  <a:pt x="27463" y="13406"/>
                  <a:pt x="27371" y="13406"/>
                </a:cubicBezTo>
                <a:cubicBezTo>
                  <a:pt x="26495" y="13406"/>
                  <a:pt x="25952" y="14794"/>
                  <a:pt x="26203" y="15672"/>
                </a:cubicBezTo>
                <a:lnTo>
                  <a:pt x="26203" y="16504"/>
                </a:lnTo>
                <a:cubicBezTo>
                  <a:pt x="26203" y="16573"/>
                  <a:pt x="26203" y="16573"/>
                  <a:pt x="26203" y="16573"/>
                </a:cubicBezTo>
                <a:cubicBezTo>
                  <a:pt x="26064" y="17128"/>
                  <a:pt x="25926" y="17613"/>
                  <a:pt x="25718" y="18098"/>
                </a:cubicBezTo>
                <a:cubicBezTo>
                  <a:pt x="25787" y="16851"/>
                  <a:pt x="25787" y="15603"/>
                  <a:pt x="25579" y="14425"/>
                </a:cubicBezTo>
                <a:cubicBezTo>
                  <a:pt x="25648" y="14355"/>
                  <a:pt x="25648" y="14286"/>
                  <a:pt x="25648" y="14217"/>
                </a:cubicBezTo>
                <a:lnTo>
                  <a:pt x="25648" y="14147"/>
                </a:lnTo>
                <a:cubicBezTo>
                  <a:pt x="25648" y="14078"/>
                  <a:pt x="25579" y="13939"/>
                  <a:pt x="25579" y="13870"/>
                </a:cubicBezTo>
                <a:cubicBezTo>
                  <a:pt x="25718" y="13731"/>
                  <a:pt x="25787" y="13523"/>
                  <a:pt x="25787" y="13385"/>
                </a:cubicBezTo>
                <a:cubicBezTo>
                  <a:pt x="25856" y="12761"/>
                  <a:pt x="25648" y="12206"/>
                  <a:pt x="25302" y="11721"/>
                </a:cubicBezTo>
                <a:cubicBezTo>
                  <a:pt x="25153" y="11512"/>
                  <a:pt x="24940" y="11419"/>
                  <a:pt x="24728" y="11419"/>
                </a:cubicBezTo>
                <a:cubicBezTo>
                  <a:pt x="24449" y="11419"/>
                  <a:pt x="24172" y="11583"/>
                  <a:pt x="24054" y="11860"/>
                </a:cubicBezTo>
                <a:cubicBezTo>
                  <a:pt x="24054" y="11909"/>
                  <a:pt x="24054" y="11958"/>
                  <a:pt x="24078" y="11958"/>
                </a:cubicBezTo>
                <a:cubicBezTo>
                  <a:pt x="24089" y="11958"/>
                  <a:pt x="24103" y="11949"/>
                  <a:pt x="24123" y="11929"/>
                </a:cubicBezTo>
                <a:cubicBezTo>
                  <a:pt x="24309" y="11818"/>
                  <a:pt x="24474" y="11746"/>
                  <a:pt x="24631" y="11746"/>
                </a:cubicBezTo>
                <a:cubicBezTo>
                  <a:pt x="24767" y="11746"/>
                  <a:pt x="24895" y="11800"/>
                  <a:pt x="25024" y="11929"/>
                </a:cubicBezTo>
                <a:cubicBezTo>
                  <a:pt x="25302" y="12276"/>
                  <a:pt x="25440" y="12622"/>
                  <a:pt x="25510" y="13038"/>
                </a:cubicBezTo>
                <a:cubicBezTo>
                  <a:pt x="25510" y="13107"/>
                  <a:pt x="25510" y="13315"/>
                  <a:pt x="25510" y="13454"/>
                </a:cubicBezTo>
                <a:cubicBezTo>
                  <a:pt x="25469" y="13413"/>
                  <a:pt x="25428" y="13397"/>
                  <a:pt x="25391" y="13397"/>
                </a:cubicBezTo>
                <a:cubicBezTo>
                  <a:pt x="25302" y="13397"/>
                  <a:pt x="25232" y="13495"/>
                  <a:pt x="25232" y="13593"/>
                </a:cubicBezTo>
                <a:lnTo>
                  <a:pt x="25232" y="13662"/>
                </a:lnTo>
                <a:lnTo>
                  <a:pt x="25163" y="13662"/>
                </a:lnTo>
                <a:cubicBezTo>
                  <a:pt x="24470" y="13385"/>
                  <a:pt x="24123" y="12484"/>
                  <a:pt x="24608" y="11860"/>
                </a:cubicBezTo>
                <a:cubicBezTo>
                  <a:pt x="24608" y="11811"/>
                  <a:pt x="24574" y="11762"/>
                  <a:pt x="24529" y="11762"/>
                </a:cubicBezTo>
                <a:cubicBezTo>
                  <a:pt x="24510" y="11762"/>
                  <a:pt x="24490" y="11770"/>
                  <a:pt x="24470" y="11790"/>
                </a:cubicBezTo>
                <a:cubicBezTo>
                  <a:pt x="24123" y="11998"/>
                  <a:pt x="24123" y="12553"/>
                  <a:pt x="24193" y="12969"/>
                </a:cubicBezTo>
                <a:cubicBezTo>
                  <a:pt x="24262" y="13385"/>
                  <a:pt x="24539" y="13731"/>
                  <a:pt x="24955" y="13870"/>
                </a:cubicBezTo>
                <a:cubicBezTo>
                  <a:pt x="25024" y="13939"/>
                  <a:pt x="25163" y="13939"/>
                  <a:pt x="25302" y="13939"/>
                </a:cubicBezTo>
                <a:cubicBezTo>
                  <a:pt x="25302" y="14009"/>
                  <a:pt x="25302" y="14009"/>
                  <a:pt x="25302" y="14009"/>
                </a:cubicBezTo>
                <a:lnTo>
                  <a:pt x="25302" y="14147"/>
                </a:lnTo>
                <a:lnTo>
                  <a:pt x="25302" y="14217"/>
                </a:lnTo>
                <a:cubicBezTo>
                  <a:pt x="25302" y="14286"/>
                  <a:pt x="25302" y="14355"/>
                  <a:pt x="25371" y="14355"/>
                </a:cubicBezTo>
                <a:cubicBezTo>
                  <a:pt x="25371" y="14494"/>
                  <a:pt x="25371" y="14563"/>
                  <a:pt x="25440" y="14702"/>
                </a:cubicBezTo>
                <a:cubicBezTo>
                  <a:pt x="25510" y="15326"/>
                  <a:pt x="25579" y="15950"/>
                  <a:pt x="25579" y="16573"/>
                </a:cubicBezTo>
                <a:cubicBezTo>
                  <a:pt x="25579" y="17197"/>
                  <a:pt x="25579" y="17821"/>
                  <a:pt x="25510" y="18445"/>
                </a:cubicBezTo>
                <a:lnTo>
                  <a:pt x="25371" y="18722"/>
                </a:lnTo>
                <a:cubicBezTo>
                  <a:pt x="25302" y="18029"/>
                  <a:pt x="25094" y="17405"/>
                  <a:pt x="24747" y="16851"/>
                </a:cubicBezTo>
                <a:cubicBezTo>
                  <a:pt x="24747" y="16851"/>
                  <a:pt x="24747" y="16781"/>
                  <a:pt x="24747" y="16781"/>
                </a:cubicBezTo>
                <a:cubicBezTo>
                  <a:pt x="24747" y="16781"/>
                  <a:pt x="24747" y="16712"/>
                  <a:pt x="24747" y="16712"/>
                </a:cubicBezTo>
                <a:cubicBezTo>
                  <a:pt x="24747" y="16712"/>
                  <a:pt x="24747" y="16643"/>
                  <a:pt x="24747" y="16643"/>
                </a:cubicBezTo>
                <a:lnTo>
                  <a:pt x="24747" y="16573"/>
                </a:lnTo>
                <a:cubicBezTo>
                  <a:pt x="25143" y="15717"/>
                  <a:pt x="24097" y="14484"/>
                  <a:pt x="23218" y="14484"/>
                </a:cubicBezTo>
                <a:cubicBezTo>
                  <a:pt x="23173" y="14484"/>
                  <a:pt x="23128" y="14487"/>
                  <a:pt x="23083" y="14494"/>
                </a:cubicBezTo>
                <a:cubicBezTo>
                  <a:pt x="23014" y="14494"/>
                  <a:pt x="23014" y="14632"/>
                  <a:pt x="23083" y="14632"/>
                </a:cubicBezTo>
                <a:cubicBezTo>
                  <a:pt x="23777" y="14840"/>
                  <a:pt x="24678" y="15603"/>
                  <a:pt x="24470" y="16365"/>
                </a:cubicBezTo>
                <a:cubicBezTo>
                  <a:pt x="24470" y="16573"/>
                  <a:pt x="24262" y="16573"/>
                  <a:pt x="24054" y="16643"/>
                </a:cubicBezTo>
                <a:cubicBezTo>
                  <a:pt x="23846" y="16643"/>
                  <a:pt x="23638" y="16296"/>
                  <a:pt x="23499" y="16088"/>
                </a:cubicBezTo>
                <a:cubicBezTo>
                  <a:pt x="23291" y="15742"/>
                  <a:pt x="23083" y="15326"/>
                  <a:pt x="23014" y="14910"/>
                </a:cubicBezTo>
                <a:cubicBezTo>
                  <a:pt x="23014" y="14875"/>
                  <a:pt x="22997" y="14858"/>
                  <a:pt x="22979" y="14858"/>
                </a:cubicBezTo>
                <a:cubicBezTo>
                  <a:pt x="22962" y="14858"/>
                  <a:pt x="22945" y="14875"/>
                  <a:pt x="22945" y="14910"/>
                </a:cubicBezTo>
                <a:cubicBezTo>
                  <a:pt x="22945" y="15534"/>
                  <a:pt x="23153" y="16088"/>
                  <a:pt x="23499" y="16573"/>
                </a:cubicBezTo>
                <a:cubicBezTo>
                  <a:pt x="23652" y="16776"/>
                  <a:pt x="23915" y="16905"/>
                  <a:pt x="24182" y="16905"/>
                </a:cubicBezTo>
                <a:cubicBezTo>
                  <a:pt x="24279" y="16905"/>
                  <a:pt x="24377" y="16888"/>
                  <a:pt x="24470" y="16851"/>
                </a:cubicBezTo>
                <a:lnTo>
                  <a:pt x="24470" y="16920"/>
                </a:lnTo>
                <a:cubicBezTo>
                  <a:pt x="24470" y="16989"/>
                  <a:pt x="24539" y="17128"/>
                  <a:pt x="24539" y="17197"/>
                </a:cubicBezTo>
                <a:cubicBezTo>
                  <a:pt x="24539" y="17246"/>
                  <a:pt x="24608" y="17295"/>
                  <a:pt x="24698" y="17295"/>
                </a:cubicBezTo>
                <a:cubicBezTo>
                  <a:pt x="24735" y="17295"/>
                  <a:pt x="24776" y="17287"/>
                  <a:pt x="24816" y="17267"/>
                </a:cubicBezTo>
                <a:cubicBezTo>
                  <a:pt x="25024" y="17821"/>
                  <a:pt x="25232" y="18445"/>
                  <a:pt x="25232" y="19069"/>
                </a:cubicBezTo>
                <a:cubicBezTo>
                  <a:pt x="25232" y="19138"/>
                  <a:pt x="25232" y="19207"/>
                  <a:pt x="25232" y="19207"/>
                </a:cubicBezTo>
                <a:cubicBezTo>
                  <a:pt x="25232" y="19277"/>
                  <a:pt x="25232" y="19346"/>
                  <a:pt x="25232" y="19415"/>
                </a:cubicBezTo>
                <a:cubicBezTo>
                  <a:pt x="25163" y="19415"/>
                  <a:pt x="25163" y="19623"/>
                  <a:pt x="25232" y="19623"/>
                </a:cubicBezTo>
                <a:cubicBezTo>
                  <a:pt x="25232" y="19762"/>
                  <a:pt x="25232" y="19901"/>
                  <a:pt x="25163" y="20039"/>
                </a:cubicBezTo>
                <a:cubicBezTo>
                  <a:pt x="24886" y="21287"/>
                  <a:pt x="24470" y="22535"/>
                  <a:pt x="23985" y="23644"/>
                </a:cubicBezTo>
                <a:cubicBezTo>
                  <a:pt x="23985" y="23575"/>
                  <a:pt x="24054" y="23436"/>
                  <a:pt x="24054" y="23367"/>
                </a:cubicBezTo>
                <a:cubicBezTo>
                  <a:pt x="24054" y="23297"/>
                  <a:pt x="24054" y="23297"/>
                  <a:pt x="24054" y="23297"/>
                </a:cubicBezTo>
                <a:lnTo>
                  <a:pt x="24054" y="23159"/>
                </a:lnTo>
                <a:cubicBezTo>
                  <a:pt x="24123" y="22951"/>
                  <a:pt x="24193" y="22743"/>
                  <a:pt x="24262" y="22535"/>
                </a:cubicBezTo>
                <a:cubicBezTo>
                  <a:pt x="24262" y="22535"/>
                  <a:pt x="24231" y="22504"/>
                  <a:pt x="24211" y="22504"/>
                </a:cubicBezTo>
                <a:cubicBezTo>
                  <a:pt x="24200" y="22504"/>
                  <a:pt x="24193" y="22512"/>
                  <a:pt x="24193" y="22535"/>
                </a:cubicBezTo>
                <a:lnTo>
                  <a:pt x="24123" y="22743"/>
                </a:lnTo>
                <a:cubicBezTo>
                  <a:pt x="24123" y="22188"/>
                  <a:pt x="24123" y="21634"/>
                  <a:pt x="24123" y="21079"/>
                </a:cubicBezTo>
                <a:lnTo>
                  <a:pt x="24123" y="21010"/>
                </a:lnTo>
                <a:cubicBezTo>
                  <a:pt x="24054" y="20802"/>
                  <a:pt x="24054" y="20594"/>
                  <a:pt x="23985" y="20455"/>
                </a:cubicBezTo>
                <a:cubicBezTo>
                  <a:pt x="24054" y="20317"/>
                  <a:pt x="24193" y="20178"/>
                  <a:pt x="24262" y="20039"/>
                </a:cubicBezTo>
                <a:cubicBezTo>
                  <a:pt x="24470" y="19693"/>
                  <a:pt x="24539" y="19277"/>
                  <a:pt x="24470" y="18861"/>
                </a:cubicBezTo>
                <a:cubicBezTo>
                  <a:pt x="24341" y="18283"/>
                  <a:pt x="23796" y="17883"/>
                  <a:pt x="23220" y="17883"/>
                </a:cubicBezTo>
                <a:cubicBezTo>
                  <a:pt x="23174" y="17883"/>
                  <a:pt x="23129" y="17885"/>
                  <a:pt x="23083" y="17890"/>
                </a:cubicBezTo>
                <a:cubicBezTo>
                  <a:pt x="22806" y="17890"/>
                  <a:pt x="22598" y="18029"/>
                  <a:pt x="22390" y="18237"/>
                </a:cubicBezTo>
                <a:cubicBezTo>
                  <a:pt x="22252" y="18584"/>
                  <a:pt x="22252" y="18930"/>
                  <a:pt x="22390" y="19207"/>
                </a:cubicBezTo>
                <a:cubicBezTo>
                  <a:pt x="22390" y="19242"/>
                  <a:pt x="22425" y="19259"/>
                  <a:pt x="22460" y="19259"/>
                </a:cubicBezTo>
                <a:cubicBezTo>
                  <a:pt x="22494" y="19259"/>
                  <a:pt x="22529" y="19242"/>
                  <a:pt x="22529" y="19207"/>
                </a:cubicBezTo>
                <a:cubicBezTo>
                  <a:pt x="22529" y="19207"/>
                  <a:pt x="22529" y="19138"/>
                  <a:pt x="22529" y="19069"/>
                </a:cubicBezTo>
                <a:cubicBezTo>
                  <a:pt x="22598" y="19623"/>
                  <a:pt x="22806" y="20594"/>
                  <a:pt x="23430" y="20732"/>
                </a:cubicBezTo>
                <a:cubicBezTo>
                  <a:pt x="23499" y="20732"/>
                  <a:pt x="23638" y="20732"/>
                  <a:pt x="23707" y="20663"/>
                </a:cubicBezTo>
                <a:lnTo>
                  <a:pt x="23707" y="20732"/>
                </a:lnTo>
                <a:cubicBezTo>
                  <a:pt x="23707" y="20732"/>
                  <a:pt x="23777" y="20802"/>
                  <a:pt x="23777" y="20802"/>
                </a:cubicBezTo>
                <a:cubicBezTo>
                  <a:pt x="23846" y="21634"/>
                  <a:pt x="23777" y="22465"/>
                  <a:pt x="23777" y="23297"/>
                </a:cubicBezTo>
                <a:cubicBezTo>
                  <a:pt x="23569" y="23921"/>
                  <a:pt x="23361" y="24545"/>
                  <a:pt x="23153" y="25169"/>
                </a:cubicBezTo>
                <a:cubicBezTo>
                  <a:pt x="22945" y="25654"/>
                  <a:pt x="22668" y="26139"/>
                  <a:pt x="22460" y="26625"/>
                </a:cubicBezTo>
                <a:cubicBezTo>
                  <a:pt x="22390" y="26694"/>
                  <a:pt x="22390" y="26763"/>
                  <a:pt x="22321" y="26833"/>
                </a:cubicBezTo>
                <a:cubicBezTo>
                  <a:pt x="21905" y="27595"/>
                  <a:pt x="21350" y="28288"/>
                  <a:pt x="20935" y="28981"/>
                </a:cubicBezTo>
                <a:cubicBezTo>
                  <a:pt x="20889" y="29027"/>
                  <a:pt x="20843" y="29073"/>
                  <a:pt x="20818" y="29138"/>
                </a:cubicBezTo>
                <a:lnTo>
                  <a:pt x="20818" y="29138"/>
                </a:lnTo>
                <a:cubicBezTo>
                  <a:pt x="20866" y="28832"/>
                  <a:pt x="20873" y="28525"/>
                  <a:pt x="20935" y="28219"/>
                </a:cubicBezTo>
                <a:cubicBezTo>
                  <a:pt x="20935" y="27248"/>
                  <a:pt x="20796" y="26278"/>
                  <a:pt x="20519" y="25308"/>
                </a:cubicBezTo>
                <a:cubicBezTo>
                  <a:pt x="20548" y="25044"/>
                  <a:pt x="20590" y="24780"/>
                  <a:pt x="20644" y="24516"/>
                </a:cubicBezTo>
                <a:lnTo>
                  <a:pt x="20644" y="24516"/>
                </a:lnTo>
                <a:cubicBezTo>
                  <a:pt x="20624" y="24313"/>
                  <a:pt x="20588" y="24100"/>
                  <a:pt x="20588" y="23852"/>
                </a:cubicBezTo>
                <a:cubicBezTo>
                  <a:pt x="20588" y="23852"/>
                  <a:pt x="20657" y="23852"/>
                  <a:pt x="20657" y="23783"/>
                </a:cubicBezTo>
                <a:cubicBezTo>
                  <a:pt x="20588" y="23575"/>
                  <a:pt x="20588" y="23367"/>
                  <a:pt x="20519" y="23159"/>
                </a:cubicBezTo>
                <a:cubicBezTo>
                  <a:pt x="20519" y="22743"/>
                  <a:pt x="20449" y="22396"/>
                  <a:pt x="20449" y="21980"/>
                </a:cubicBezTo>
                <a:cubicBezTo>
                  <a:pt x="20380" y="21495"/>
                  <a:pt x="20380" y="21010"/>
                  <a:pt x="20449" y="20525"/>
                </a:cubicBezTo>
                <a:cubicBezTo>
                  <a:pt x="20449" y="20525"/>
                  <a:pt x="20519" y="20039"/>
                  <a:pt x="20588" y="19623"/>
                </a:cubicBezTo>
                <a:lnTo>
                  <a:pt x="20588" y="19831"/>
                </a:lnTo>
                <a:cubicBezTo>
                  <a:pt x="20588" y="19866"/>
                  <a:pt x="20640" y="19883"/>
                  <a:pt x="20692" y="19883"/>
                </a:cubicBezTo>
                <a:cubicBezTo>
                  <a:pt x="20744" y="19883"/>
                  <a:pt x="20796" y="19866"/>
                  <a:pt x="20796" y="19831"/>
                </a:cubicBezTo>
                <a:cubicBezTo>
                  <a:pt x="20796" y="19693"/>
                  <a:pt x="20865" y="19554"/>
                  <a:pt x="20865" y="19415"/>
                </a:cubicBezTo>
                <a:lnTo>
                  <a:pt x="21004" y="19415"/>
                </a:lnTo>
                <a:cubicBezTo>
                  <a:pt x="21036" y="19419"/>
                  <a:pt x="21067" y="19421"/>
                  <a:pt x="21098" y="19421"/>
                </a:cubicBezTo>
                <a:cubicBezTo>
                  <a:pt x="21606" y="19421"/>
                  <a:pt x="21986" y="18902"/>
                  <a:pt x="22182" y="18445"/>
                </a:cubicBezTo>
                <a:cubicBezTo>
                  <a:pt x="22390" y="17960"/>
                  <a:pt x="22182" y="16989"/>
                  <a:pt x="21489" y="16851"/>
                </a:cubicBezTo>
                <a:cubicBezTo>
                  <a:pt x="21489" y="16851"/>
                  <a:pt x="21420" y="16851"/>
                  <a:pt x="21420" y="16920"/>
                </a:cubicBezTo>
                <a:cubicBezTo>
                  <a:pt x="21386" y="16887"/>
                  <a:pt x="21349" y="16873"/>
                  <a:pt x="21311" y="16873"/>
                </a:cubicBezTo>
                <a:cubicBezTo>
                  <a:pt x="21189" y="16873"/>
                  <a:pt x="21057" y="17006"/>
                  <a:pt x="21004" y="17059"/>
                </a:cubicBezTo>
                <a:cubicBezTo>
                  <a:pt x="20727" y="17336"/>
                  <a:pt x="20449" y="17682"/>
                  <a:pt x="20311" y="18029"/>
                </a:cubicBezTo>
                <a:cubicBezTo>
                  <a:pt x="20172" y="18445"/>
                  <a:pt x="20241" y="18861"/>
                  <a:pt x="20519" y="19207"/>
                </a:cubicBezTo>
                <a:cubicBezTo>
                  <a:pt x="20172" y="20178"/>
                  <a:pt x="20033" y="21218"/>
                  <a:pt x="20172" y="22258"/>
                </a:cubicBezTo>
                <a:cubicBezTo>
                  <a:pt x="20033" y="21911"/>
                  <a:pt x="19825" y="21495"/>
                  <a:pt x="19687" y="21148"/>
                </a:cubicBezTo>
                <a:cubicBezTo>
                  <a:pt x="19964" y="20594"/>
                  <a:pt x="19895" y="19831"/>
                  <a:pt x="19479" y="19346"/>
                </a:cubicBezTo>
                <a:cubicBezTo>
                  <a:pt x="19214" y="18976"/>
                  <a:pt x="18707" y="18605"/>
                  <a:pt x="18204" y="18605"/>
                </a:cubicBezTo>
                <a:cubicBezTo>
                  <a:pt x="18048" y="18605"/>
                  <a:pt x="17893" y="18640"/>
                  <a:pt x="17746" y="18722"/>
                </a:cubicBezTo>
                <a:cubicBezTo>
                  <a:pt x="17053" y="19069"/>
                  <a:pt x="17261" y="20247"/>
                  <a:pt x="17607" y="20802"/>
                </a:cubicBezTo>
                <a:cubicBezTo>
                  <a:pt x="17861" y="21140"/>
                  <a:pt x="18268" y="21426"/>
                  <a:pt x="18626" y="21426"/>
                </a:cubicBezTo>
                <a:cubicBezTo>
                  <a:pt x="18856" y="21426"/>
                  <a:pt x="19066" y="21308"/>
                  <a:pt x="19202" y="21010"/>
                </a:cubicBezTo>
                <a:lnTo>
                  <a:pt x="19202" y="21010"/>
                </a:lnTo>
                <a:cubicBezTo>
                  <a:pt x="19061" y="21231"/>
                  <a:pt x="18902" y="21318"/>
                  <a:pt x="18741" y="21318"/>
                </a:cubicBezTo>
                <a:cubicBezTo>
                  <a:pt x="18349" y="21318"/>
                  <a:pt x="17943" y="20799"/>
                  <a:pt x="17746" y="20455"/>
                </a:cubicBezTo>
                <a:cubicBezTo>
                  <a:pt x="17469" y="19970"/>
                  <a:pt x="17538" y="19138"/>
                  <a:pt x="18162" y="19000"/>
                </a:cubicBezTo>
                <a:cubicBezTo>
                  <a:pt x="18189" y="18995"/>
                  <a:pt x="18216" y="18993"/>
                  <a:pt x="18244" y="18993"/>
                </a:cubicBezTo>
                <a:cubicBezTo>
                  <a:pt x="18640" y="18993"/>
                  <a:pt x="19081" y="19438"/>
                  <a:pt x="19340" y="19762"/>
                </a:cubicBezTo>
                <a:cubicBezTo>
                  <a:pt x="19548" y="20109"/>
                  <a:pt x="19618" y="20525"/>
                  <a:pt x="19548" y="20871"/>
                </a:cubicBezTo>
                <a:lnTo>
                  <a:pt x="19479" y="20871"/>
                </a:lnTo>
                <a:cubicBezTo>
                  <a:pt x="19450" y="20784"/>
                  <a:pt x="19397" y="20746"/>
                  <a:pt x="19344" y="20746"/>
                </a:cubicBezTo>
                <a:cubicBezTo>
                  <a:pt x="19272" y="20746"/>
                  <a:pt x="19202" y="20820"/>
                  <a:pt x="19202" y="20940"/>
                </a:cubicBezTo>
                <a:cubicBezTo>
                  <a:pt x="19202" y="20940"/>
                  <a:pt x="19202" y="21010"/>
                  <a:pt x="19202" y="21010"/>
                </a:cubicBezTo>
                <a:cubicBezTo>
                  <a:pt x="19271" y="21148"/>
                  <a:pt x="19271" y="21218"/>
                  <a:pt x="19340" y="21287"/>
                </a:cubicBezTo>
                <a:cubicBezTo>
                  <a:pt x="19340" y="21356"/>
                  <a:pt x="19340" y="21356"/>
                  <a:pt x="19340" y="21426"/>
                </a:cubicBezTo>
                <a:cubicBezTo>
                  <a:pt x="19479" y="21564"/>
                  <a:pt x="19548" y="21703"/>
                  <a:pt x="19687" y="21842"/>
                </a:cubicBezTo>
                <a:cubicBezTo>
                  <a:pt x="19895" y="22188"/>
                  <a:pt x="20033" y="22673"/>
                  <a:pt x="20172" y="23089"/>
                </a:cubicBezTo>
                <a:cubicBezTo>
                  <a:pt x="20311" y="23436"/>
                  <a:pt x="20241" y="23644"/>
                  <a:pt x="20311" y="23921"/>
                </a:cubicBezTo>
                <a:cubicBezTo>
                  <a:pt x="20311" y="24406"/>
                  <a:pt x="20380" y="24892"/>
                  <a:pt x="20519" y="25377"/>
                </a:cubicBezTo>
                <a:lnTo>
                  <a:pt x="20519" y="25446"/>
                </a:lnTo>
                <a:cubicBezTo>
                  <a:pt x="20449" y="25515"/>
                  <a:pt x="20519" y="25515"/>
                  <a:pt x="20519" y="25585"/>
                </a:cubicBezTo>
                <a:cubicBezTo>
                  <a:pt x="20519" y="25862"/>
                  <a:pt x="20657" y="26139"/>
                  <a:pt x="20657" y="26417"/>
                </a:cubicBezTo>
                <a:cubicBezTo>
                  <a:pt x="20449" y="26070"/>
                  <a:pt x="20241" y="25654"/>
                  <a:pt x="20103" y="25308"/>
                </a:cubicBezTo>
                <a:cubicBezTo>
                  <a:pt x="20033" y="25100"/>
                  <a:pt x="19895" y="24892"/>
                  <a:pt x="19756" y="24684"/>
                </a:cubicBezTo>
                <a:cubicBezTo>
                  <a:pt x="19618" y="24545"/>
                  <a:pt x="19479" y="24476"/>
                  <a:pt x="19340" y="24337"/>
                </a:cubicBezTo>
                <a:cubicBezTo>
                  <a:pt x="19687" y="23713"/>
                  <a:pt x="19479" y="22951"/>
                  <a:pt x="18855" y="22604"/>
                </a:cubicBezTo>
                <a:cubicBezTo>
                  <a:pt x="18672" y="22513"/>
                  <a:pt x="18484" y="22469"/>
                  <a:pt x="18304" y="22469"/>
                </a:cubicBezTo>
                <a:cubicBezTo>
                  <a:pt x="17803" y="22469"/>
                  <a:pt x="17363" y="22805"/>
                  <a:pt x="17261" y="23367"/>
                </a:cubicBezTo>
                <a:cubicBezTo>
                  <a:pt x="17191" y="23921"/>
                  <a:pt x="17469" y="24545"/>
                  <a:pt x="18023" y="24892"/>
                </a:cubicBezTo>
                <a:cubicBezTo>
                  <a:pt x="18162" y="25003"/>
                  <a:pt x="18334" y="25058"/>
                  <a:pt x="18508" y="25058"/>
                </a:cubicBezTo>
                <a:cubicBezTo>
                  <a:pt x="18769" y="25058"/>
                  <a:pt x="19035" y="24933"/>
                  <a:pt x="19202" y="24684"/>
                </a:cubicBezTo>
                <a:lnTo>
                  <a:pt x="19340" y="24822"/>
                </a:lnTo>
                <a:cubicBezTo>
                  <a:pt x="19359" y="24841"/>
                  <a:pt x="19377" y="24849"/>
                  <a:pt x="19395" y="24849"/>
                </a:cubicBezTo>
                <a:cubicBezTo>
                  <a:pt x="19442" y="24849"/>
                  <a:pt x="19479" y="24785"/>
                  <a:pt x="19479" y="24684"/>
                </a:cubicBezTo>
                <a:cubicBezTo>
                  <a:pt x="19687" y="24961"/>
                  <a:pt x="19895" y="25238"/>
                  <a:pt x="19964" y="25515"/>
                </a:cubicBezTo>
                <a:cubicBezTo>
                  <a:pt x="20172" y="26001"/>
                  <a:pt x="20380" y="26417"/>
                  <a:pt x="20727" y="26763"/>
                </a:cubicBezTo>
                <a:cubicBezTo>
                  <a:pt x="20727" y="26833"/>
                  <a:pt x="20727" y="26902"/>
                  <a:pt x="20727" y="26971"/>
                </a:cubicBezTo>
                <a:cubicBezTo>
                  <a:pt x="20865" y="27595"/>
                  <a:pt x="20865" y="28288"/>
                  <a:pt x="20727" y="28981"/>
                </a:cubicBezTo>
                <a:cubicBezTo>
                  <a:pt x="20588" y="28427"/>
                  <a:pt x="20241" y="27942"/>
                  <a:pt x="19825" y="27595"/>
                </a:cubicBezTo>
                <a:cubicBezTo>
                  <a:pt x="19756" y="27526"/>
                  <a:pt x="19687" y="27456"/>
                  <a:pt x="19548" y="27387"/>
                </a:cubicBezTo>
                <a:cubicBezTo>
                  <a:pt x="19690" y="26726"/>
                  <a:pt x="18866" y="26000"/>
                  <a:pt x="18216" y="26000"/>
                </a:cubicBezTo>
                <a:cubicBezTo>
                  <a:pt x="17913" y="26000"/>
                  <a:pt x="17648" y="26158"/>
                  <a:pt x="17538" y="26555"/>
                </a:cubicBezTo>
                <a:cubicBezTo>
                  <a:pt x="17469" y="27110"/>
                  <a:pt x="17677" y="27664"/>
                  <a:pt x="18093" y="28011"/>
                </a:cubicBezTo>
                <a:cubicBezTo>
                  <a:pt x="18272" y="28235"/>
                  <a:pt x="18624" y="28458"/>
                  <a:pt x="18944" y="28458"/>
                </a:cubicBezTo>
                <a:cubicBezTo>
                  <a:pt x="19120" y="28458"/>
                  <a:pt x="19287" y="28391"/>
                  <a:pt x="19410" y="28219"/>
                </a:cubicBezTo>
                <a:cubicBezTo>
                  <a:pt x="19410" y="28219"/>
                  <a:pt x="19410" y="28150"/>
                  <a:pt x="19340" y="28150"/>
                </a:cubicBezTo>
                <a:cubicBezTo>
                  <a:pt x="19254" y="28167"/>
                  <a:pt x="19171" y="28176"/>
                  <a:pt x="19092" y="28176"/>
                </a:cubicBezTo>
                <a:cubicBezTo>
                  <a:pt x="18855" y="28176"/>
                  <a:pt x="18647" y="28098"/>
                  <a:pt x="18439" y="27942"/>
                </a:cubicBezTo>
                <a:cubicBezTo>
                  <a:pt x="18093" y="27664"/>
                  <a:pt x="17885" y="27318"/>
                  <a:pt x="17815" y="26971"/>
                </a:cubicBezTo>
                <a:cubicBezTo>
                  <a:pt x="17698" y="26619"/>
                  <a:pt x="17978" y="26316"/>
                  <a:pt x="18320" y="26316"/>
                </a:cubicBezTo>
                <a:cubicBezTo>
                  <a:pt x="18381" y="26316"/>
                  <a:pt x="18445" y="26326"/>
                  <a:pt x="18508" y="26347"/>
                </a:cubicBezTo>
                <a:cubicBezTo>
                  <a:pt x="18924" y="26486"/>
                  <a:pt x="19202" y="26833"/>
                  <a:pt x="19340" y="27318"/>
                </a:cubicBezTo>
                <a:cubicBezTo>
                  <a:pt x="19340" y="27318"/>
                  <a:pt x="19271" y="27387"/>
                  <a:pt x="19271" y="27387"/>
                </a:cubicBezTo>
                <a:cubicBezTo>
                  <a:pt x="19271" y="27456"/>
                  <a:pt x="19271" y="27456"/>
                  <a:pt x="19271" y="27526"/>
                </a:cubicBezTo>
                <a:cubicBezTo>
                  <a:pt x="19271" y="27526"/>
                  <a:pt x="19271" y="27526"/>
                  <a:pt x="19271" y="27595"/>
                </a:cubicBezTo>
                <a:cubicBezTo>
                  <a:pt x="19271" y="27595"/>
                  <a:pt x="19271" y="27664"/>
                  <a:pt x="19340" y="27664"/>
                </a:cubicBezTo>
                <a:cubicBezTo>
                  <a:pt x="19375" y="27699"/>
                  <a:pt x="19392" y="27716"/>
                  <a:pt x="19410" y="27716"/>
                </a:cubicBezTo>
                <a:cubicBezTo>
                  <a:pt x="19427" y="27716"/>
                  <a:pt x="19444" y="27699"/>
                  <a:pt x="19479" y="27664"/>
                </a:cubicBezTo>
                <a:lnTo>
                  <a:pt x="19548" y="27664"/>
                </a:lnTo>
                <a:cubicBezTo>
                  <a:pt x="19548" y="27734"/>
                  <a:pt x="19618" y="27734"/>
                  <a:pt x="19687" y="27803"/>
                </a:cubicBezTo>
                <a:cubicBezTo>
                  <a:pt x="20172" y="28219"/>
                  <a:pt x="20519" y="28704"/>
                  <a:pt x="20657" y="29328"/>
                </a:cubicBezTo>
                <a:lnTo>
                  <a:pt x="20588" y="29883"/>
                </a:lnTo>
                <a:cubicBezTo>
                  <a:pt x="19548" y="31546"/>
                  <a:pt x="18786" y="33418"/>
                  <a:pt x="18370" y="35359"/>
                </a:cubicBezTo>
                <a:cubicBezTo>
                  <a:pt x="18370" y="35440"/>
                  <a:pt x="18441" y="35474"/>
                  <a:pt x="18500" y="35474"/>
                </a:cubicBezTo>
                <a:cubicBezTo>
                  <a:pt x="18542" y="35474"/>
                  <a:pt x="18578" y="35457"/>
                  <a:pt x="18578" y="35428"/>
                </a:cubicBezTo>
                <a:cubicBezTo>
                  <a:pt x="19202" y="33834"/>
                  <a:pt x="19687" y="32239"/>
                  <a:pt x="20380" y="30784"/>
                </a:cubicBezTo>
                <a:lnTo>
                  <a:pt x="20380" y="30784"/>
                </a:lnTo>
                <a:cubicBezTo>
                  <a:pt x="20380" y="30922"/>
                  <a:pt x="20311" y="31130"/>
                  <a:pt x="20311" y="31338"/>
                </a:cubicBezTo>
                <a:cubicBezTo>
                  <a:pt x="19548" y="33002"/>
                  <a:pt x="18924" y="34735"/>
                  <a:pt x="18508" y="36537"/>
                </a:cubicBezTo>
                <a:cubicBezTo>
                  <a:pt x="18162" y="33972"/>
                  <a:pt x="17677" y="31477"/>
                  <a:pt x="17053" y="28981"/>
                </a:cubicBezTo>
                <a:cubicBezTo>
                  <a:pt x="17053" y="28947"/>
                  <a:pt x="17035" y="28929"/>
                  <a:pt x="17009" y="28929"/>
                </a:cubicBezTo>
                <a:cubicBezTo>
                  <a:pt x="16983" y="28929"/>
                  <a:pt x="16949" y="28947"/>
                  <a:pt x="16914" y="28981"/>
                </a:cubicBezTo>
                <a:cubicBezTo>
                  <a:pt x="17538" y="31685"/>
                  <a:pt x="17885" y="34388"/>
                  <a:pt x="18370" y="37092"/>
                </a:cubicBezTo>
                <a:cubicBezTo>
                  <a:pt x="18370" y="37161"/>
                  <a:pt x="18300" y="37230"/>
                  <a:pt x="18300" y="37300"/>
                </a:cubicBezTo>
                <a:cubicBezTo>
                  <a:pt x="17885" y="34873"/>
                  <a:pt x="17469" y="32517"/>
                  <a:pt x="16983" y="30091"/>
                </a:cubicBezTo>
                <a:cubicBezTo>
                  <a:pt x="16775" y="27803"/>
                  <a:pt x="16360" y="25515"/>
                  <a:pt x="15736" y="23297"/>
                </a:cubicBezTo>
                <a:cubicBezTo>
                  <a:pt x="15736" y="22465"/>
                  <a:pt x="15805" y="21703"/>
                  <a:pt x="15944" y="20940"/>
                </a:cubicBezTo>
                <a:cubicBezTo>
                  <a:pt x="16290" y="20247"/>
                  <a:pt x="16775" y="19693"/>
                  <a:pt x="17191" y="19069"/>
                </a:cubicBezTo>
                <a:cubicBezTo>
                  <a:pt x="17538" y="18653"/>
                  <a:pt x="17746" y="18168"/>
                  <a:pt x="17954" y="17682"/>
                </a:cubicBezTo>
                <a:cubicBezTo>
                  <a:pt x="18023" y="17682"/>
                  <a:pt x="18023" y="17682"/>
                  <a:pt x="18093" y="17752"/>
                </a:cubicBezTo>
                <a:cubicBezTo>
                  <a:pt x="18106" y="17765"/>
                  <a:pt x="18119" y="17771"/>
                  <a:pt x="18132" y="17771"/>
                </a:cubicBezTo>
                <a:cubicBezTo>
                  <a:pt x="18186" y="17771"/>
                  <a:pt x="18231" y="17669"/>
                  <a:pt x="18231" y="17613"/>
                </a:cubicBezTo>
                <a:cubicBezTo>
                  <a:pt x="18162" y="17544"/>
                  <a:pt x="18162" y="17475"/>
                  <a:pt x="18093" y="17405"/>
                </a:cubicBezTo>
                <a:cubicBezTo>
                  <a:pt x="18093" y="17336"/>
                  <a:pt x="18093" y="17336"/>
                  <a:pt x="18093" y="17267"/>
                </a:cubicBezTo>
                <a:cubicBezTo>
                  <a:pt x="18162" y="17197"/>
                  <a:pt x="18093" y="17128"/>
                  <a:pt x="18023" y="17059"/>
                </a:cubicBezTo>
                <a:cubicBezTo>
                  <a:pt x="18023" y="16573"/>
                  <a:pt x="18300" y="16157"/>
                  <a:pt x="18647" y="15950"/>
                </a:cubicBezTo>
                <a:cubicBezTo>
                  <a:pt x="18779" y="15850"/>
                  <a:pt x="19069" y="15767"/>
                  <a:pt x="19336" y="15767"/>
                </a:cubicBezTo>
                <a:cubicBezTo>
                  <a:pt x="19629" y="15767"/>
                  <a:pt x="19895" y="15867"/>
                  <a:pt x="19895" y="16157"/>
                </a:cubicBezTo>
                <a:cubicBezTo>
                  <a:pt x="19895" y="16573"/>
                  <a:pt x="19410" y="16989"/>
                  <a:pt x="19132" y="17197"/>
                </a:cubicBezTo>
                <a:cubicBezTo>
                  <a:pt x="18786" y="17475"/>
                  <a:pt x="18439" y="17752"/>
                  <a:pt x="18023" y="17890"/>
                </a:cubicBezTo>
                <a:cubicBezTo>
                  <a:pt x="17954" y="17960"/>
                  <a:pt x="17954" y="18029"/>
                  <a:pt x="18023" y="18098"/>
                </a:cubicBezTo>
                <a:cubicBezTo>
                  <a:pt x="18647" y="17960"/>
                  <a:pt x="19271" y="17613"/>
                  <a:pt x="19687" y="17059"/>
                </a:cubicBezTo>
                <a:cubicBezTo>
                  <a:pt x="19964" y="16712"/>
                  <a:pt x="20380" y="16157"/>
                  <a:pt x="20033" y="15742"/>
                </a:cubicBezTo>
                <a:cubicBezTo>
                  <a:pt x="19862" y="15570"/>
                  <a:pt x="19644" y="15446"/>
                  <a:pt x="19418" y="15446"/>
                </a:cubicBezTo>
                <a:cubicBezTo>
                  <a:pt x="19369" y="15446"/>
                  <a:pt x="19320" y="15452"/>
                  <a:pt x="19271" y="15464"/>
                </a:cubicBezTo>
                <a:cubicBezTo>
                  <a:pt x="19216" y="15455"/>
                  <a:pt x="19163" y="15451"/>
                  <a:pt x="19110" y="15451"/>
                </a:cubicBezTo>
                <a:cubicBezTo>
                  <a:pt x="18765" y="15451"/>
                  <a:pt x="18472" y="15639"/>
                  <a:pt x="18231" y="15880"/>
                </a:cubicBezTo>
                <a:cubicBezTo>
                  <a:pt x="17885" y="16157"/>
                  <a:pt x="17746" y="16573"/>
                  <a:pt x="17677" y="16989"/>
                </a:cubicBezTo>
                <a:cubicBezTo>
                  <a:pt x="17607" y="16989"/>
                  <a:pt x="17607" y="17059"/>
                  <a:pt x="17607" y="17128"/>
                </a:cubicBezTo>
                <a:cubicBezTo>
                  <a:pt x="17746" y="18445"/>
                  <a:pt x="16637" y="19415"/>
                  <a:pt x="15944" y="20525"/>
                </a:cubicBezTo>
                <a:cubicBezTo>
                  <a:pt x="16082" y="19485"/>
                  <a:pt x="16290" y="18514"/>
                  <a:pt x="16498" y="17475"/>
                </a:cubicBezTo>
                <a:cubicBezTo>
                  <a:pt x="16775" y="16435"/>
                  <a:pt x="17399" y="15464"/>
                  <a:pt x="18162" y="14702"/>
                </a:cubicBezTo>
                <a:cubicBezTo>
                  <a:pt x="18202" y="14742"/>
                  <a:pt x="18249" y="14759"/>
                  <a:pt x="18293" y="14759"/>
                </a:cubicBezTo>
                <a:cubicBezTo>
                  <a:pt x="18399" y="14759"/>
                  <a:pt x="18488" y="14661"/>
                  <a:pt x="18439" y="14563"/>
                </a:cubicBezTo>
                <a:lnTo>
                  <a:pt x="18439" y="14425"/>
                </a:lnTo>
                <a:lnTo>
                  <a:pt x="18439" y="14355"/>
                </a:lnTo>
                <a:cubicBezTo>
                  <a:pt x="18601" y="14788"/>
                  <a:pt x="18891" y="15137"/>
                  <a:pt x="19307" y="15137"/>
                </a:cubicBezTo>
                <a:cubicBezTo>
                  <a:pt x="19423" y="15137"/>
                  <a:pt x="19550" y="15109"/>
                  <a:pt x="19687" y="15048"/>
                </a:cubicBezTo>
                <a:cubicBezTo>
                  <a:pt x="20172" y="14840"/>
                  <a:pt x="20588" y="14355"/>
                  <a:pt x="20657" y="13801"/>
                </a:cubicBezTo>
                <a:cubicBezTo>
                  <a:pt x="20790" y="13335"/>
                  <a:pt x="20604" y="12549"/>
                  <a:pt x="20036" y="12549"/>
                </a:cubicBezTo>
                <a:cubicBezTo>
                  <a:pt x="20013" y="12549"/>
                  <a:pt x="19989" y="12550"/>
                  <a:pt x="19964" y="12553"/>
                </a:cubicBezTo>
                <a:cubicBezTo>
                  <a:pt x="19895" y="12553"/>
                  <a:pt x="19895" y="12622"/>
                  <a:pt x="19895" y="12692"/>
                </a:cubicBezTo>
                <a:cubicBezTo>
                  <a:pt x="20172" y="12969"/>
                  <a:pt x="20449" y="13177"/>
                  <a:pt x="20380" y="13662"/>
                </a:cubicBezTo>
                <a:cubicBezTo>
                  <a:pt x="20311" y="14009"/>
                  <a:pt x="20033" y="14425"/>
                  <a:pt x="19756" y="14632"/>
                </a:cubicBezTo>
                <a:cubicBezTo>
                  <a:pt x="19640" y="14748"/>
                  <a:pt x="19488" y="14804"/>
                  <a:pt x="19341" y="14804"/>
                </a:cubicBezTo>
                <a:cubicBezTo>
                  <a:pt x="19134" y="14804"/>
                  <a:pt x="18936" y="14696"/>
                  <a:pt x="18855" y="14494"/>
                </a:cubicBezTo>
                <a:cubicBezTo>
                  <a:pt x="18578" y="13939"/>
                  <a:pt x="18716" y="12761"/>
                  <a:pt x="19479" y="12761"/>
                </a:cubicBezTo>
                <a:cubicBezTo>
                  <a:pt x="19548" y="12761"/>
                  <a:pt x="19548" y="12622"/>
                  <a:pt x="19479" y="12622"/>
                </a:cubicBezTo>
                <a:cubicBezTo>
                  <a:pt x="19403" y="12602"/>
                  <a:pt x="19331" y="12592"/>
                  <a:pt x="19263" y="12592"/>
                </a:cubicBezTo>
                <a:cubicBezTo>
                  <a:pt x="18651" y="12592"/>
                  <a:pt x="18370" y="13384"/>
                  <a:pt x="18370" y="14009"/>
                </a:cubicBezTo>
                <a:cubicBezTo>
                  <a:pt x="18343" y="13956"/>
                  <a:pt x="18297" y="13933"/>
                  <a:pt x="18249" y="13933"/>
                </a:cubicBezTo>
                <a:cubicBezTo>
                  <a:pt x="18172" y="13933"/>
                  <a:pt x="18093" y="13992"/>
                  <a:pt x="18093" y="14078"/>
                </a:cubicBezTo>
                <a:lnTo>
                  <a:pt x="18093" y="14425"/>
                </a:lnTo>
                <a:cubicBezTo>
                  <a:pt x="18023" y="14425"/>
                  <a:pt x="18023" y="14494"/>
                  <a:pt x="18093" y="14494"/>
                </a:cubicBezTo>
                <a:lnTo>
                  <a:pt x="18093" y="14563"/>
                </a:lnTo>
                <a:cubicBezTo>
                  <a:pt x="17607" y="15118"/>
                  <a:pt x="17122" y="15742"/>
                  <a:pt x="16775" y="16435"/>
                </a:cubicBezTo>
                <a:cubicBezTo>
                  <a:pt x="16983" y="15534"/>
                  <a:pt x="17122" y="14702"/>
                  <a:pt x="17330" y="13731"/>
                </a:cubicBezTo>
                <a:cubicBezTo>
                  <a:pt x="17538" y="13177"/>
                  <a:pt x="17815" y="12622"/>
                  <a:pt x="18093" y="12068"/>
                </a:cubicBezTo>
                <a:cubicBezTo>
                  <a:pt x="18162" y="11929"/>
                  <a:pt x="18231" y="11721"/>
                  <a:pt x="18300" y="11513"/>
                </a:cubicBezTo>
                <a:cubicBezTo>
                  <a:pt x="18439" y="11721"/>
                  <a:pt x="18647" y="11790"/>
                  <a:pt x="18855" y="11790"/>
                </a:cubicBezTo>
                <a:cubicBezTo>
                  <a:pt x="19340" y="11721"/>
                  <a:pt x="19548" y="11097"/>
                  <a:pt x="19618" y="10681"/>
                </a:cubicBezTo>
                <a:cubicBezTo>
                  <a:pt x="19687" y="10265"/>
                  <a:pt x="19756" y="9156"/>
                  <a:pt x="19202" y="8879"/>
                </a:cubicBezTo>
                <a:cubicBezTo>
                  <a:pt x="19132" y="8879"/>
                  <a:pt x="19063" y="8879"/>
                  <a:pt x="19063" y="8948"/>
                </a:cubicBezTo>
                <a:cubicBezTo>
                  <a:pt x="19132" y="9156"/>
                  <a:pt x="19132" y="9295"/>
                  <a:pt x="19202" y="9503"/>
                </a:cubicBezTo>
                <a:cubicBezTo>
                  <a:pt x="19271" y="9711"/>
                  <a:pt x="19340" y="9988"/>
                  <a:pt x="19340" y="10265"/>
                </a:cubicBezTo>
                <a:cubicBezTo>
                  <a:pt x="19340" y="10681"/>
                  <a:pt x="19202" y="11028"/>
                  <a:pt x="18924" y="11374"/>
                </a:cubicBezTo>
                <a:cubicBezTo>
                  <a:pt x="18874" y="11437"/>
                  <a:pt x="18822" y="11464"/>
                  <a:pt x="18769" y="11464"/>
                </a:cubicBezTo>
                <a:cubicBezTo>
                  <a:pt x="18531" y="11464"/>
                  <a:pt x="18288" y="10921"/>
                  <a:pt x="18231" y="10751"/>
                </a:cubicBezTo>
                <a:cubicBezTo>
                  <a:pt x="18023" y="10127"/>
                  <a:pt x="18231" y="9434"/>
                  <a:pt x="18647" y="9018"/>
                </a:cubicBezTo>
                <a:cubicBezTo>
                  <a:pt x="18716" y="8948"/>
                  <a:pt x="18716" y="8879"/>
                  <a:pt x="18578" y="8879"/>
                </a:cubicBezTo>
                <a:cubicBezTo>
                  <a:pt x="17954" y="9156"/>
                  <a:pt x="17885" y="9988"/>
                  <a:pt x="17954" y="10612"/>
                </a:cubicBezTo>
                <a:cubicBezTo>
                  <a:pt x="17954" y="10820"/>
                  <a:pt x="18023" y="10959"/>
                  <a:pt x="18093" y="11167"/>
                </a:cubicBezTo>
                <a:cubicBezTo>
                  <a:pt x="18023" y="11721"/>
                  <a:pt x="17746" y="12276"/>
                  <a:pt x="17399" y="12761"/>
                </a:cubicBezTo>
                <a:cubicBezTo>
                  <a:pt x="17399" y="11860"/>
                  <a:pt x="17261" y="10889"/>
                  <a:pt x="16983" y="10057"/>
                </a:cubicBezTo>
                <a:lnTo>
                  <a:pt x="16983" y="9988"/>
                </a:lnTo>
                <a:lnTo>
                  <a:pt x="16983" y="9919"/>
                </a:lnTo>
                <a:cubicBezTo>
                  <a:pt x="16983" y="9849"/>
                  <a:pt x="17053" y="9849"/>
                  <a:pt x="17053" y="9849"/>
                </a:cubicBezTo>
                <a:cubicBezTo>
                  <a:pt x="17677" y="9572"/>
                  <a:pt x="17885" y="8740"/>
                  <a:pt x="17399" y="8255"/>
                </a:cubicBezTo>
                <a:cubicBezTo>
                  <a:pt x="17053" y="7701"/>
                  <a:pt x="16429" y="7423"/>
                  <a:pt x="15805" y="7354"/>
                </a:cubicBezTo>
                <a:cubicBezTo>
                  <a:pt x="15112" y="7354"/>
                  <a:pt x="15112" y="7978"/>
                  <a:pt x="15320" y="8394"/>
                </a:cubicBezTo>
                <a:cubicBezTo>
                  <a:pt x="15458" y="9018"/>
                  <a:pt x="15874" y="9919"/>
                  <a:pt x="16498" y="9919"/>
                </a:cubicBezTo>
                <a:cubicBezTo>
                  <a:pt x="16568" y="10057"/>
                  <a:pt x="16637" y="10196"/>
                  <a:pt x="16775" y="10265"/>
                </a:cubicBezTo>
                <a:cubicBezTo>
                  <a:pt x="17053" y="11374"/>
                  <a:pt x="17191" y="12484"/>
                  <a:pt x="17122" y="13662"/>
                </a:cubicBezTo>
                <a:lnTo>
                  <a:pt x="17122" y="13801"/>
                </a:lnTo>
                <a:cubicBezTo>
                  <a:pt x="17053" y="14217"/>
                  <a:pt x="16983" y="14563"/>
                  <a:pt x="16914" y="14979"/>
                </a:cubicBezTo>
                <a:cubicBezTo>
                  <a:pt x="16775" y="14009"/>
                  <a:pt x="16498" y="13038"/>
                  <a:pt x="16152" y="12068"/>
                </a:cubicBezTo>
                <a:lnTo>
                  <a:pt x="16152" y="11998"/>
                </a:lnTo>
                <a:cubicBezTo>
                  <a:pt x="16152" y="11998"/>
                  <a:pt x="16152" y="11998"/>
                  <a:pt x="16152" y="11929"/>
                </a:cubicBezTo>
                <a:lnTo>
                  <a:pt x="16013" y="11860"/>
                </a:lnTo>
                <a:cubicBezTo>
                  <a:pt x="16152" y="11236"/>
                  <a:pt x="16013" y="10612"/>
                  <a:pt x="15666" y="10127"/>
                </a:cubicBezTo>
                <a:cubicBezTo>
                  <a:pt x="15458" y="9849"/>
                  <a:pt x="15164" y="9711"/>
                  <a:pt x="14869" y="9711"/>
                </a:cubicBezTo>
                <a:cubicBezTo>
                  <a:pt x="14575" y="9711"/>
                  <a:pt x="14280" y="9849"/>
                  <a:pt x="14072" y="10127"/>
                </a:cubicBezTo>
                <a:cubicBezTo>
                  <a:pt x="13864" y="10681"/>
                  <a:pt x="14003" y="11374"/>
                  <a:pt x="14349" y="11860"/>
                </a:cubicBezTo>
                <a:cubicBezTo>
                  <a:pt x="14566" y="12185"/>
                  <a:pt x="15039" y="12681"/>
                  <a:pt x="15500" y="12681"/>
                </a:cubicBezTo>
                <a:cubicBezTo>
                  <a:pt x="15627" y="12681"/>
                  <a:pt x="15754" y="12643"/>
                  <a:pt x="15874" y="12553"/>
                </a:cubicBezTo>
                <a:cubicBezTo>
                  <a:pt x="15909" y="12588"/>
                  <a:pt x="15961" y="12605"/>
                  <a:pt x="16013" y="12605"/>
                </a:cubicBezTo>
                <a:cubicBezTo>
                  <a:pt x="16065" y="12605"/>
                  <a:pt x="16117" y="12588"/>
                  <a:pt x="16152" y="12553"/>
                </a:cubicBezTo>
                <a:cubicBezTo>
                  <a:pt x="16498" y="13315"/>
                  <a:pt x="16429" y="14286"/>
                  <a:pt x="16775" y="14979"/>
                </a:cubicBezTo>
                <a:cubicBezTo>
                  <a:pt x="16568" y="15880"/>
                  <a:pt x="16429" y="16643"/>
                  <a:pt x="16221" y="17475"/>
                </a:cubicBezTo>
                <a:cubicBezTo>
                  <a:pt x="16221" y="17336"/>
                  <a:pt x="16221" y="17197"/>
                  <a:pt x="16152" y="17059"/>
                </a:cubicBezTo>
                <a:cubicBezTo>
                  <a:pt x="16152" y="16712"/>
                  <a:pt x="16082" y="16365"/>
                  <a:pt x="16013" y="16019"/>
                </a:cubicBezTo>
                <a:cubicBezTo>
                  <a:pt x="16013" y="15880"/>
                  <a:pt x="15944" y="15672"/>
                  <a:pt x="15874" y="15464"/>
                </a:cubicBezTo>
                <a:lnTo>
                  <a:pt x="15874" y="15464"/>
                </a:lnTo>
                <a:cubicBezTo>
                  <a:pt x="15894" y="15474"/>
                  <a:pt x="15913" y="15478"/>
                  <a:pt x="15932" y="15478"/>
                </a:cubicBezTo>
                <a:cubicBezTo>
                  <a:pt x="16046" y="15478"/>
                  <a:pt x="16132" y="15316"/>
                  <a:pt x="16013" y="15256"/>
                </a:cubicBezTo>
                <a:lnTo>
                  <a:pt x="15874" y="15118"/>
                </a:lnTo>
                <a:cubicBezTo>
                  <a:pt x="15874" y="15048"/>
                  <a:pt x="15874" y="14910"/>
                  <a:pt x="15874" y="14840"/>
                </a:cubicBezTo>
                <a:cubicBezTo>
                  <a:pt x="15874" y="14771"/>
                  <a:pt x="15805" y="14771"/>
                  <a:pt x="15805" y="14702"/>
                </a:cubicBezTo>
                <a:cubicBezTo>
                  <a:pt x="15874" y="14217"/>
                  <a:pt x="15736" y="13731"/>
                  <a:pt x="15458" y="13385"/>
                </a:cubicBezTo>
                <a:cubicBezTo>
                  <a:pt x="15274" y="13090"/>
                  <a:pt x="14973" y="12933"/>
                  <a:pt x="14668" y="12933"/>
                </a:cubicBezTo>
                <a:cubicBezTo>
                  <a:pt x="14400" y="12933"/>
                  <a:pt x="14128" y="13055"/>
                  <a:pt x="13933" y="13315"/>
                </a:cubicBezTo>
                <a:cubicBezTo>
                  <a:pt x="13412" y="14126"/>
                  <a:pt x="14294" y="15421"/>
                  <a:pt x="15043" y="15421"/>
                </a:cubicBezTo>
                <a:cubicBezTo>
                  <a:pt x="15191" y="15421"/>
                  <a:pt x="15333" y="15370"/>
                  <a:pt x="15458" y="15256"/>
                </a:cubicBezTo>
                <a:cubicBezTo>
                  <a:pt x="15458" y="15326"/>
                  <a:pt x="15528" y="15326"/>
                  <a:pt x="15597" y="15326"/>
                </a:cubicBezTo>
                <a:cubicBezTo>
                  <a:pt x="15597" y="15395"/>
                  <a:pt x="15666" y="15395"/>
                  <a:pt x="15805" y="15464"/>
                </a:cubicBezTo>
                <a:cubicBezTo>
                  <a:pt x="15874" y="15742"/>
                  <a:pt x="15944" y="16088"/>
                  <a:pt x="15944" y="16435"/>
                </a:cubicBezTo>
                <a:cubicBezTo>
                  <a:pt x="16082" y="16989"/>
                  <a:pt x="16082" y="17544"/>
                  <a:pt x="16221" y="18168"/>
                </a:cubicBezTo>
                <a:cubicBezTo>
                  <a:pt x="16082" y="18930"/>
                  <a:pt x="15944" y="19693"/>
                  <a:pt x="15805" y="20455"/>
                </a:cubicBezTo>
                <a:cubicBezTo>
                  <a:pt x="15736" y="21079"/>
                  <a:pt x="15597" y="21703"/>
                  <a:pt x="15458" y="22258"/>
                </a:cubicBezTo>
                <a:cubicBezTo>
                  <a:pt x="14765" y="19693"/>
                  <a:pt x="13933" y="17059"/>
                  <a:pt x="13240" y="14494"/>
                </a:cubicBezTo>
                <a:cubicBezTo>
                  <a:pt x="13240" y="14471"/>
                  <a:pt x="13233" y="14463"/>
                  <a:pt x="13222" y="14463"/>
                </a:cubicBezTo>
                <a:cubicBezTo>
                  <a:pt x="13202" y="14463"/>
                  <a:pt x="13171" y="14494"/>
                  <a:pt x="13171" y="14494"/>
                </a:cubicBezTo>
                <a:cubicBezTo>
                  <a:pt x="13310" y="15256"/>
                  <a:pt x="13448" y="16019"/>
                  <a:pt x="13656" y="16712"/>
                </a:cubicBezTo>
                <a:cubicBezTo>
                  <a:pt x="13102" y="15187"/>
                  <a:pt x="12547" y="13593"/>
                  <a:pt x="11923" y="12068"/>
                </a:cubicBezTo>
                <a:cubicBezTo>
                  <a:pt x="11923" y="11790"/>
                  <a:pt x="11993" y="11444"/>
                  <a:pt x="11993" y="11167"/>
                </a:cubicBezTo>
                <a:cubicBezTo>
                  <a:pt x="11993" y="10751"/>
                  <a:pt x="12062" y="10335"/>
                  <a:pt x="12131" y="9919"/>
                </a:cubicBezTo>
                <a:cubicBezTo>
                  <a:pt x="12200" y="9849"/>
                  <a:pt x="12200" y="9849"/>
                  <a:pt x="12270" y="9780"/>
                </a:cubicBezTo>
                <a:lnTo>
                  <a:pt x="12270" y="9642"/>
                </a:lnTo>
                <a:cubicBezTo>
                  <a:pt x="12270" y="9572"/>
                  <a:pt x="12270" y="9503"/>
                  <a:pt x="12200" y="9434"/>
                </a:cubicBezTo>
                <a:cubicBezTo>
                  <a:pt x="12200" y="9364"/>
                  <a:pt x="12200" y="9364"/>
                  <a:pt x="12200" y="9364"/>
                </a:cubicBezTo>
                <a:cubicBezTo>
                  <a:pt x="12352" y="9427"/>
                  <a:pt x="12494" y="9456"/>
                  <a:pt x="12626" y="9456"/>
                </a:cubicBezTo>
                <a:cubicBezTo>
                  <a:pt x="13218" y="9456"/>
                  <a:pt x="13599" y="8879"/>
                  <a:pt x="13656" y="8255"/>
                </a:cubicBezTo>
                <a:cubicBezTo>
                  <a:pt x="13725" y="7493"/>
                  <a:pt x="13448" y="6799"/>
                  <a:pt x="12894" y="6314"/>
                </a:cubicBezTo>
                <a:cubicBezTo>
                  <a:pt x="12759" y="6225"/>
                  <a:pt x="12632" y="6186"/>
                  <a:pt x="12512" y="6186"/>
                </a:cubicBezTo>
                <a:cubicBezTo>
                  <a:pt x="12261" y="6186"/>
                  <a:pt x="12042" y="6357"/>
                  <a:pt x="11854" y="6592"/>
                </a:cubicBezTo>
                <a:lnTo>
                  <a:pt x="11854" y="6522"/>
                </a:lnTo>
                <a:cubicBezTo>
                  <a:pt x="11854" y="6522"/>
                  <a:pt x="11854" y="6491"/>
                  <a:pt x="11833" y="6491"/>
                </a:cubicBezTo>
                <a:cubicBezTo>
                  <a:pt x="11823" y="6491"/>
                  <a:pt x="11808" y="6499"/>
                  <a:pt x="11785" y="6522"/>
                </a:cubicBezTo>
                <a:cubicBezTo>
                  <a:pt x="11715" y="6799"/>
                  <a:pt x="11646" y="7077"/>
                  <a:pt x="11577" y="7354"/>
                </a:cubicBezTo>
                <a:cubicBezTo>
                  <a:pt x="11577" y="7493"/>
                  <a:pt x="11507" y="7562"/>
                  <a:pt x="11438" y="7701"/>
                </a:cubicBezTo>
                <a:cubicBezTo>
                  <a:pt x="11438" y="7724"/>
                  <a:pt x="11438" y="7731"/>
                  <a:pt x="11441" y="7731"/>
                </a:cubicBezTo>
                <a:cubicBezTo>
                  <a:pt x="11446" y="7731"/>
                  <a:pt x="11461" y="7701"/>
                  <a:pt x="11507" y="7701"/>
                </a:cubicBezTo>
                <a:cubicBezTo>
                  <a:pt x="11438" y="8255"/>
                  <a:pt x="11577" y="8740"/>
                  <a:pt x="11854" y="9156"/>
                </a:cubicBezTo>
                <a:cubicBezTo>
                  <a:pt x="11785" y="9156"/>
                  <a:pt x="11715" y="9226"/>
                  <a:pt x="11715" y="9295"/>
                </a:cubicBezTo>
                <a:lnTo>
                  <a:pt x="11715" y="9642"/>
                </a:lnTo>
                <a:cubicBezTo>
                  <a:pt x="11715" y="9642"/>
                  <a:pt x="11715" y="9711"/>
                  <a:pt x="11715" y="9711"/>
                </a:cubicBezTo>
                <a:lnTo>
                  <a:pt x="11715" y="9780"/>
                </a:lnTo>
                <a:lnTo>
                  <a:pt x="11715" y="9849"/>
                </a:lnTo>
                <a:lnTo>
                  <a:pt x="11715" y="9919"/>
                </a:lnTo>
                <a:cubicBezTo>
                  <a:pt x="11785" y="10335"/>
                  <a:pt x="11715" y="10681"/>
                  <a:pt x="11646" y="11028"/>
                </a:cubicBezTo>
                <a:cubicBezTo>
                  <a:pt x="11646" y="11305"/>
                  <a:pt x="11646" y="11513"/>
                  <a:pt x="11577" y="11790"/>
                </a:cubicBezTo>
                <a:cubicBezTo>
                  <a:pt x="11577" y="11721"/>
                  <a:pt x="11577" y="11721"/>
                  <a:pt x="11577" y="11652"/>
                </a:cubicBezTo>
                <a:cubicBezTo>
                  <a:pt x="11438" y="11374"/>
                  <a:pt x="11369" y="11028"/>
                  <a:pt x="11230" y="10681"/>
                </a:cubicBezTo>
                <a:lnTo>
                  <a:pt x="11299" y="10681"/>
                </a:lnTo>
                <a:cubicBezTo>
                  <a:pt x="10953" y="9642"/>
                  <a:pt x="10537" y="8671"/>
                  <a:pt x="9982" y="7701"/>
                </a:cubicBezTo>
                <a:cubicBezTo>
                  <a:pt x="9982" y="7493"/>
                  <a:pt x="10052" y="7215"/>
                  <a:pt x="10052" y="7007"/>
                </a:cubicBezTo>
                <a:lnTo>
                  <a:pt x="10190" y="6106"/>
                </a:lnTo>
                <a:cubicBezTo>
                  <a:pt x="10260" y="6106"/>
                  <a:pt x="10260" y="6037"/>
                  <a:pt x="10260" y="5968"/>
                </a:cubicBezTo>
                <a:cubicBezTo>
                  <a:pt x="10260" y="5898"/>
                  <a:pt x="10260" y="5829"/>
                  <a:pt x="10260" y="5760"/>
                </a:cubicBezTo>
                <a:lnTo>
                  <a:pt x="10398" y="5760"/>
                </a:lnTo>
                <a:cubicBezTo>
                  <a:pt x="10486" y="5784"/>
                  <a:pt x="10569" y="5795"/>
                  <a:pt x="10649" y="5795"/>
                </a:cubicBezTo>
                <a:cubicBezTo>
                  <a:pt x="11266" y="5795"/>
                  <a:pt x="11646" y="5134"/>
                  <a:pt x="11646" y="4581"/>
                </a:cubicBezTo>
                <a:cubicBezTo>
                  <a:pt x="11715" y="3957"/>
                  <a:pt x="11369" y="3334"/>
                  <a:pt x="10814" y="2987"/>
                </a:cubicBezTo>
                <a:cubicBezTo>
                  <a:pt x="10702" y="2931"/>
                  <a:pt x="10598" y="2906"/>
                  <a:pt x="10504" y="2906"/>
                </a:cubicBezTo>
                <a:cubicBezTo>
                  <a:pt x="10131" y="2906"/>
                  <a:pt x="9899" y="3293"/>
                  <a:pt x="9844" y="3680"/>
                </a:cubicBezTo>
                <a:cubicBezTo>
                  <a:pt x="9566" y="4165"/>
                  <a:pt x="9566" y="4789"/>
                  <a:pt x="9844" y="5274"/>
                </a:cubicBezTo>
                <a:cubicBezTo>
                  <a:pt x="9774" y="5344"/>
                  <a:pt x="9774" y="5413"/>
                  <a:pt x="9774" y="5413"/>
                </a:cubicBezTo>
                <a:cubicBezTo>
                  <a:pt x="9774" y="5621"/>
                  <a:pt x="9774" y="5760"/>
                  <a:pt x="9774" y="5968"/>
                </a:cubicBezTo>
                <a:cubicBezTo>
                  <a:pt x="9844" y="5968"/>
                  <a:pt x="9844" y="6037"/>
                  <a:pt x="9913" y="6037"/>
                </a:cubicBezTo>
                <a:cubicBezTo>
                  <a:pt x="9913" y="6453"/>
                  <a:pt x="9844" y="6869"/>
                  <a:pt x="9774" y="7285"/>
                </a:cubicBezTo>
                <a:cubicBezTo>
                  <a:pt x="9497" y="6799"/>
                  <a:pt x="9289" y="6384"/>
                  <a:pt x="9012" y="5968"/>
                </a:cubicBezTo>
                <a:cubicBezTo>
                  <a:pt x="9012" y="5945"/>
                  <a:pt x="9004" y="5937"/>
                  <a:pt x="8994" y="5937"/>
                </a:cubicBezTo>
                <a:cubicBezTo>
                  <a:pt x="8973" y="5937"/>
                  <a:pt x="8943" y="5968"/>
                  <a:pt x="8943" y="5968"/>
                </a:cubicBezTo>
                <a:lnTo>
                  <a:pt x="9150" y="6453"/>
                </a:lnTo>
                <a:lnTo>
                  <a:pt x="8804" y="5898"/>
                </a:lnTo>
                <a:cubicBezTo>
                  <a:pt x="8804" y="5621"/>
                  <a:pt x="8804" y="5344"/>
                  <a:pt x="8735" y="5136"/>
                </a:cubicBezTo>
                <a:cubicBezTo>
                  <a:pt x="8596" y="4512"/>
                  <a:pt x="8388" y="3888"/>
                  <a:pt x="8249" y="3264"/>
                </a:cubicBezTo>
                <a:lnTo>
                  <a:pt x="8319" y="3195"/>
                </a:lnTo>
                <a:cubicBezTo>
                  <a:pt x="8388" y="3195"/>
                  <a:pt x="8388" y="3195"/>
                  <a:pt x="8388" y="3264"/>
                </a:cubicBezTo>
                <a:cubicBezTo>
                  <a:pt x="8448" y="3286"/>
                  <a:pt x="8507" y="3296"/>
                  <a:pt x="8563" y="3296"/>
                </a:cubicBezTo>
                <a:cubicBezTo>
                  <a:pt x="9214" y="3296"/>
                  <a:pt x="9572" y="1914"/>
                  <a:pt x="9636" y="1531"/>
                </a:cubicBezTo>
                <a:cubicBezTo>
                  <a:pt x="9636" y="769"/>
                  <a:pt x="9220" y="145"/>
                  <a:pt x="8527" y="6"/>
                </a:cubicBezTo>
                <a:cubicBezTo>
                  <a:pt x="8488" y="3"/>
                  <a:pt x="8449" y="1"/>
                  <a:pt x="841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99" name="Google Shape;399;p36"/>
          <p:cNvSpPr/>
          <p:nvPr/>
        </p:nvSpPr>
        <p:spPr>
          <a:xfrm rot="362143">
            <a:off x="10473636" y="502227"/>
            <a:ext cx="2055091" cy="3820404"/>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2" name="TextBox 11">
            <a:extLst>
              <a:ext uri="{FF2B5EF4-FFF2-40B4-BE49-F238E27FC236}">
                <a16:creationId xmlns:a16="http://schemas.microsoft.com/office/drawing/2014/main" id="{A2B87086-8DE2-EB44-93FA-3DCDB044B746}"/>
              </a:ext>
            </a:extLst>
          </p:cNvPr>
          <p:cNvSpPr txBox="1"/>
          <p:nvPr/>
        </p:nvSpPr>
        <p:spPr>
          <a:xfrm>
            <a:off x="1040522" y="663434"/>
            <a:ext cx="8902700" cy="523220"/>
          </a:xfrm>
          <a:prstGeom prst="rect">
            <a:avLst/>
          </a:prstGeom>
          <a:noFill/>
        </p:spPr>
        <p:txBody>
          <a:bodyPr wrap="square" rtlCol="0">
            <a:spAutoFit/>
          </a:bodyPr>
          <a:lstStyle/>
          <a:p>
            <a:pPr algn="just"/>
            <a:r>
              <a:rPr lang="vi-VN" sz="2800" b="1" dirty="0">
                <a:latin typeface="+mj-lt"/>
              </a:rPr>
              <a:t>Xác định trạng ngữ, chủ ngữ và vị ngữ trong câu sau:</a:t>
            </a:r>
          </a:p>
        </p:txBody>
      </p:sp>
      <p:sp>
        <p:nvSpPr>
          <p:cNvPr id="13" name="TextBox 12">
            <a:extLst>
              <a:ext uri="{FF2B5EF4-FFF2-40B4-BE49-F238E27FC236}">
                <a16:creationId xmlns:a16="http://schemas.microsoft.com/office/drawing/2014/main" id="{C3CA948A-2212-4844-B900-45438409EDD0}"/>
              </a:ext>
            </a:extLst>
          </p:cNvPr>
          <p:cNvSpPr txBox="1"/>
          <p:nvPr/>
        </p:nvSpPr>
        <p:spPr>
          <a:xfrm>
            <a:off x="421341" y="2997980"/>
            <a:ext cx="9354191" cy="707886"/>
          </a:xfrm>
          <a:prstGeom prst="rect">
            <a:avLst/>
          </a:prstGeom>
          <a:noFill/>
        </p:spPr>
        <p:txBody>
          <a:bodyPr wrap="square" rtlCol="0">
            <a:spAutoFit/>
          </a:bodyPr>
          <a:lstStyle/>
          <a:p>
            <a:pPr algn="just"/>
            <a:r>
              <a:rPr lang="vi-VN" sz="4000" b="1" i="1" dirty="0">
                <a:latin typeface="+mj-lt"/>
              </a:rPr>
              <a:t>Dưới ánh nắng, những cánh hoa khoe sắc.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36"/>
          <p:cNvPicPr preferRelativeResize="0"/>
          <p:nvPr/>
        </p:nvPicPr>
        <p:blipFill>
          <a:blip r:embed="rId3">
            <a:alphaModFix/>
          </a:blip>
          <a:stretch>
            <a:fillRect/>
          </a:stretch>
        </p:blipFill>
        <p:spPr>
          <a:xfrm rot="-4499999" flipH="1">
            <a:off x="6317185" y="1405526"/>
            <a:ext cx="9247727" cy="5603957"/>
          </a:xfrm>
          <a:prstGeom prst="rect">
            <a:avLst/>
          </a:prstGeom>
          <a:noFill/>
          <a:ln>
            <a:noFill/>
          </a:ln>
        </p:spPr>
      </p:pic>
      <p:sp>
        <p:nvSpPr>
          <p:cNvPr id="398" name="Google Shape;398;p36"/>
          <p:cNvSpPr/>
          <p:nvPr/>
        </p:nvSpPr>
        <p:spPr>
          <a:xfrm>
            <a:off x="9607967" y="2834099"/>
            <a:ext cx="3150221" cy="5011069"/>
          </a:xfrm>
          <a:custGeom>
            <a:avLst/>
            <a:gdLst/>
            <a:ahLst/>
            <a:cxnLst/>
            <a:rect l="l" t="t" r="r" b="b"/>
            <a:pathLst>
              <a:path w="29045" h="46202" extrusionOk="0">
                <a:moveTo>
                  <a:pt x="5712" y="1445"/>
                </a:moveTo>
                <a:cubicBezTo>
                  <a:pt x="6114" y="1445"/>
                  <a:pt x="6492" y="1599"/>
                  <a:pt x="6724" y="1947"/>
                </a:cubicBezTo>
                <a:cubicBezTo>
                  <a:pt x="6932" y="2086"/>
                  <a:pt x="7071" y="2363"/>
                  <a:pt x="7071" y="2640"/>
                </a:cubicBezTo>
                <a:cubicBezTo>
                  <a:pt x="7071" y="2918"/>
                  <a:pt x="7002" y="3472"/>
                  <a:pt x="6655" y="3541"/>
                </a:cubicBezTo>
                <a:lnTo>
                  <a:pt x="6724" y="3541"/>
                </a:lnTo>
                <a:cubicBezTo>
                  <a:pt x="6694" y="3548"/>
                  <a:pt x="6662" y="3551"/>
                  <a:pt x="6629" y="3551"/>
                </a:cubicBezTo>
                <a:cubicBezTo>
                  <a:pt x="6294" y="3551"/>
                  <a:pt x="5874" y="3246"/>
                  <a:pt x="5685" y="3056"/>
                </a:cubicBezTo>
                <a:cubicBezTo>
                  <a:pt x="5477" y="2848"/>
                  <a:pt x="5407" y="2779"/>
                  <a:pt x="5338" y="2640"/>
                </a:cubicBezTo>
                <a:cubicBezTo>
                  <a:pt x="5199" y="2294"/>
                  <a:pt x="4922" y="1601"/>
                  <a:pt x="5477" y="1462"/>
                </a:cubicBezTo>
                <a:cubicBezTo>
                  <a:pt x="5555" y="1451"/>
                  <a:pt x="5634" y="1445"/>
                  <a:pt x="5712" y="1445"/>
                </a:cubicBezTo>
                <a:close/>
                <a:moveTo>
                  <a:pt x="10673" y="3098"/>
                </a:moveTo>
                <a:cubicBezTo>
                  <a:pt x="10717" y="3098"/>
                  <a:pt x="10764" y="3107"/>
                  <a:pt x="10814" y="3126"/>
                </a:cubicBezTo>
                <a:cubicBezTo>
                  <a:pt x="11230" y="3403"/>
                  <a:pt x="11507" y="3819"/>
                  <a:pt x="11507" y="4304"/>
                </a:cubicBezTo>
                <a:cubicBezTo>
                  <a:pt x="11646" y="4789"/>
                  <a:pt x="11369" y="5344"/>
                  <a:pt x="10814" y="5482"/>
                </a:cubicBezTo>
                <a:cubicBezTo>
                  <a:pt x="10745" y="5517"/>
                  <a:pt x="10675" y="5534"/>
                  <a:pt x="10606" y="5534"/>
                </a:cubicBezTo>
                <a:cubicBezTo>
                  <a:pt x="10537" y="5534"/>
                  <a:pt x="10468" y="5517"/>
                  <a:pt x="10398" y="5482"/>
                </a:cubicBezTo>
                <a:cubicBezTo>
                  <a:pt x="10398" y="5413"/>
                  <a:pt x="10329" y="5344"/>
                  <a:pt x="10260" y="5344"/>
                </a:cubicBezTo>
                <a:cubicBezTo>
                  <a:pt x="10260" y="5274"/>
                  <a:pt x="10190" y="5205"/>
                  <a:pt x="10121" y="5205"/>
                </a:cubicBezTo>
                <a:cubicBezTo>
                  <a:pt x="9982" y="4928"/>
                  <a:pt x="9913" y="4581"/>
                  <a:pt x="9913" y="4235"/>
                </a:cubicBezTo>
                <a:cubicBezTo>
                  <a:pt x="10039" y="3982"/>
                  <a:pt x="10223" y="3098"/>
                  <a:pt x="10673" y="3098"/>
                </a:cubicBezTo>
                <a:close/>
                <a:moveTo>
                  <a:pt x="5407" y="5039"/>
                </a:moveTo>
                <a:cubicBezTo>
                  <a:pt x="5499" y="5039"/>
                  <a:pt x="5592" y="5048"/>
                  <a:pt x="5685" y="5067"/>
                </a:cubicBezTo>
                <a:cubicBezTo>
                  <a:pt x="6031" y="5136"/>
                  <a:pt x="6378" y="5344"/>
                  <a:pt x="6586" y="5621"/>
                </a:cubicBezTo>
                <a:cubicBezTo>
                  <a:pt x="6447" y="5621"/>
                  <a:pt x="6308" y="5760"/>
                  <a:pt x="6447" y="5898"/>
                </a:cubicBezTo>
                <a:lnTo>
                  <a:pt x="6516" y="5968"/>
                </a:lnTo>
                <a:cubicBezTo>
                  <a:pt x="6516" y="5968"/>
                  <a:pt x="6516" y="6037"/>
                  <a:pt x="6516" y="6037"/>
                </a:cubicBezTo>
                <a:lnTo>
                  <a:pt x="6516" y="6106"/>
                </a:lnTo>
                <a:cubicBezTo>
                  <a:pt x="6435" y="6188"/>
                  <a:pt x="6343" y="6216"/>
                  <a:pt x="6248" y="6216"/>
                </a:cubicBezTo>
                <a:cubicBezTo>
                  <a:pt x="6102" y="6216"/>
                  <a:pt x="5950" y="6148"/>
                  <a:pt x="5823" y="6106"/>
                </a:cubicBezTo>
                <a:cubicBezTo>
                  <a:pt x="5338" y="5898"/>
                  <a:pt x="4991" y="5552"/>
                  <a:pt x="4714" y="5205"/>
                </a:cubicBezTo>
                <a:cubicBezTo>
                  <a:pt x="4917" y="5104"/>
                  <a:pt x="5157" y="5039"/>
                  <a:pt x="5407" y="5039"/>
                </a:cubicBezTo>
                <a:close/>
                <a:moveTo>
                  <a:pt x="3974" y="6800"/>
                </a:moveTo>
                <a:cubicBezTo>
                  <a:pt x="4042" y="6800"/>
                  <a:pt x="4126" y="6821"/>
                  <a:pt x="4229" y="6869"/>
                </a:cubicBezTo>
                <a:lnTo>
                  <a:pt x="4298" y="6869"/>
                </a:lnTo>
                <a:cubicBezTo>
                  <a:pt x="4991" y="7146"/>
                  <a:pt x="4853" y="8117"/>
                  <a:pt x="4575" y="8740"/>
                </a:cubicBezTo>
                <a:cubicBezTo>
                  <a:pt x="4575" y="8602"/>
                  <a:pt x="4575" y="8463"/>
                  <a:pt x="4506" y="8324"/>
                </a:cubicBezTo>
                <a:cubicBezTo>
                  <a:pt x="4506" y="8255"/>
                  <a:pt x="4420" y="8220"/>
                  <a:pt x="4333" y="8220"/>
                </a:cubicBezTo>
                <a:cubicBezTo>
                  <a:pt x="4246" y="8220"/>
                  <a:pt x="4160" y="8255"/>
                  <a:pt x="4160" y="8324"/>
                </a:cubicBezTo>
                <a:cubicBezTo>
                  <a:pt x="3914" y="8079"/>
                  <a:pt x="3451" y="6800"/>
                  <a:pt x="3974" y="6800"/>
                </a:cubicBezTo>
                <a:close/>
                <a:moveTo>
                  <a:pt x="12591" y="6502"/>
                </a:moveTo>
                <a:cubicBezTo>
                  <a:pt x="12668" y="6502"/>
                  <a:pt x="12746" y="6529"/>
                  <a:pt x="12824" y="6592"/>
                </a:cubicBezTo>
                <a:cubicBezTo>
                  <a:pt x="13171" y="6938"/>
                  <a:pt x="13379" y="7493"/>
                  <a:pt x="13379" y="7978"/>
                </a:cubicBezTo>
                <a:cubicBezTo>
                  <a:pt x="13379" y="8532"/>
                  <a:pt x="13171" y="9087"/>
                  <a:pt x="12616" y="9087"/>
                </a:cubicBezTo>
                <a:cubicBezTo>
                  <a:pt x="12593" y="9089"/>
                  <a:pt x="12570" y="9090"/>
                  <a:pt x="12548" y="9090"/>
                </a:cubicBezTo>
                <a:cubicBezTo>
                  <a:pt x="11785" y="9090"/>
                  <a:pt x="11787" y="7954"/>
                  <a:pt x="11854" y="7146"/>
                </a:cubicBezTo>
                <a:cubicBezTo>
                  <a:pt x="12069" y="6824"/>
                  <a:pt x="12325" y="6502"/>
                  <a:pt x="12591" y="6502"/>
                </a:cubicBezTo>
                <a:close/>
                <a:moveTo>
                  <a:pt x="7348" y="7753"/>
                </a:moveTo>
                <a:cubicBezTo>
                  <a:pt x="7556" y="7753"/>
                  <a:pt x="7764" y="7805"/>
                  <a:pt x="7972" y="7909"/>
                </a:cubicBezTo>
                <a:cubicBezTo>
                  <a:pt x="8388" y="8047"/>
                  <a:pt x="8665" y="8463"/>
                  <a:pt x="8527" y="8879"/>
                </a:cubicBezTo>
                <a:lnTo>
                  <a:pt x="8457" y="8879"/>
                </a:lnTo>
                <a:cubicBezTo>
                  <a:pt x="8418" y="8853"/>
                  <a:pt x="8378" y="8841"/>
                  <a:pt x="8341" y="8841"/>
                </a:cubicBezTo>
                <a:cubicBezTo>
                  <a:pt x="8185" y="8841"/>
                  <a:pt x="8081" y="9044"/>
                  <a:pt x="8249" y="9156"/>
                </a:cubicBezTo>
                <a:cubicBezTo>
                  <a:pt x="8180" y="9156"/>
                  <a:pt x="8180" y="9226"/>
                  <a:pt x="8249" y="9226"/>
                </a:cubicBezTo>
                <a:cubicBezTo>
                  <a:pt x="8175" y="9258"/>
                  <a:pt x="8091" y="9271"/>
                  <a:pt x="8000" y="9271"/>
                </a:cubicBezTo>
                <a:cubicBezTo>
                  <a:pt x="7501" y="9271"/>
                  <a:pt x="6810" y="8847"/>
                  <a:pt x="6516" y="8671"/>
                </a:cubicBezTo>
                <a:cubicBezTo>
                  <a:pt x="6447" y="8324"/>
                  <a:pt x="6447" y="8047"/>
                  <a:pt x="6724" y="7909"/>
                </a:cubicBezTo>
                <a:cubicBezTo>
                  <a:pt x="6932" y="7805"/>
                  <a:pt x="7140" y="7753"/>
                  <a:pt x="7348" y="7753"/>
                </a:cubicBezTo>
                <a:close/>
                <a:moveTo>
                  <a:pt x="15944" y="7770"/>
                </a:moveTo>
                <a:cubicBezTo>
                  <a:pt x="16360" y="7839"/>
                  <a:pt x="16775" y="8047"/>
                  <a:pt x="17122" y="8394"/>
                </a:cubicBezTo>
                <a:cubicBezTo>
                  <a:pt x="17469" y="8671"/>
                  <a:pt x="17469" y="9156"/>
                  <a:pt x="17122" y="9434"/>
                </a:cubicBezTo>
                <a:cubicBezTo>
                  <a:pt x="17053" y="9503"/>
                  <a:pt x="16914" y="9572"/>
                  <a:pt x="16775" y="9572"/>
                </a:cubicBezTo>
                <a:lnTo>
                  <a:pt x="16706" y="9572"/>
                </a:lnTo>
                <a:cubicBezTo>
                  <a:pt x="16682" y="9575"/>
                  <a:pt x="16657" y="9576"/>
                  <a:pt x="16633" y="9576"/>
                </a:cubicBezTo>
                <a:cubicBezTo>
                  <a:pt x="16045" y="9576"/>
                  <a:pt x="15594" y="8788"/>
                  <a:pt x="15528" y="8255"/>
                </a:cubicBezTo>
                <a:cubicBezTo>
                  <a:pt x="15528" y="7978"/>
                  <a:pt x="15528" y="7770"/>
                  <a:pt x="15944" y="7770"/>
                </a:cubicBezTo>
                <a:close/>
                <a:moveTo>
                  <a:pt x="14765" y="9988"/>
                </a:moveTo>
                <a:cubicBezTo>
                  <a:pt x="15112" y="9988"/>
                  <a:pt x="15458" y="10196"/>
                  <a:pt x="15597" y="10543"/>
                </a:cubicBezTo>
                <a:cubicBezTo>
                  <a:pt x="15736" y="10889"/>
                  <a:pt x="15805" y="11236"/>
                  <a:pt x="15805" y="11582"/>
                </a:cubicBezTo>
                <a:cubicBezTo>
                  <a:pt x="15666" y="11582"/>
                  <a:pt x="15597" y="11721"/>
                  <a:pt x="15597" y="11860"/>
                </a:cubicBezTo>
                <a:cubicBezTo>
                  <a:pt x="15666" y="12068"/>
                  <a:pt x="15736" y="12206"/>
                  <a:pt x="15805" y="12414"/>
                </a:cubicBezTo>
                <a:cubicBezTo>
                  <a:pt x="15389" y="12345"/>
                  <a:pt x="14973" y="12137"/>
                  <a:pt x="14696" y="11790"/>
                </a:cubicBezTo>
                <a:cubicBezTo>
                  <a:pt x="14419" y="11374"/>
                  <a:pt x="14280" y="10889"/>
                  <a:pt x="14280" y="10404"/>
                </a:cubicBezTo>
                <a:cubicBezTo>
                  <a:pt x="14349" y="10196"/>
                  <a:pt x="14557" y="9988"/>
                  <a:pt x="14765" y="9988"/>
                </a:cubicBezTo>
                <a:close/>
                <a:moveTo>
                  <a:pt x="7160" y="11225"/>
                </a:moveTo>
                <a:cubicBezTo>
                  <a:pt x="7406" y="11225"/>
                  <a:pt x="7640" y="11466"/>
                  <a:pt x="7764" y="11652"/>
                </a:cubicBezTo>
                <a:cubicBezTo>
                  <a:pt x="8041" y="12068"/>
                  <a:pt x="8180" y="12553"/>
                  <a:pt x="8041" y="13038"/>
                </a:cubicBezTo>
                <a:cubicBezTo>
                  <a:pt x="7977" y="13167"/>
                  <a:pt x="7883" y="13221"/>
                  <a:pt x="7772" y="13221"/>
                </a:cubicBezTo>
                <a:cubicBezTo>
                  <a:pt x="7645" y="13221"/>
                  <a:pt x="7497" y="13149"/>
                  <a:pt x="7348" y="13038"/>
                </a:cubicBezTo>
                <a:lnTo>
                  <a:pt x="7348" y="12969"/>
                </a:lnTo>
                <a:lnTo>
                  <a:pt x="7279" y="12969"/>
                </a:lnTo>
                <a:cubicBezTo>
                  <a:pt x="7210" y="12899"/>
                  <a:pt x="7140" y="12830"/>
                  <a:pt x="7071" y="12830"/>
                </a:cubicBezTo>
                <a:cubicBezTo>
                  <a:pt x="7140" y="12761"/>
                  <a:pt x="7140" y="12761"/>
                  <a:pt x="7071" y="12692"/>
                </a:cubicBezTo>
                <a:cubicBezTo>
                  <a:pt x="7071" y="12622"/>
                  <a:pt x="7071" y="12553"/>
                  <a:pt x="7071" y="12484"/>
                </a:cubicBezTo>
                <a:cubicBezTo>
                  <a:pt x="7036" y="12414"/>
                  <a:pt x="6984" y="12380"/>
                  <a:pt x="6941" y="12380"/>
                </a:cubicBezTo>
                <a:cubicBezTo>
                  <a:pt x="6898" y="12380"/>
                  <a:pt x="6863" y="12414"/>
                  <a:pt x="6863" y="12484"/>
                </a:cubicBezTo>
                <a:lnTo>
                  <a:pt x="6863" y="12553"/>
                </a:lnTo>
                <a:cubicBezTo>
                  <a:pt x="6794" y="12345"/>
                  <a:pt x="6794" y="12068"/>
                  <a:pt x="6794" y="11860"/>
                </a:cubicBezTo>
                <a:cubicBezTo>
                  <a:pt x="6794" y="11652"/>
                  <a:pt x="6794" y="11374"/>
                  <a:pt x="7071" y="11236"/>
                </a:cubicBezTo>
                <a:cubicBezTo>
                  <a:pt x="7101" y="11228"/>
                  <a:pt x="7130" y="11225"/>
                  <a:pt x="7160" y="11225"/>
                </a:cubicBezTo>
                <a:close/>
                <a:moveTo>
                  <a:pt x="9535" y="11751"/>
                </a:moveTo>
                <a:cubicBezTo>
                  <a:pt x="9606" y="11751"/>
                  <a:pt x="9686" y="11763"/>
                  <a:pt x="9774" y="11790"/>
                </a:cubicBezTo>
                <a:cubicBezTo>
                  <a:pt x="10162" y="11920"/>
                  <a:pt x="10490" y="12169"/>
                  <a:pt x="10813" y="12484"/>
                </a:cubicBezTo>
                <a:lnTo>
                  <a:pt x="10813" y="12484"/>
                </a:lnTo>
                <a:cubicBezTo>
                  <a:pt x="10744" y="12484"/>
                  <a:pt x="10675" y="12553"/>
                  <a:pt x="10675" y="12553"/>
                </a:cubicBezTo>
                <a:cubicBezTo>
                  <a:pt x="10814" y="12969"/>
                  <a:pt x="11161" y="13385"/>
                  <a:pt x="10675" y="13662"/>
                </a:cubicBezTo>
                <a:cubicBezTo>
                  <a:pt x="10509" y="13724"/>
                  <a:pt x="10343" y="13756"/>
                  <a:pt x="10184" y="13756"/>
                </a:cubicBezTo>
                <a:cubicBezTo>
                  <a:pt x="9813" y="13756"/>
                  <a:pt x="9483" y="13586"/>
                  <a:pt x="9289" y="13246"/>
                </a:cubicBezTo>
                <a:cubicBezTo>
                  <a:pt x="8914" y="12808"/>
                  <a:pt x="8877" y="11751"/>
                  <a:pt x="9535" y="11751"/>
                </a:cubicBezTo>
                <a:close/>
                <a:moveTo>
                  <a:pt x="14638" y="13256"/>
                </a:moveTo>
                <a:cubicBezTo>
                  <a:pt x="14892" y="13256"/>
                  <a:pt x="15162" y="13425"/>
                  <a:pt x="15320" y="13662"/>
                </a:cubicBezTo>
                <a:cubicBezTo>
                  <a:pt x="15458" y="13939"/>
                  <a:pt x="15597" y="14217"/>
                  <a:pt x="15597" y="14563"/>
                </a:cubicBezTo>
                <a:cubicBezTo>
                  <a:pt x="15560" y="14545"/>
                  <a:pt x="15528" y="14536"/>
                  <a:pt x="15499" y="14536"/>
                </a:cubicBezTo>
                <a:cubicBezTo>
                  <a:pt x="15421" y="14536"/>
                  <a:pt x="15371" y="14600"/>
                  <a:pt x="15320" y="14702"/>
                </a:cubicBezTo>
                <a:cubicBezTo>
                  <a:pt x="15320" y="14771"/>
                  <a:pt x="15320" y="14840"/>
                  <a:pt x="15320" y="14910"/>
                </a:cubicBezTo>
                <a:cubicBezTo>
                  <a:pt x="15320" y="14910"/>
                  <a:pt x="15320" y="14979"/>
                  <a:pt x="15320" y="14979"/>
                </a:cubicBezTo>
                <a:cubicBezTo>
                  <a:pt x="15210" y="15061"/>
                  <a:pt x="15079" y="15100"/>
                  <a:pt x="14948" y="15100"/>
                </a:cubicBezTo>
                <a:cubicBezTo>
                  <a:pt x="14747" y="15100"/>
                  <a:pt x="14545" y="15008"/>
                  <a:pt x="14419" y="14840"/>
                </a:cubicBezTo>
                <a:cubicBezTo>
                  <a:pt x="14072" y="14494"/>
                  <a:pt x="14003" y="14009"/>
                  <a:pt x="14141" y="13593"/>
                </a:cubicBezTo>
                <a:cubicBezTo>
                  <a:pt x="14261" y="13354"/>
                  <a:pt x="14445" y="13256"/>
                  <a:pt x="14638" y="13256"/>
                </a:cubicBezTo>
                <a:close/>
                <a:moveTo>
                  <a:pt x="4257" y="14231"/>
                </a:moveTo>
                <a:cubicBezTo>
                  <a:pt x="4660" y="14231"/>
                  <a:pt x="5052" y="14360"/>
                  <a:pt x="5407" y="14563"/>
                </a:cubicBezTo>
                <a:cubicBezTo>
                  <a:pt x="5615" y="15048"/>
                  <a:pt x="5615" y="15395"/>
                  <a:pt x="4991" y="15672"/>
                </a:cubicBezTo>
                <a:lnTo>
                  <a:pt x="5061" y="15672"/>
                </a:lnTo>
                <a:cubicBezTo>
                  <a:pt x="4791" y="15822"/>
                  <a:pt x="4495" y="15894"/>
                  <a:pt x="4202" y="15894"/>
                </a:cubicBezTo>
                <a:cubicBezTo>
                  <a:pt x="3817" y="15894"/>
                  <a:pt x="3435" y="15770"/>
                  <a:pt x="3120" y="15534"/>
                </a:cubicBezTo>
                <a:cubicBezTo>
                  <a:pt x="2496" y="14910"/>
                  <a:pt x="3189" y="14425"/>
                  <a:pt x="3813" y="14286"/>
                </a:cubicBezTo>
                <a:cubicBezTo>
                  <a:pt x="3962" y="14249"/>
                  <a:pt x="4110" y="14231"/>
                  <a:pt x="4257" y="14231"/>
                </a:cubicBezTo>
                <a:close/>
                <a:moveTo>
                  <a:pt x="11109" y="15429"/>
                </a:moveTo>
                <a:cubicBezTo>
                  <a:pt x="11578" y="15429"/>
                  <a:pt x="12053" y="15687"/>
                  <a:pt x="12339" y="16088"/>
                </a:cubicBezTo>
                <a:cubicBezTo>
                  <a:pt x="12270" y="16227"/>
                  <a:pt x="12339" y="16365"/>
                  <a:pt x="12478" y="16435"/>
                </a:cubicBezTo>
                <a:cubicBezTo>
                  <a:pt x="12408" y="16851"/>
                  <a:pt x="12270" y="17197"/>
                  <a:pt x="11785" y="17267"/>
                </a:cubicBezTo>
                <a:cubicBezTo>
                  <a:pt x="11299" y="17267"/>
                  <a:pt x="10814" y="17059"/>
                  <a:pt x="10468" y="16712"/>
                </a:cubicBezTo>
                <a:cubicBezTo>
                  <a:pt x="9982" y="16296"/>
                  <a:pt x="10190" y="15534"/>
                  <a:pt x="10814" y="15464"/>
                </a:cubicBezTo>
                <a:cubicBezTo>
                  <a:pt x="10911" y="15440"/>
                  <a:pt x="11009" y="15429"/>
                  <a:pt x="11109" y="15429"/>
                </a:cubicBezTo>
                <a:close/>
                <a:moveTo>
                  <a:pt x="16845" y="15118"/>
                </a:moveTo>
                <a:cubicBezTo>
                  <a:pt x="16845" y="15187"/>
                  <a:pt x="16914" y="15187"/>
                  <a:pt x="16914" y="15256"/>
                </a:cubicBezTo>
                <a:cubicBezTo>
                  <a:pt x="16775" y="15950"/>
                  <a:pt x="16637" y="16712"/>
                  <a:pt x="16429" y="17405"/>
                </a:cubicBezTo>
                <a:cubicBezTo>
                  <a:pt x="16568" y="16643"/>
                  <a:pt x="16706" y="15880"/>
                  <a:pt x="16845" y="15118"/>
                </a:cubicBezTo>
                <a:close/>
                <a:moveTo>
                  <a:pt x="6447" y="16781"/>
                </a:moveTo>
                <a:cubicBezTo>
                  <a:pt x="6794" y="16920"/>
                  <a:pt x="7348" y="17128"/>
                  <a:pt x="7071" y="17682"/>
                </a:cubicBezTo>
                <a:lnTo>
                  <a:pt x="7140" y="17682"/>
                </a:lnTo>
                <a:cubicBezTo>
                  <a:pt x="6863" y="18098"/>
                  <a:pt x="6378" y="18376"/>
                  <a:pt x="5893" y="18445"/>
                </a:cubicBezTo>
                <a:cubicBezTo>
                  <a:pt x="5338" y="18445"/>
                  <a:pt x="4714" y="17960"/>
                  <a:pt x="5199" y="17405"/>
                </a:cubicBezTo>
                <a:cubicBezTo>
                  <a:pt x="5407" y="17197"/>
                  <a:pt x="5615" y="17059"/>
                  <a:pt x="5893" y="16920"/>
                </a:cubicBezTo>
                <a:cubicBezTo>
                  <a:pt x="6031" y="16851"/>
                  <a:pt x="6239" y="16851"/>
                  <a:pt x="6447" y="16781"/>
                </a:cubicBezTo>
                <a:close/>
                <a:moveTo>
                  <a:pt x="27728" y="17059"/>
                </a:moveTo>
                <a:cubicBezTo>
                  <a:pt x="28074" y="17059"/>
                  <a:pt x="28421" y="17059"/>
                  <a:pt x="28490" y="17544"/>
                </a:cubicBezTo>
                <a:cubicBezTo>
                  <a:pt x="28560" y="17890"/>
                  <a:pt x="28421" y="18237"/>
                  <a:pt x="28213" y="18584"/>
                </a:cubicBezTo>
                <a:lnTo>
                  <a:pt x="28213" y="18514"/>
                </a:lnTo>
                <a:cubicBezTo>
                  <a:pt x="28108" y="18724"/>
                  <a:pt x="27885" y="18934"/>
                  <a:pt x="27632" y="18934"/>
                </a:cubicBezTo>
                <a:cubicBezTo>
                  <a:pt x="27550" y="18934"/>
                  <a:pt x="27466" y="18912"/>
                  <a:pt x="27381" y="18861"/>
                </a:cubicBezTo>
                <a:cubicBezTo>
                  <a:pt x="26757" y="18514"/>
                  <a:pt x="27173" y="17405"/>
                  <a:pt x="27728" y="17128"/>
                </a:cubicBezTo>
                <a:cubicBezTo>
                  <a:pt x="27728" y="17128"/>
                  <a:pt x="27728" y="17128"/>
                  <a:pt x="27728" y="17059"/>
                </a:cubicBezTo>
                <a:close/>
                <a:moveTo>
                  <a:pt x="21403" y="17121"/>
                </a:moveTo>
                <a:cubicBezTo>
                  <a:pt x="21409" y="17121"/>
                  <a:pt x="21415" y="17123"/>
                  <a:pt x="21420" y="17128"/>
                </a:cubicBezTo>
                <a:cubicBezTo>
                  <a:pt x="21628" y="17336"/>
                  <a:pt x="21697" y="17475"/>
                  <a:pt x="21836" y="17682"/>
                </a:cubicBezTo>
                <a:cubicBezTo>
                  <a:pt x="21905" y="17960"/>
                  <a:pt x="21905" y="18168"/>
                  <a:pt x="21836" y="18376"/>
                </a:cubicBezTo>
                <a:cubicBezTo>
                  <a:pt x="21766" y="18792"/>
                  <a:pt x="21489" y="19138"/>
                  <a:pt x="21073" y="19277"/>
                </a:cubicBezTo>
                <a:lnTo>
                  <a:pt x="20865" y="19277"/>
                </a:lnTo>
                <a:lnTo>
                  <a:pt x="20865" y="19138"/>
                </a:lnTo>
                <a:cubicBezTo>
                  <a:pt x="20865" y="19052"/>
                  <a:pt x="20812" y="18993"/>
                  <a:pt x="20755" y="18993"/>
                </a:cubicBezTo>
                <a:cubicBezTo>
                  <a:pt x="20720" y="18993"/>
                  <a:pt x="20684" y="19016"/>
                  <a:pt x="20657" y="19069"/>
                </a:cubicBezTo>
                <a:cubicBezTo>
                  <a:pt x="20519" y="18792"/>
                  <a:pt x="20519" y="18584"/>
                  <a:pt x="20588" y="18306"/>
                </a:cubicBezTo>
                <a:lnTo>
                  <a:pt x="20588" y="18306"/>
                </a:lnTo>
                <a:lnTo>
                  <a:pt x="20588" y="18376"/>
                </a:lnTo>
                <a:cubicBezTo>
                  <a:pt x="20727" y="18098"/>
                  <a:pt x="20796" y="17821"/>
                  <a:pt x="21004" y="17613"/>
                </a:cubicBezTo>
                <a:cubicBezTo>
                  <a:pt x="21004" y="17548"/>
                  <a:pt x="21306" y="17121"/>
                  <a:pt x="21403" y="17121"/>
                </a:cubicBezTo>
                <a:close/>
                <a:moveTo>
                  <a:pt x="9774" y="18376"/>
                </a:moveTo>
                <a:cubicBezTo>
                  <a:pt x="10052" y="18792"/>
                  <a:pt x="10052" y="19069"/>
                  <a:pt x="9566" y="19415"/>
                </a:cubicBezTo>
                <a:lnTo>
                  <a:pt x="9636" y="19415"/>
                </a:lnTo>
                <a:cubicBezTo>
                  <a:pt x="9289" y="19623"/>
                  <a:pt x="8804" y="19762"/>
                  <a:pt x="8388" y="19762"/>
                </a:cubicBezTo>
                <a:cubicBezTo>
                  <a:pt x="8180" y="19762"/>
                  <a:pt x="7972" y="19623"/>
                  <a:pt x="7903" y="19415"/>
                </a:cubicBezTo>
                <a:cubicBezTo>
                  <a:pt x="7833" y="18930"/>
                  <a:pt x="8319" y="18653"/>
                  <a:pt x="8735" y="18514"/>
                </a:cubicBezTo>
                <a:cubicBezTo>
                  <a:pt x="9081" y="18445"/>
                  <a:pt x="9428" y="18376"/>
                  <a:pt x="9774" y="18376"/>
                </a:cubicBezTo>
                <a:close/>
                <a:moveTo>
                  <a:pt x="23361" y="18306"/>
                </a:moveTo>
                <a:cubicBezTo>
                  <a:pt x="23777" y="18306"/>
                  <a:pt x="24193" y="18584"/>
                  <a:pt x="24331" y="19069"/>
                </a:cubicBezTo>
                <a:cubicBezTo>
                  <a:pt x="24401" y="19346"/>
                  <a:pt x="24401" y="19693"/>
                  <a:pt x="24193" y="19901"/>
                </a:cubicBezTo>
                <a:cubicBezTo>
                  <a:pt x="24193" y="20039"/>
                  <a:pt x="24123" y="20109"/>
                  <a:pt x="24054" y="20178"/>
                </a:cubicBezTo>
                <a:cubicBezTo>
                  <a:pt x="24054" y="20109"/>
                  <a:pt x="24019" y="20074"/>
                  <a:pt x="23985" y="20074"/>
                </a:cubicBezTo>
                <a:cubicBezTo>
                  <a:pt x="23950" y="20074"/>
                  <a:pt x="23915" y="20109"/>
                  <a:pt x="23915" y="20178"/>
                </a:cubicBezTo>
                <a:cubicBezTo>
                  <a:pt x="23915" y="20247"/>
                  <a:pt x="23915" y="20317"/>
                  <a:pt x="23915" y="20386"/>
                </a:cubicBezTo>
                <a:cubicBezTo>
                  <a:pt x="23846" y="20386"/>
                  <a:pt x="23846" y="20455"/>
                  <a:pt x="23846" y="20455"/>
                </a:cubicBezTo>
                <a:cubicBezTo>
                  <a:pt x="23777" y="20525"/>
                  <a:pt x="23638" y="20525"/>
                  <a:pt x="23569" y="20525"/>
                </a:cubicBezTo>
                <a:cubicBezTo>
                  <a:pt x="23361" y="20386"/>
                  <a:pt x="23222" y="20109"/>
                  <a:pt x="23153" y="19901"/>
                </a:cubicBezTo>
                <a:cubicBezTo>
                  <a:pt x="23014" y="19623"/>
                  <a:pt x="22875" y="19346"/>
                  <a:pt x="22806" y="19069"/>
                </a:cubicBezTo>
                <a:lnTo>
                  <a:pt x="22737" y="19069"/>
                </a:lnTo>
                <a:cubicBezTo>
                  <a:pt x="22737" y="18722"/>
                  <a:pt x="22875" y="18376"/>
                  <a:pt x="23361" y="18306"/>
                </a:cubicBezTo>
                <a:close/>
                <a:moveTo>
                  <a:pt x="14141" y="20178"/>
                </a:moveTo>
                <a:cubicBezTo>
                  <a:pt x="14211" y="20247"/>
                  <a:pt x="14349" y="20317"/>
                  <a:pt x="14419" y="20386"/>
                </a:cubicBezTo>
                <a:cubicBezTo>
                  <a:pt x="14557" y="20455"/>
                  <a:pt x="14488" y="20663"/>
                  <a:pt x="14557" y="20802"/>
                </a:cubicBezTo>
                <a:cubicBezTo>
                  <a:pt x="14419" y="20594"/>
                  <a:pt x="14349" y="20455"/>
                  <a:pt x="14211" y="20247"/>
                </a:cubicBezTo>
                <a:lnTo>
                  <a:pt x="14141" y="20178"/>
                </a:lnTo>
                <a:close/>
                <a:moveTo>
                  <a:pt x="6378" y="22604"/>
                </a:moveTo>
                <a:cubicBezTo>
                  <a:pt x="6375" y="22607"/>
                  <a:pt x="6373" y="22611"/>
                  <a:pt x="6370" y="22614"/>
                </a:cubicBezTo>
                <a:lnTo>
                  <a:pt x="6370" y="22614"/>
                </a:lnTo>
                <a:cubicBezTo>
                  <a:pt x="6383" y="22621"/>
                  <a:pt x="6396" y="22627"/>
                  <a:pt x="6408" y="22634"/>
                </a:cubicBezTo>
                <a:lnTo>
                  <a:pt x="6408" y="22634"/>
                </a:lnTo>
                <a:cubicBezTo>
                  <a:pt x="6398" y="22624"/>
                  <a:pt x="6388" y="22614"/>
                  <a:pt x="6378" y="22604"/>
                </a:cubicBezTo>
                <a:close/>
                <a:moveTo>
                  <a:pt x="6408" y="22634"/>
                </a:moveTo>
                <a:cubicBezTo>
                  <a:pt x="6469" y="22697"/>
                  <a:pt x="6528" y="22760"/>
                  <a:pt x="6586" y="22825"/>
                </a:cubicBezTo>
                <a:lnTo>
                  <a:pt x="6586" y="22825"/>
                </a:lnTo>
                <a:cubicBezTo>
                  <a:pt x="6586" y="22817"/>
                  <a:pt x="6586" y="22812"/>
                  <a:pt x="6586" y="22812"/>
                </a:cubicBezTo>
                <a:cubicBezTo>
                  <a:pt x="6547" y="22736"/>
                  <a:pt x="6488" y="22680"/>
                  <a:pt x="6408" y="22634"/>
                </a:cubicBezTo>
                <a:close/>
                <a:moveTo>
                  <a:pt x="4965" y="20188"/>
                </a:moveTo>
                <a:cubicBezTo>
                  <a:pt x="4560" y="20188"/>
                  <a:pt x="4184" y="20451"/>
                  <a:pt x="4090" y="20871"/>
                </a:cubicBezTo>
                <a:cubicBezTo>
                  <a:pt x="4090" y="21010"/>
                  <a:pt x="4160" y="21010"/>
                  <a:pt x="4229" y="21010"/>
                </a:cubicBezTo>
                <a:cubicBezTo>
                  <a:pt x="4476" y="20762"/>
                  <a:pt x="4689" y="20550"/>
                  <a:pt x="4967" y="20550"/>
                </a:cubicBezTo>
                <a:cubicBezTo>
                  <a:pt x="5078" y="20550"/>
                  <a:pt x="5199" y="20584"/>
                  <a:pt x="5338" y="20663"/>
                </a:cubicBezTo>
                <a:cubicBezTo>
                  <a:pt x="5685" y="20940"/>
                  <a:pt x="5962" y="21356"/>
                  <a:pt x="6031" y="21772"/>
                </a:cubicBezTo>
                <a:cubicBezTo>
                  <a:pt x="6100" y="21911"/>
                  <a:pt x="6100" y="22050"/>
                  <a:pt x="6031" y="22258"/>
                </a:cubicBezTo>
                <a:cubicBezTo>
                  <a:pt x="6031" y="22223"/>
                  <a:pt x="6014" y="22206"/>
                  <a:pt x="5996" y="22206"/>
                </a:cubicBezTo>
                <a:cubicBezTo>
                  <a:pt x="5979" y="22206"/>
                  <a:pt x="5962" y="22223"/>
                  <a:pt x="5962" y="22258"/>
                </a:cubicBezTo>
                <a:lnTo>
                  <a:pt x="5893" y="22258"/>
                </a:lnTo>
                <a:cubicBezTo>
                  <a:pt x="5893" y="22258"/>
                  <a:pt x="5893" y="22327"/>
                  <a:pt x="5893" y="22396"/>
                </a:cubicBezTo>
                <a:cubicBezTo>
                  <a:pt x="5842" y="22498"/>
                  <a:pt x="5717" y="22562"/>
                  <a:pt x="5572" y="22562"/>
                </a:cubicBezTo>
                <a:cubicBezTo>
                  <a:pt x="5519" y="22562"/>
                  <a:pt x="5463" y="22553"/>
                  <a:pt x="5407" y="22535"/>
                </a:cubicBezTo>
                <a:cubicBezTo>
                  <a:pt x="4853" y="22396"/>
                  <a:pt x="4575" y="21356"/>
                  <a:pt x="4575" y="20871"/>
                </a:cubicBezTo>
                <a:cubicBezTo>
                  <a:pt x="4575" y="20836"/>
                  <a:pt x="4541" y="20819"/>
                  <a:pt x="4506" y="20819"/>
                </a:cubicBezTo>
                <a:cubicBezTo>
                  <a:pt x="4471" y="20819"/>
                  <a:pt x="4437" y="20836"/>
                  <a:pt x="4437" y="20871"/>
                </a:cubicBezTo>
                <a:cubicBezTo>
                  <a:pt x="4437" y="21703"/>
                  <a:pt x="4853" y="22465"/>
                  <a:pt x="5615" y="22812"/>
                </a:cubicBezTo>
                <a:cubicBezTo>
                  <a:pt x="5708" y="22858"/>
                  <a:pt x="5800" y="22881"/>
                  <a:pt x="5890" y="22881"/>
                </a:cubicBezTo>
                <a:cubicBezTo>
                  <a:pt x="6066" y="22881"/>
                  <a:pt x="6233" y="22792"/>
                  <a:pt x="6370" y="22614"/>
                </a:cubicBezTo>
                <a:lnTo>
                  <a:pt x="6370" y="22614"/>
                </a:lnTo>
                <a:cubicBezTo>
                  <a:pt x="6313" y="22585"/>
                  <a:pt x="6246" y="22560"/>
                  <a:pt x="6170" y="22535"/>
                </a:cubicBezTo>
                <a:cubicBezTo>
                  <a:pt x="6308" y="22396"/>
                  <a:pt x="6378" y="22188"/>
                  <a:pt x="6378" y="21980"/>
                </a:cubicBezTo>
                <a:cubicBezTo>
                  <a:pt x="6378" y="21356"/>
                  <a:pt x="6031" y="20732"/>
                  <a:pt x="5546" y="20386"/>
                </a:cubicBezTo>
                <a:cubicBezTo>
                  <a:pt x="5365" y="20250"/>
                  <a:pt x="5161" y="20188"/>
                  <a:pt x="4965" y="20188"/>
                </a:cubicBezTo>
                <a:close/>
                <a:moveTo>
                  <a:pt x="21983" y="20768"/>
                </a:moveTo>
                <a:cubicBezTo>
                  <a:pt x="21828" y="20768"/>
                  <a:pt x="21677" y="20822"/>
                  <a:pt x="21558" y="20940"/>
                </a:cubicBezTo>
                <a:cubicBezTo>
                  <a:pt x="21446" y="20997"/>
                  <a:pt x="21470" y="21098"/>
                  <a:pt x="21557" y="21098"/>
                </a:cubicBezTo>
                <a:cubicBezTo>
                  <a:pt x="21577" y="21098"/>
                  <a:pt x="21601" y="21092"/>
                  <a:pt x="21628" y="21079"/>
                </a:cubicBezTo>
                <a:cubicBezTo>
                  <a:pt x="21727" y="21079"/>
                  <a:pt x="21820" y="21073"/>
                  <a:pt x="21906" y="21073"/>
                </a:cubicBezTo>
                <a:cubicBezTo>
                  <a:pt x="22121" y="21073"/>
                  <a:pt x="22291" y="21109"/>
                  <a:pt x="22390" y="21356"/>
                </a:cubicBezTo>
                <a:cubicBezTo>
                  <a:pt x="22529" y="21703"/>
                  <a:pt x="22529" y="22050"/>
                  <a:pt x="22390" y="22396"/>
                </a:cubicBezTo>
                <a:cubicBezTo>
                  <a:pt x="22327" y="22649"/>
                  <a:pt x="22148" y="22960"/>
                  <a:pt x="21855" y="22960"/>
                </a:cubicBezTo>
                <a:cubicBezTo>
                  <a:pt x="21826" y="22960"/>
                  <a:pt x="21797" y="22957"/>
                  <a:pt x="21766" y="22951"/>
                </a:cubicBezTo>
                <a:cubicBezTo>
                  <a:pt x="21004" y="22812"/>
                  <a:pt x="21143" y="21703"/>
                  <a:pt x="21628" y="21287"/>
                </a:cubicBezTo>
                <a:cubicBezTo>
                  <a:pt x="21677" y="21238"/>
                  <a:pt x="21656" y="21189"/>
                  <a:pt x="21616" y="21189"/>
                </a:cubicBezTo>
                <a:cubicBezTo>
                  <a:pt x="21599" y="21189"/>
                  <a:pt x="21579" y="21197"/>
                  <a:pt x="21558" y="21218"/>
                </a:cubicBezTo>
                <a:cubicBezTo>
                  <a:pt x="21073" y="21564"/>
                  <a:pt x="20865" y="22188"/>
                  <a:pt x="21073" y="22812"/>
                </a:cubicBezTo>
                <a:cubicBezTo>
                  <a:pt x="21004" y="22812"/>
                  <a:pt x="20935" y="22881"/>
                  <a:pt x="20935" y="22951"/>
                </a:cubicBezTo>
                <a:lnTo>
                  <a:pt x="21004" y="23159"/>
                </a:lnTo>
                <a:cubicBezTo>
                  <a:pt x="20848" y="23522"/>
                  <a:pt x="20731" y="23925"/>
                  <a:pt x="20682" y="24338"/>
                </a:cubicBezTo>
                <a:lnTo>
                  <a:pt x="20682" y="24338"/>
                </a:lnTo>
                <a:cubicBezTo>
                  <a:pt x="20750" y="24037"/>
                  <a:pt x="20834" y="23736"/>
                  <a:pt x="20935" y="23436"/>
                </a:cubicBezTo>
                <a:lnTo>
                  <a:pt x="21212" y="23436"/>
                </a:lnTo>
                <a:cubicBezTo>
                  <a:pt x="21281" y="23436"/>
                  <a:pt x="21350" y="23297"/>
                  <a:pt x="21350" y="23228"/>
                </a:cubicBezTo>
                <a:lnTo>
                  <a:pt x="21350" y="23089"/>
                </a:lnTo>
                <a:lnTo>
                  <a:pt x="21420" y="23159"/>
                </a:lnTo>
                <a:cubicBezTo>
                  <a:pt x="21565" y="23221"/>
                  <a:pt x="21711" y="23252"/>
                  <a:pt x="21849" y="23252"/>
                </a:cubicBezTo>
                <a:cubicBezTo>
                  <a:pt x="22171" y="23252"/>
                  <a:pt x="22453" y="23082"/>
                  <a:pt x="22598" y="22743"/>
                </a:cubicBezTo>
                <a:cubicBezTo>
                  <a:pt x="22875" y="22327"/>
                  <a:pt x="22875" y="21772"/>
                  <a:pt x="22737" y="21287"/>
                </a:cubicBezTo>
                <a:cubicBezTo>
                  <a:pt x="22600" y="20968"/>
                  <a:pt x="22283" y="20768"/>
                  <a:pt x="21983" y="20768"/>
                </a:cubicBezTo>
                <a:close/>
                <a:moveTo>
                  <a:pt x="8008" y="20510"/>
                </a:moveTo>
                <a:cubicBezTo>
                  <a:pt x="7797" y="20510"/>
                  <a:pt x="7601" y="20615"/>
                  <a:pt x="7487" y="20871"/>
                </a:cubicBezTo>
                <a:cubicBezTo>
                  <a:pt x="7438" y="20920"/>
                  <a:pt x="7458" y="20969"/>
                  <a:pt x="7499" y="20969"/>
                </a:cubicBezTo>
                <a:cubicBezTo>
                  <a:pt x="7516" y="20969"/>
                  <a:pt x="7536" y="20961"/>
                  <a:pt x="7556" y="20940"/>
                </a:cubicBezTo>
                <a:cubicBezTo>
                  <a:pt x="7749" y="20908"/>
                  <a:pt x="7911" y="20862"/>
                  <a:pt x="8051" y="20862"/>
                </a:cubicBezTo>
                <a:cubicBezTo>
                  <a:pt x="8214" y="20862"/>
                  <a:pt x="8346" y="20925"/>
                  <a:pt x="8457" y="21148"/>
                </a:cubicBezTo>
                <a:cubicBezTo>
                  <a:pt x="8735" y="21564"/>
                  <a:pt x="8804" y="22050"/>
                  <a:pt x="8735" y="22465"/>
                </a:cubicBezTo>
                <a:cubicBezTo>
                  <a:pt x="8681" y="22784"/>
                  <a:pt x="8425" y="23021"/>
                  <a:pt x="8121" y="23021"/>
                </a:cubicBezTo>
                <a:cubicBezTo>
                  <a:pt x="8028" y="23021"/>
                  <a:pt x="7931" y="22999"/>
                  <a:pt x="7833" y="22951"/>
                </a:cubicBezTo>
                <a:lnTo>
                  <a:pt x="7833" y="22881"/>
                </a:lnTo>
                <a:cubicBezTo>
                  <a:pt x="7833" y="22780"/>
                  <a:pt x="7759" y="22716"/>
                  <a:pt x="7665" y="22716"/>
                </a:cubicBezTo>
                <a:cubicBezTo>
                  <a:pt x="7630" y="22716"/>
                  <a:pt x="7593" y="22724"/>
                  <a:pt x="7556" y="22743"/>
                </a:cubicBezTo>
                <a:cubicBezTo>
                  <a:pt x="7210" y="22327"/>
                  <a:pt x="6863" y="21426"/>
                  <a:pt x="7279" y="21148"/>
                </a:cubicBezTo>
                <a:cubicBezTo>
                  <a:pt x="7348" y="21148"/>
                  <a:pt x="7279" y="21079"/>
                  <a:pt x="7279" y="21079"/>
                </a:cubicBezTo>
                <a:lnTo>
                  <a:pt x="7279" y="21079"/>
                </a:lnTo>
                <a:cubicBezTo>
                  <a:pt x="6516" y="21218"/>
                  <a:pt x="7140" y="22673"/>
                  <a:pt x="7418" y="23020"/>
                </a:cubicBezTo>
                <a:lnTo>
                  <a:pt x="7487" y="23089"/>
                </a:lnTo>
                <a:cubicBezTo>
                  <a:pt x="7487" y="23436"/>
                  <a:pt x="7556" y="23713"/>
                  <a:pt x="7625" y="24060"/>
                </a:cubicBezTo>
                <a:cubicBezTo>
                  <a:pt x="7625" y="24114"/>
                  <a:pt x="7625" y="24168"/>
                  <a:pt x="7625" y="24189"/>
                </a:cubicBezTo>
                <a:lnTo>
                  <a:pt x="7625" y="24189"/>
                </a:lnTo>
                <a:cubicBezTo>
                  <a:pt x="7285" y="23742"/>
                  <a:pt x="6973" y="23260"/>
                  <a:pt x="6586" y="22825"/>
                </a:cubicBezTo>
                <a:lnTo>
                  <a:pt x="6586" y="22825"/>
                </a:lnTo>
                <a:cubicBezTo>
                  <a:pt x="6586" y="22845"/>
                  <a:pt x="6586" y="22881"/>
                  <a:pt x="6586" y="22881"/>
                </a:cubicBezTo>
                <a:cubicBezTo>
                  <a:pt x="6863" y="23228"/>
                  <a:pt x="7140" y="23713"/>
                  <a:pt x="7279" y="23921"/>
                </a:cubicBezTo>
                <a:cubicBezTo>
                  <a:pt x="7418" y="24129"/>
                  <a:pt x="7556" y="24198"/>
                  <a:pt x="7625" y="24198"/>
                </a:cubicBezTo>
                <a:cubicBezTo>
                  <a:pt x="7625" y="24198"/>
                  <a:pt x="7625" y="24195"/>
                  <a:pt x="7625" y="24189"/>
                </a:cubicBezTo>
                <a:lnTo>
                  <a:pt x="7625" y="24189"/>
                </a:lnTo>
                <a:cubicBezTo>
                  <a:pt x="7705" y="24294"/>
                  <a:pt x="7786" y="24396"/>
                  <a:pt x="7870" y="24496"/>
                </a:cubicBezTo>
                <a:lnTo>
                  <a:pt x="7870" y="24496"/>
                </a:lnTo>
                <a:cubicBezTo>
                  <a:pt x="7899" y="24281"/>
                  <a:pt x="7887" y="24067"/>
                  <a:pt x="7833" y="23852"/>
                </a:cubicBezTo>
                <a:cubicBezTo>
                  <a:pt x="7903" y="23783"/>
                  <a:pt x="7972" y="23644"/>
                  <a:pt x="7903" y="23505"/>
                </a:cubicBezTo>
                <a:cubicBezTo>
                  <a:pt x="7972" y="23505"/>
                  <a:pt x="8041" y="23436"/>
                  <a:pt x="7972" y="23367"/>
                </a:cubicBezTo>
                <a:lnTo>
                  <a:pt x="7972" y="23367"/>
                </a:lnTo>
                <a:cubicBezTo>
                  <a:pt x="8026" y="23376"/>
                  <a:pt x="8078" y="23380"/>
                  <a:pt x="8130" y="23380"/>
                </a:cubicBezTo>
                <a:cubicBezTo>
                  <a:pt x="8475" y="23380"/>
                  <a:pt x="8761" y="23183"/>
                  <a:pt x="8943" y="22881"/>
                </a:cubicBezTo>
                <a:cubicBezTo>
                  <a:pt x="9220" y="22258"/>
                  <a:pt x="9150" y="21564"/>
                  <a:pt x="8804" y="21010"/>
                </a:cubicBezTo>
                <a:cubicBezTo>
                  <a:pt x="8641" y="20724"/>
                  <a:pt x="8309" y="20510"/>
                  <a:pt x="8008" y="20510"/>
                </a:cubicBezTo>
                <a:close/>
                <a:moveTo>
                  <a:pt x="20682" y="24338"/>
                </a:moveTo>
                <a:lnTo>
                  <a:pt x="20682" y="24338"/>
                </a:lnTo>
                <a:cubicBezTo>
                  <a:pt x="20669" y="24397"/>
                  <a:pt x="20656" y="24457"/>
                  <a:pt x="20644" y="24516"/>
                </a:cubicBezTo>
                <a:lnTo>
                  <a:pt x="20644" y="24516"/>
                </a:lnTo>
                <a:cubicBezTo>
                  <a:pt x="20652" y="24596"/>
                  <a:pt x="20657" y="24675"/>
                  <a:pt x="20657" y="24753"/>
                </a:cubicBezTo>
                <a:cubicBezTo>
                  <a:pt x="20657" y="24614"/>
                  <a:pt x="20666" y="24475"/>
                  <a:pt x="20682" y="24338"/>
                </a:cubicBezTo>
                <a:close/>
                <a:moveTo>
                  <a:pt x="18362" y="22940"/>
                </a:moveTo>
                <a:cubicBezTo>
                  <a:pt x="18410" y="22940"/>
                  <a:pt x="18459" y="22944"/>
                  <a:pt x="18508" y="22951"/>
                </a:cubicBezTo>
                <a:cubicBezTo>
                  <a:pt x="19063" y="23089"/>
                  <a:pt x="19410" y="23644"/>
                  <a:pt x="19202" y="24198"/>
                </a:cubicBezTo>
                <a:lnTo>
                  <a:pt x="19202" y="24268"/>
                </a:lnTo>
                <a:cubicBezTo>
                  <a:pt x="19173" y="24239"/>
                  <a:pt x="19132" y="24222"/>
                  <a:pt x="19100" y="24222"/>
                </a:cubicBezTo>
                <a:cubicBezTo>
                  <a:pt x="19053" y="24222"/>
                  <a:pt x="19022" y="24256"/>
                  <a:pt x="19063" y="24337"/>
                </a:cubicBezTo>
                <a:cubicBezTo>
                  <a:pt x="19063" y="24406"/>
                  <a:pt x="19063" y="24476"/>
                  <a:pt x="19132" y="24545"/>
                </a:cubicBezTo>
                <a:cubicBezTo>
                  <a:pt x="18947" y="24730"/>
                  <a:pt x="18763" y="24853"/>
                  <a:pt x="18557" y="24853"/>
                </a:cubicBezTo>
                <a:cubicBezTo>
                  <a:pt x="18455" y="24853"/>
                  <a:pt x="18347" y="24822"/>
                  <a:pt x="18231" y="24753"/>
                </a:cubicBezTo>
                <a:cubicBezTo>
                  <a:pt x="17885" y="24476"/>
                  <a:pt x="17677" y="24129"/>
                  <a:pt x="17607" y="23713"/>
                </a:cubicBezTo>
                <a:cubicBezTo>
                  <a:pt x="17545" y="23215"/>
                  <a:pt x="17931" y="22940"/>
                  <a:pt x="18362" y="22940"/>
                </a:cubicBezTo>
                <a:close/>
                <a:moveTo>
                  <a:pt x="7870" y="24496"/>
                </a:moveTo>
                <a:cubicBezTo>
                  <a:pt x="7861" y="24559"/>
                  <a:pt x="7849" y="24621"/>
                  <a:pt x="7833" y="24684"/>
                </a:cubicBezTo>
                <a:cubicBezTo>
                  <a:pt x="7833" y="24753"/>
                  <a:pt x="7833" y="24753"/>
                  <a:pt x="7833" y="24822"/>
                </a:cubicBezTo>
                <a:cubicBezTo>
                  <a:pt x="7829" y="24831"/>
                  <a:pt x="7825" y="24840"/>
                  <a:pt x="7821" y="24849"/>
                </a:cubicBezTo>
                <a:lnTo>
                  <a:pt x="7821" y="24849"/>
                </a:lnTo>
                <a:cubicBezTo>
                  <a:pt x="7828" y="24859"/>
                  <a:pt x="7833" y="24873"/>
                  <a:pt x="7833" y="24892"/>
                </a:cubicBezTo>
                <a:cubicBezTo>
                  <a:pt x="7852" y="24929"/>
                  <a:pt x="7871" y="24946"/>
                  <a:pt x="7888" y="24946"/>
                </a:cubicBezTo>
                <a:cubicBezTo>
                  <a:pt x="7935" y="24946"/>
                  <a:pt x="7972" y="24817"/>
                  <a:pt x="7972" y="24614"/>
                </a:cubicBezTo>
                <a:cubicBezTo>
                  <a:pt x="7937" y="24575"/>
                  <a:pt x="7903" y="24536"/>
                  <a:pt x="7870" y="24496"/>
                </a:cubicBezTo>
                <a:close/>
                <a:moveTo>
                  <a:pt x="7678" y="24765"/>
                </a:moveTo>
                <a:cubicBezTo>
                  <a:pt x="7597" y="24765"/>
                  <a:pt x="7507" y="24863"/>
                  <a:pt x="7556" y="24961"/>
                </a:cubicBezTo>
                <a:cubicBezTo>
                  <a:pt x="7625" y="25030"/>
                  <a:pt x="7625" y="25100"/>
                  <a:pt x="7625" y="25169"/>
                </a:cubicBezTo>
                <a:lnTo>
                  <a:pt x="7625" y="25238"/>
                </a:lnTo>
                <a:lnTo>
                  <a:pt x="7695" y="25308"/>
                </a:lnTo>
                <a:cubicBezTo>
                  <a:pt x="7760" y="25178"/>
                  <a:pt x="7764" y="24987"/>
                  <a:pt x="7821" y="24849"/>
                </a:cubicBezTo>
                <a:lnTo>
                  <a:pt x="7821" y="24849"/>
                </a:lnTo>
                <a:cubicBezTo>
                  <a:pt x="7801" y="24822"/>
                  <a:pt x="7764" y="24822"/>
                  <a:pt x="7764" y="24822"/>
                </a:cubicBezTo>
                <a:cubicBezTo>
                  <a:pt x="7744" y="24782"/>
                  <a:pt x="7712" y="24765"/>
                  <a:pt x="7678" y="24765"/>
                </a:cubicBezTo>
                <a:close/>
                <a:moveTo>
                  <a:pt x="7695" y="25308"/>
                </a:moveTo>
                <a:cubicBezTo>
                  <a:pt x="7695" y="25308"/>
                  <a:pt x="7625" y="25377"/>
                  <a:pt x="7625" y="25377"/>
                </a:cubicBezTo>
                <a:cubicBezTo>
                  <a:pt x="7824" y="25675"/>
                  <a:pt x="8023" y="26008"/>
                  <a:pt x="8247" y="26301"/>
                </a:cubicBezTo>
                <a:lnTo>
                  <a:pt x="8247" y="26301"/>
                </a:lnTo>
                <a:cubicBezTo>
                  <a:pt x="8279" y="26311"/>
                  <a:pt x="8310" y="26322"/>
                  <a:pt x="8342" y="26332"/>
                </a:cubicBezTo>
                <a:lnTo>
                  <a:pt x="8342" y="26332"/>
                </a:lnTo>
                <a:cubicBezTo>
                  <a:pt x="8223" y="26175"/>
                  <a:pt x="8103" y="26019"/>
                  <a:pt x="7972" y="25862"/>
                </a:cubicBezTo>
                <a:cubicBezTo>
                  <a:pt x="7972" y="25820"/>
                  <a:pt x="7998" y="25803"/>
                  <a:pt x="8018" y="25797"/>
                </a:cubicBezTo>
                <a:lnTo>
                  <a:pt x="8018" y="25797"/>
                </a:lnTo>
                <a:cubicBezTo>
                  <a:pt x="8181" y="26001"/>
                  <a:pt x="8453" y="26352"/>
                  <a:pt x="8402" y="26352"/>
                </a:cubicBezTo>
                <a:cubicBezTo>
                  <a:pt x="8399" y="26352"/>
                  <a:pt x="8394" y="26350"/>
                  <a:pt x="8388" y="26347"/>
                </a:cubicBezTo>
                <a:cubicBezTo>
                  <a:pt x="8373" y="26342"/>
                  <a:pt x="8357" y="26337"/>
                  <a:pt x="8342" y="26332"/>
                </a:cubicBezTo>
                <a:lnTo>
                  <a:pt x="8342" y="26332"/>
                </a:lnTo>
                <a:cubicBezTo>
                  <a:pt x="8445" y="26469"/>
                  <a:pt x="8547" y="26606"/>
                  <a:pt x="8651" y="26743"/>
                </a:cubicBezTo>
                <a:lnTo>
                  <a:pt x="8651" y="26743"/>
                </a:lnTo>
                <a:cubicBezTo>
                  <a:pt x="8747" y="26780"/>
                  <a:pt x="8844" y="26818"/>
                  <a:pt x="8940" y="26858"/>
                </a:cubicBezTo>
                <a:lnTo>
                  <a:pt x="8940" y="26858"/>
                </a:lnTo>
                <a:cubicBezTo>
                  <a:pt x="8640" y="26500"/>
                  <a:pt x="8341" y="26142"/>
                  <a:pt x="8041" y="25793"/>
                </a:cubicBezTo>
                <a:cubicBezTo>
                  <a:pt x="8041" y="25793"/>
                  <a:pt x="8031" y="25793"/>
                  <a:pt x="8018" y="25797"/>
                </a:cubicBezTo>
                <a:lnTo>
                  <a:pt x="8018" y="25797"/>
                </a:lnTo>
                <a:cubicBezTo>
                  <a:pt x="7951" y="25713"/>
                  <a:pt x="7903" y="25654"/>
                  <a:pt x="7903" y="25654"/>
                </a:cubicBezTo>
                <a:cubicBezTo>
                  <a:pt x="7833" y="25585"/>
                  <a:pt x="7764" y="25446"/>
                  <a:pt x="7695" y="25308"/>
                </a:cubicBezTo>
                <a:close/>
                <a:moveTo>
                  <a:pt x="9334" y="27029"/>
                </a:moveTo>
                <a:cubicBezTo>
                  <a:pt x="9342" y="27033"/>
                  <a:pt x="9350" y="27037"/>
                  <a:pt x="9358" y="27040"/>
                </a:cubicBezTo>
                <a:cubicBezTo>
                  <a:pt x="9350" y="27036"/>
                  <a:pt x="9342" y="27033"/>
                  <a:pt x="9334" y="27029"/>
                </a:cubicBezTo>
                <a:close/>
                <a:moveTo>
                  <a:pt x="8555" y="26707"/>
                </a:moveTo>
                <a:cubicBezTo>
                  <a:pt x="8551" y="26769"/>
                  <a:pt x="8504" y="26833"/>
                  <a:pt x="8457" y="26833"/>
                </a:cubicBezTo>
                <a:cubicBezTo>
                  <a:pt x="8665" y="26902"/>
                  <a:pt x="8804" y="26971"/>
                  <a:pt x="8943" y="27110"/>
                </a:cubicBezTo>
                <a:cubicBezTo>
                  <a:pt x="8841" y="26988"/>
                  <a:pt x="8745" y="26865"/>
                  <a:pt x="8651" y="26743"/>
                </a:cubicBezTo>
                <a:lnTo>
                  <a:pt x="8651" y="26743"/>
                </a:lnTo>
                <a:cubicBezTo>
                  <a:pt x="8619" y="26731"/>
                  <a:pt x="8587" y="26719"/>
                  <a:pt x="8555" y="26707"/>
                </a:cubicBezTo>
                <a:close/>
                <a:moveTo>
                  <a:pt x="5376" y="24527"/>
                </a:moveTo>
                <a:cubicBezTo>
                  <a:pt x="4833" y="24527"/>
                  <a:pt x="4338" y="24901"/>
                  <a:pt x="4229" y="25446"/>
                </a:cubicBezTo>
                <a:cubicBezTo>
                  <a:pt x="4133" y="26306"/>
                  <a:pt x="5157" y="27133"/>
                  <a:pt x="6007" y="27133"/>
                </a:cubicBezTo>
                <a:cubicBezTo>
                  <a:pt x="6390" y="27133"/>
                  <a:pt x="6738" y="26965"/>
                  <a:pt x="6932" y="26555"/>
                </a:cubicBezTo>
                <a:cubicBezTo>
                  <a:pt x="6983" y="26454"/>
                  <a:pt x="6922" y="26389"/>
                  <a:pt x="6859" y="26389"/>
                </a:cubicBezTo>
                <a:cubicBezTo>
                  <a:pt x="6836" y="26389"/>
                  <a:pt x="6812" y="26398"/>
                  <a:pt x="6794" y="26417"/>
                </a:cubicBezTo>
                <a:cubicBezTo>
                  <a:pt x="6558" y="26652"/>
                  <a:pt x="6259" y="26792"/>
                  <a:pt x="5960" y="26792"/>
                </a:cubicBezTo>
                <a:cubicBezTo>
                  <a:pt x="5820" y="26792"/>
                  <a:pt x="5679" y="26761"/>
                  <a:pt x="5546" y="26694"/>
                </a:cubicBezTo>
                <a:cubicBezTo>
                  <a:pt x="5061" y="26555"/>
                  <a:pt x="4783" y="26209"/>
                  <a:pt x="4575" y="25793"/>
                </a:cubicBezTo>
                <a:cubicBezTo>
                  <a:pt x="4368" y="25169"/>
                  <a:pt x="4922" y="24892"/>
                  <a:pt x="5477" y="24892"/>
                </a:cubicBezTo>
                <a:cubicBezTo>
                  <a:pt x="5823" y="24961"/>
                  <a:pt x="6170" y="25100"/>
                  <a:pt x="6447" y="25377"/>
                </a:cubicBezTo>
                <a:cubicBezTo>
                  <a:pt x="6655" y="25654"/>
                  <a:pt x="6794" y="26001"/>
                  <a:pt x="6724" y="26347"/>
                </a:cubicBezTo>
                <a:cubicBezTo>
                  <a:pt x="6724" y="26382"/>
                  <a:pt x="6742" y="26399"/>
                  <a:pt x="6759" y="26399"/>
                </a:cubicBezTo>
                <a:cubicBezTo>
                  <a:pt x="6776" y="26399"/>
                  <a:pt x="6794" y="26382"/>
                  <a:pt x="6794" y="26347"/>
                </a:cubicBezTo>
                <a:cubicBezTo>
                  <a:pt x="6863" y="26347"/>
                  <a:pt x="6932" y="26278"/>
                  <a:pt x="6932" y="26209"/>
                </a:cubicBezTo>
                <a:cubicBezTo>
                  <a:pt x="6932" y="26278"/>
                  <a:pt x="7002" y="26347"/>
                  <a:pt x="7071" y="26347"/>
                </a:cubicBezTo>
                <a:cubicBezTo>
                  <a:pt x="7566" y="26392"/>
                  <a:pt x="8060" y="26525"/>
                  <a:pt x="8555" y="26707"/>
                </a:cubicBezTo>
                <a:lnTo>
                  <a:pt x="8555" y="26707"/>
                </a:lnTo>
                <a:cubicBezTo>
                  <a:pt x="8557" y="26677"/>
                  <a:pt x="8549" y="26647"/>
                  <a:pt x="8527" y="26625"/>
                </a:cubicBezTo>
                <a:cubicBezTo>
                  <a:pt x="8428" y="26526"/>
                  <a:pt x="8336" y="26417"/>
                  <a:pt x="8247" y="26301"/>
                </a:cubicBezTo>
                <a:lnTo>
                  <a:pt x="8247" y="26301"/>
                </a:lnTo>
                <a:cubicBezTo>
                  <a:pt x="7866" y="26177"/>
                  <a:pt x="7448" y="26047"/>
                  <a:pt x="7140" y="25862"/>
                </a:cubicBezTo>
                <a:lnTo>
                  <a:pt x="7071" y="25862"/>
                </a:lnTo>
                <a:cubicBezTo>
                  <a:pt x="7071" y="25308"/>
                  <a:pt x="6239" y="24753"/>
                  <a:pt x="5823" y="24614"/>
                </a:cubicBezTo>
                <a:cubicBezTo>
                  <a:pt x="5675" y="24555"/>
                  <a:pt x="5524" y="24527"/>
                  <a:pt x="5376" y="24527"/>
                </a:cubicBezTo>
                <a:close/>
                <a:moveTo>
                  <a:pt x="8940" y="26858"/>
                </a:moveTo>
                <a:cubicBezTo>
                  <a:pt x="9051" y="26991"/>
                  <a:pt x="9162" y="27124"/>
                  <a:pt x="9274" y="27256"/>
                </a:cubicBezTo>
                <a:lnTo>
                  <a:pt x="9274" y="27256"/>
                </a:lnTo>
                <a:cubicBezTo>
                  <a:pt x="9256" y="27230"/>
                  <a:pt x="9238" y="27205"/>
                  <a:pt x="9220" y="27179"/>
                </a:cubicBezTo>
                <a:cubicBezTo>
                  <a:pt x="9169" y="27078"/>
                  <a:pt x="9193" y="27013"/>
                  <a:pt x="9263" y="27013"/>
                </a:cubicBezTo>
                <a:cubicBezTo>
                  <a:pt x="9283" y="27013"/>
                  <a:pt x="9307" y="27018"/>
                  <a:pt x="9334" y="27029"/>
                </a:cubicBezTo>
                <a:lnTo>
                  <a:pt x="9334" y="27029"/>
                </a:lnTo>
                <a:cubicBezTo>
                  <a:pt x="9202" y="26970"/>
                  <a:pt x="9071" y="26912"/>
                  <a:pt x="8940" y="26858"/>
                </a:cubicBezTo>
                <a:close/>
                <a:moveTo>
                  <a:pt x="9487" y="27509"/>
                </a:moveTo>
                <a:lnTo>
                  <a:pt x="9487" y="27509"/>
                </a:lnTo>
                <a:cubicBezTo>
                  <a:pt x="9679" y="27679"/>
                  <a:pt x="10043" y="27933"/>
                  <a:pt x="10121" y="28011"/>
                </a:cubicBezTo>
                <a:lnTo>
                  <a:pt x="10386" y="28238"/>
                </a:lnTo>
                <a:lnTo>
                  <a:pt x="10386" y="28238"/>
                </a:lnTo>
                <a:cubicBezTo>
                  <a:pt x="10380" y="28219"/>
                  <a:pt x="10374" y="28199"/>
                  <a:pt x="10368" y="28178"/>
                </a:cubicBezTo>
                <a:lnTo>
                  <a:pt x="10368" y="28178"/>
                </a:lnTo>
                <a:cubicBezTo>
                  <a:pt x="10445" y="28261"/>
                  <a:pt x="10523" y="28344"/>
                  <a:pt x="10606" y="28427"/>
                </a:cubicBezTo>
                <a:lnTo>
                  <a:pt x="10386" y="28238"/>
                </a:lnTo>
                <a:lnTo>
                  <a:pt x="10386" y="28238"/>
                </a:lnTo>
                <a:cubicBezTo>
                  <a:pt x="10436" y="28397"/>
                  <a:pt x="10486" y="28553"/>
                  <a:pt x="10537" y="28704"/>
                </a:cubicBezTo>
                <a:cubicBezTo>
                  <a:pt x="10187" y="28325"/>
                  <a:pt x="9837" y="27922"/>
                  <a:pt x="9487" y="27509"/>
                </a:cubicBezTo>
                <a:close/>
                <a:moveTo>
                  <a:pt x="9581" y="23383"/>
                </a:moveTo>
                <a:cubicBezTo>
                  <a:pt x="9439" y="23383"/>
                  <a:pt x="9295" y="23400"/>
                  <a:pt x="9150" y="23436"/>
                </a:cubicBezTo>
                <a:cubicBezTo>
                  <a:pt x="9012" y="23436"/>
                  <a:pt x="9081" y="23575"/>
                  <a:pt x="9150" y="23575"/>
                </a:cubicBezTo>
                <a:cubicBezTo>
                  <a:pt x="9774" y="23783"/>
                  <a:pt x="10398" y="23852"/>
                  <a:pt x="10745" y="24476"/>
                </a:cubicBezTo>
                <a:cubicBezTo>
                  <a:pt x="11022" y="24892"/>
                  <a:pt x="10953" y="25446"/>
                  <a:pt x="10745" y="25862"/>
                </a:cubicBezTo>
                <a:cubicBezTo>
                  <a:pt x="10586" y="26074"/>
                  <a:pt x="10427" y="26164"/>
                  <a:pt x="10299" y="26164"/>
                </a:cubicBezTo>
                <a:cubicBezTo>
                  <a:pt x="10260" y="26164"/>
                  <a:pt x="10223" y="26156"/>
                  <a:pt x="10190" y="26139"/>
                </a:cubicBezTo>
                <a:lnTo>
                  <a:pt x="10121" y="26001"/>
                </a:lnTo>
                <a:cubicBezTo>
                  <a:pt x="10070" y="25899"/>
                  <a:pt x="9982" y="25835"/>
                  <a:pt x="9884" y="25835"/>
                </a:cubicBezTo>
                <a:cubicBezTo>
                  <a:pt x="9849" y="25835"/>
                  <a:pt x="9811" y="25843"/>
                  <a:pt x="9774" y="25862"/>
                </a:cubicBezTo>
                <a:cubicBezTo>
                  <a:pt x="9636" y="25723"/>
                  <a:pt x="9497" y="25515"/>
                  <a:pt x="9428" y="25308"/>
                </a:cubicBezTo>
                <a:cubicBezTo>
                  <a:pt x="9358" y="24822"/>
                  <a:pt x="9358" y="24406"/>
                  <a:pt x="9428" y="23921"/>
                </a:cubicBezTo>
                <a:cubicBezTo>
                  <a:pt x="9428" y="23852"/>
                  <a:pt x="9358" y="23852"/>
                  <a:pt x="9289" y="23852"/>
                </a:cubicBezTo>
                <a:cubicBezTo>
                  <a:pt x="9012" y="24476"/>
                  <a:pt x="8943" y="25169"/>
                  <a:pt x="9220" y="25793"/>
                </a:cubicBezTo>
                <a:cubicBezTo>
                  <a:pt x="9358" y="26001"/>
                  <a:pt x="9566" y="26209"/>
                  <a:pt x="9774" y="26347"/>
                </a:cubicBezTo>
                <a:cubicBezTo>
                  <a:pt x="9844" y="26486"/>
                  <a:pt x="9913" y="26625"/>
                  <a:pt x="9982" y="26694"/>
                </a:cubicBezTo>
                <a:cubicBezTo>
                  <a:pt x="10083" y="27198"/>
                  <a:pt x="10220" y="27701"/>
                  <a:pt x="10368" y="28178"/>
                </a:cubicBezTo>
                <a:lnTo>
                  <a:pt x="10368" y="28178"/>
                </a:lnTo>
                <a:cubicBezTo>
                  <a:pt x="10123" y="27915"/>
                  <a:pt x="9899" y="27651"/>
                  <a:pt x="9636" y="27387"/>
                </a:cubicBezTo>
                <a:lnTo>
                  <a:pt x="9566" y="27387"/>
                </a:lnTo>
                <a:cubicBezTo>
                  <a:pt x="9486" y="27360"/>
                  <a:pt x="9433" y="27348"/>
                  <a:pt x="9403" y="27348"/>
                </a:cubicBezTo>
                <a:cubicBezTo>
                  <a:pt x="9379" y="27348"/>
                  <a:pt x="9368" y="27356"/>
                  <a:pt x="9369" y="27369"/>
                </a:cubicBezTo>
                <a:lnTo>
                  <a:pt x="9369" y="27369"/>
                </a:lnTo>
                <a:cubicBezTo>
                  <a:pt x="9408" y="27416"/>
                  <a:pt x="9448" y="27462"/>
                  <a:pt x="9487" y="27509"/>
                </a:cubicBezTo>
                <a:lnTo>
                  <a:pt x="9487" y="27509"/>
                </a:lnTo>
                <a:cubicBezTo>
                  <a:pt x="9417" y="27447"/>
                  <a:pt x="9370" y="27396"/>
                  <a:pt x="9369" y="27369"/>
                </a:cubicBezTo>
                <a:lnTo>
                  <a:pt x="9369" y="27369"/>
                </a:lnTo>
                <a:cubicBezTo>
                  <a:pt x="9337" y="27331"/>
                  <a:pt x="9305" y="27294"/>
                  <a:pt x="9274" y="27256"/>
                </a:cubicBezTo>
                <a:lnTo>
                  <a:pt x="9274" y="27256"/>
                </a:lnTo>
                <a:cubicBezTo>
                  <a:pt x="9841" y="28058"/>
                  <a:pt x="10520" y="28750"/>
                  <a:pt x="11311" y="29382"/>
                </a:cubicBezTo>
                <a:lnTo>
                  <a:pt x="11311" y="29382"/>
                </a:lnTo>
                <a:cubicBezTo>
                  <a:pt x="10723" y="28505"/>
                  <a:pt x="10394" y="27560"/>
                  <a:pt x="10260" y="26486"/>
                </a:cubicBezTo>
                <a:cubicBezTo>
                  <a:pt x="10468" y="26486"/>
                  <a:pt x="10606" y="26417"/>
                  <a:pt x="10745" y="26278"/>
                </a:cubicBezTo>
                <a:cubicBezTo>
                  <a:pt x="11299" y="25793"/>
                  <a:pt x="11438" y="25030"/>
                  <a:pt x="11161" y="24406"/>
                </a:cubicBezTo>
                <a:cubicBezTo>
                  <a:pt x="10874" y="23776"/>
                  <a:pt x="10256" y="23383"/>
                  <a:pt x="9581" y="23383"/>
                </a:cubicBezTo>
                <a:close/>
                <a:moveTo>
                  <a:pt x="11854" y="29883"/>
                </a:moveTo>
                <a:cubicBezTo>
                  <a:pt x="11854" y="29886"/>
                  <a:pt x="11854" y="29888"/>
                  <a:pt x="11854" y="29891"/>
                </a:cubicBezTo>
                <a:lnTo>
                  <a:pt x="11854" y="29891"/>
                </a:lnTo>
                <a:cubicBezTo>
                  <a:pt x="11900" y="29932"/>
                  <a:pt x="11946" y="29975"/>
                  <a:pt x="11993" y="30021"/>
                </a:cubicBezTo>
                <a:cubicBezTo>
                  <a:pt x="12200" y="30189"/>
                  <a:pt x="12415" y="30353"/>
                  <a:pt x="12635" y="30515"/>
                </a:cubicBezTo>
                <a:lnTo>
                  <a:pt x="12635" y="30515"/>
                </a:lnTo>
                <a:cubicBezTo>
                  <a:pt x="12582" y="30466"/>
                  <a:pt x="12530" y="30417"/>
                  <a:pt x="12478" y="30368"/>
                </a:cubicBezTo>
                <a:cubicBezTo>
                  <a:pt x="12270" y="30229"/>
                  <a:pt x="12062" y="30091"/>
                  <a:pt x="11854" y="29883"/>
                </a:cubicBezTo>
                <a:close/>
                <a:moveTo>
                  <a:pt x="21791" y="28378"/>
                </a:moveTo>
                <a:lnTo>
                  <a:pt x="21791" y="28378"/>
                </a:lnTo>
                <a:cubicBezTo>
                  <a:pt x="21437" y="29085"/>
                  <a:pt x="21084" y="29797"/>
                  <a:pt x="20731" y="30556"/>
                </a:cubicBezTo>
                <a:lnTo>
                  <a:pt x="20731" y="30556"/>
                </a:lnTo>
                <a:cubicBezTo>
                  <a:pt x="20746" y="30378"/>
                  <a:pt x="20806" y="30200"/>
                  <a:pt x="20865" y="30021"/>
                </a:cubicBezTo>
                <a:cubicBezTo>
                  <a:pt x="21073" y="29605"/>
                  <a:pt x="21281" y="29120"/>
                  <a:pt x="21558" y="28704"/>
                </a:cubicBezTo>
                <a:cubicBezTo>
                  <a:pt x="21641" y="28581"/>
                  <a:pt x="21723" y="28482"/>
                  <a:pt x="21791" y="28378"/>
                </a:cubicBezTo>
                <a:close/>
                <a:moveTo>
                  <a:pt x="7697" y="29514"/>
                </a:moveTo>
                <a:cubicBezTo>
                  <a:pt x="7795" y="29514"/>
                  <a:pt x="7889" y="29522"/>
                  <a:pt x="7972" y="29536"/>
                </a:cubicBezTo>
                <a:cubicBezTo>
                  <a:pt x="8457" y="29605"/>
                  <a:pt x="9012" y="29813"/>
                  <a:pt x="9497" y="30021"/>
                </a:cubicBezTo>
                <a:cubicBezTo>
                  <a:pt x="9566" y="30506"/>
                  <a:pt x="9289" y="30922"/>
                  <a:pt x="8804" y="31061"/>
                </a:cubicBezTo>
                <a:lnTo>
                  <a:pt x="8873" y="31061"/>
                </a:lnTo>
                <a:cubicBezTo>
                  <a:pt x="8698" y="31105"/>
                  <a:pt x="8515" y="31128"/>
                  <a:pt x="8332" y="31128"/>
                </a:cubicBezTo>
                <a:cubicBezTo>
                  <a:pt x="7937" y="31128"/>
                  <a:pt x="7541" y="31021"/>
                  <a:pt x="7210" y="30784"/>
                </a:cubicBezTo>
                <a:cubicBezTo>
                  <a:pt x="7002" y="30645"/>
                  <a:pt x="6863" y="30368"/>
                  <a:pt x="6863" y="30091"/>
                </a:cubicBezTo>
                <a:cubicBezTo>
                  <a:pt x="6863" y="29647"/>
                  <a:pt x="7307" y="29514"/>
                  <a:pt x="7697" y="29514"/>
                </a:cubicBezTo>
                <a:close/>
                <a:moveTo>
                  <a:pt x="7764" y="29103"/>
                </a:moveTo>
                <a:cubicBezTo>
                  <a:pt x="7649" y="29103"/>
                  <a:pt x="7533" y="29108"/>
                  <a:pt x="7418" y="29120"/>
                </a:cubicBezTo>
                <a:cubicBezTo>
                  <a:pt x="6586" y="29189"/>
                  <a:pt x="6170" y="30229"/>
                  <a:pt x="6794" y="30853"/>
                </a:cubicBezTo>
                <a:cubicBezTo>
                  <a:pt x="7096" y="31231"/>
                  <a:pt x="7609" y="31398"/>
                  <a:pt x="8129" y="31398"/>
                </a:cubicBezTo>
                <a:cubicBezTo>
                  <a:pt x="9041" y="31398"/>
                  <a:pt x="9976" y="30885"/>
                  <a:pt x="9844" y="30091"/>
                </a:cubicBezTo>
                <a:lnTo>
                  <a:pt x="9913" y="30091"/>
                </a:lnTo>
                <a:cubicBezTo>
                  <a:pt x="9948" y="30125"/>
                  <a:pt x="9965" y="30142"/>
                  <a:pt x="9982" y="30142"/>
                </a:cubicBezTo>
                <a:cubicBezTo>
                  <a:pt x="10000" y="30142"/>
                  <a:pt x="10017" y="30125"/>
                  <a:pt x="10052" y="30091"/>
                </a:cubicBezTo>
                <a:cubicBezTo>
                  <a:pt x="10260" y="30091"/>
                  <a:pt x="10398" y="30091"/>
                  <a:pt x="10537" y="29952"/>
                </a:cubicBezTo>
                <a:cubicBezTo>
                  <a:pt x="10883" y="29883"/>
                  <a:pt x="11161" y="29813"/>
                  <a:pt x="11507" y="29813"/>
                </a:cubicBezTo>
                <a:lnTo>
                  <a:pt x="11715" y="30021"/>
                </a:lnTo>
                <a:cubicBezTo>
                  <a:pt x="11715" y="30041"/>
                  <a:pt x="11727" y="30050"/>
                  <a:pt x="11744" y="30050"/>
                </a:cubicBezTo>
                <a:cubicBezTo>
                  <a:pt x="11785" y="30050"/>
                  <a:pt x="11854" y="30001"/>
                  <a:pt x="11854" y="29952"/>
                </a:cubicBezTo>
                <a:cubicBezTo>
                  <a:pt x="11819" y="29917"/>
                  <a:pt x="11819" y="29917"/>
                  <a:pt x="11828" y="29917"/>
                </a:cubicBezTo>
                <a:cubicBezTo>
                  <a:pt x="11836" y="29917"/>
                  <a:pt x="11851" y="29917"/>
                  <a:pt x="11854" y="29891"/>
                </a:cubicBezTo>
                <a:lnTo>
                  <a:pt x="11854" y="29891"/>
                </a:lnTo>
                <a:cubicBezTo>
                  <a:pt x="11692" y="29748"/>
                  <a:pt x="11530" y="29628"/>
                  <a:pt x="11369" y="29467"/>
                </a:cubicBezTo>
                <a:lnTo>
                  <a:pt x="11369" y="29467"/>
                </a:lnTo>
                <a:lnTo>
                  <a:pt x="11507" y="29536"/>
                </a:lnTo>
                <a:cubicBezTo>
                  <a:pt x="11441" y="29485"/>
                  <a:pt x="11376" y="29434"/>
                  <a:pt x="11311" y="29382"/>
                </a:cubicBezTo>
                <a:lnTo>
                  <a:pt x="11311" y="29382"/>
                </a:lnTo>
                <a:cubicBezTo>
                  <a:pt x="11330" y="29410"/>
                  <a:pt x="11349" y="29439"/>
                  <a:pt x="11369" y="29467"/>
                </a:cubicBezTo>
                <a:cubicBezTo>
                  <a:pt x="11342" y="29453"/>
                  <a:pt x="11318" y="29448"/>
                  <a:pt x="11297" y="29448"/>
                </a:cubicBezTo>
                <a:cubicBezTo>
                  <a:pt x="11209" y="29448"/>
                  <a:pt x="11174" y="29549"/>
                  <a:pt x="11230" y="29605"/>
                </a:cubicBezTo>
                <a:cubicBezTo>
                  <a:pt x="11022" y="29675"/>
                  <a:pt x="10814" y="29675"/>
                  <a:pt x="10606" y="29744"/>
                </a:cubicBezTo>
                <a:cubicBezTo>
                  <a:pt x="10606" y="29675"/>
                  <a:pt x="10468" y="29605"/>
                  <a:pt x="10398" y="29605"/>
                </a:cubicBezTo>
                <a:cubicBezTo>
                  <a:pt x="10190" y="29675"/>
                  <a:pt x="10052" y="29744"/>
                  <a:pt x="9844" y="29813"/>
                </a:cubicBezTo>
                <a:cubicBezTo>
                  <a:pt x="9774" y="29744"/>
                  <a:pt x="9636" y="29605"/>
                  <a:pt x="9566" y="29536"/>
                </a:cubicBezTo>
                <a:cubicBezTo>
                  <a:pt x="9532" y="29501"/>
                  <a:pt x="9514" y="29484"/>
                  <a:pt x="9497" y="29484"/>
                </a:cubicBezTo>
                <a:cubicBezTo>
                  <a:pt x="9480" y="29484"/>
                  <a:pt x="9462" y="29501"/>
                  <a:pt x="9428" y="29536"/>
                </a:cubicBezTo>
                <a:cubicBezTo>
                  <a:pt x="8908" y="29247"/>
                  <a:pt x="8340" y="29103"/>
                  <a:pt x="7764" y="29103"/>
                </a:cubicBezTo>
                <a:close/>
                <a:moveTo>
                  <a:pt x="14835" y="32517"/>
                </a:moveTo>
                <a:cubicBezTo>
                  <a:pt x="14873" y="32550"/>
                  <a:pt x="14912" y="32582"/>
                  <a:pt x="14951" y="32614"/>
                </a:cubicBezTo>
                <a:lnTo>
                  <a:pt x="14951" y="32614"/>
                </a:lnTo>
                <a:cubicBezTo>
                  <a:pt x="14912" y="32582"/>
                  <a:pt x="14873" y="32549"/>
                  <a:pt x="14835" y="32517"/>
                </a:cubicBezTo>
                <a:close/>
                <a:moveTo>
                  <a:pt x="24470" y="32170"/>
                </a:moveTo>
                <a:cubicBezTo>
                  <a:pt x="24401" y="32170"/>
                  <a:pt x="24401" y="32309"/>
                  <a:pt x="24470" y="32309"/>
                </a:cubicBezTo>
                <a:lnTo>
                  <a:pt x="25302" y="32309"/>
                </a:lnTo>
                <a:cubicBezTo>
                  <a:pt x="25510" y="32309"/>
                  <a:pt x="25648" y="32378"/>
                  <a:pt x="25718" y="32517"/>
                </a:cubicBezTo>
                <a:cubicBezTo>
                  <a:pt x="25787" y="32586"/>
                  <a:pt x="25787" y="32655"/>
                  <a:pt x="25718" y="32725"/>
                </a:cubicBezTo>
                <a:cubicBezTo>
                  <a:pt x="25718" y="32863"/>
                  <a:pt x="25648" y="32933"/>
                  <a:pt x="25510" y="33002"/>
                </a:cubicBezTo>
                <a:cubicBezTo>
                  <a:pt x="25331" y="33136"/>
                  <a:pt x="25094" y="33213"/>
                  <a:pt x="24874" y="33213"/>
                </a:cubicBezTo>
                <a:cubicBezTo>
                  <a:pt x="24753" y="33213"/>
                  <a:pt x="24637" y="33190"/>
                  <a:pt x="24539" y="33141"/>
                </a:cubicBezTo>
                <a:cubicBezTo>
                  <a:pt x="24262" y="33002"/>
                  <a:pt x="24054" y="32794"/>
                  <a:pt x="23985" y="32586"/>
                </a:cubicBezTo>
                <a:lnTo>
                  <a:pt x="24193" y="32586"/>
                </a:lnTo>
                <a:cubicBezTo>
                  <a:pt x="24262" y="32586"/>
                  <a:pt x="24331" y="32447"/>
                  <a:pt x="24262" y="32378"/>
                </a:cubicBezTo>
                <a:lnTo>
                  <a:pt x="24193" y="32309"/>
                </a:lnTo>
                <a:cubicBezTo>
                  <a:pt x="24193" y="32309"/>
                  <a:pt x="24262" y="32239"/>
                  <a:pt x="24262" y="32170"/>
                </a:cubicBezTo>
                <a:close/>
                <a:moveTo>
                  <a:pt x="12635" y="30515"/>
                </a:moveTo>
                <a:cubicBezTo>
                  <a:pt x="13836" y="31639"/>
                  <a:pt x="15101" y="32699"/>
                  <a:pt x="16429" y="33695"/>
                </a:cubicBezTo>
                <a:cubicBezTo>
                  <a:pt x="16498" y="33695"/>
                  <a:pt x="16498" y="33626"/>
                  <a:pt x="16498" y="33626"/>
                </a:cubicBezTo>
                <a:cubicBezTo>
                  <a:pt x="15429" y="32378"/>
                  <a:pt x="13952" y="31487"/>
                  <a:pt x="12635" y="30515"/>
                </a:cubicBezTo>
                <a:close/>
                <a:moveTo>
                  <a:pt x="14951" y="32614"/>
                </a:moveTo>
                <a:cubicBezTo>
                  <a:pt x="15744" y="33281"/>
                  <a:pt x="16534" y="34008"/>
                  <a:pt x="17261" y="34735"/>
                </a:cubicBezTo>
                <a:cubicBezTo>
                  <a:pt x="17256" y="34708"/>
                  <a:pt x="17252" y="34681"/>
                  <a:pt x="17247" y="34654"/>
                </a:cubicBezTo>
                <a:lnTo>
                  <a:pt x="17247" y="34654"/>
                </a:lnTo>
                <a:cubicBezTo>
                  <a:pt x="16993" y="34305"/>
                  <a:pt x="16711" y="33977"/>
                  <a:pt x="16429" y="33695"/>
                </a:cubicBezTo>
                <a:cubicBezTo>
                  <a:pt x="15918" y="33312"/>
                  <a:pt x="15408" y="32988"/>
                  <a:pt x="14951" y="32614"/>
                </a:cubicBezTo>
                <a:close/>
                <a:moveTo>
                  <a:pt x="18508" y="37716"/>
                </a:moveTo>
                <a:cubicBezTo>
                  <a:pt x="18605" y="38283"/>
                  <a:pt x="18699" y="38859"/>
                  <a:pt x="18799" y="39437"/>
                </a:cubicBezTo>
                <a:lnTo>
                  <a:pt x="18799" y="39437"/>
                </a:lnTo>
                <a:cubicBezTo>
                  <a:pt x="18701" y="38929"/>
                  <a:pt x="18605" y="38424"/>
                  <a:pt x="18508" y="37923"/>
                </a:cubicBezTo>
                <a:lnTo>
                  <a:pt x="18508" y="37716"/>
                </a:lnTo>
                <a:close/>
                <a:moveTo>
                  <a:pt x="8411" y="1"/>
                </a:moveTo>
                <a:cubicBezTo>
                  <a:pt x="7702" y="1"/>
                  <a:pt x="7147" y="600"/>
                  <a:pt x="7279" y="1323"/>
                </a:cubicBezTo>
                <a:cubicBezTo>
                  <a:pt x="7279" y="1358"/>
                  <a:pt x="7314" y="1375"/>
                  <a:pt x="7348" y="1375"/>
                </a:cubicBezTo>
                <a:cubicBezTo>
                  <a:pt x="7383" y="1375"/>
                  <a:pt x="7418" y="1358"/>
                  <a:pt x="7418" y="1323"/>
                </a:cubicBezTo>
                <a:cubicBezTo>
                  <a:pt x="7543" y="822"/>
                  <a:pt x="7782" y="264"/>
                  <a:pt x="8287" y="264"/>
                </a:cubicBezTo>
                <a:cubicBezTo>
                  <a:pt x="8341" y="264"/>
                  <a:pt x="8397" y="270"/>
                  <a:pt x="8457" y="284"/>
                </a:cubicBezTo>
                <a:cubicBezTo>
                  <a:pt x="9012" y="422"/>
                  <a:pt x="9358" y="907"/>
                  <a:pt x="9358" y="1462"/>
                </a:cubicBezTo>
                <a:cubicBezTo>
                  <a:pt x="9358" y="1771"/>
                  <a:pt x="9029" y="2903"/>
                  <a:pt x="8614" y="2903"/>
                </a:cubicBezTo>
                <a:cubicBezTo>
                  <a:pt x="8563" y="2903"/>
                  <a:pt x="8510" y="2886"/>
                  <a:pt x="8457" y="2848"/>
                </a:cubicBezTo>
                <a:cubicBezTo>
                  <a:pt x="8506" y="2799"/>
                  <a:pt x="8451" y="2750"/>
                  <a:pt x="8390" y="2750"/>
                </a:cubicBezTo>
                <a:cubicBezTo>
                  <a:pt x="8365" y="2750"/>
                  <a:pt x="8339" y="2759"/>
                  <a:pt x="8319" y="2779"/>
                </a:cubicBezTo>
                <a:cubicBezTo>
                  <a:pt x="8041" y="2363"/>
                  <a:pt x="7833" y="1878"/>
                  <a:pt x="7695" y="1323"/>
                </a:cubicBezTo>
                <a:cubicBezTo>
                  <a:pt x="7695" y="1300"/>
                  <a:pt x="7679" y="1292"/>
                  <a:pt x="7659" y="1292"/>
                </a:cubicBezTo>
                <a:cubicBezTo>
                  <a:pt x="7618" y="1292"/>
                  <a:pt x="7556" y="1323"/>
                  <a:pt x="7556" y="1323"/>
                </a:cubicBezTo>
                <a:cubicBezTo>
                  <a:pt x="7625" y="1809"/>
                  <a:pt x="7764" y="2224"/>
                  <a:pt x="7972" y="2640"/>
                </a:cubicBezTo>
                <a:cubicBezTo>
                  <a:pt x="7903" y="2640"/>
                  <a:pt x="7833" y="2710"/>
                  <a:pt x="7833" y="2779"/>
                </a:cubicBezTo>
                <a:cubicBezTo>
                  <a:pt x="7833" y="2918"/>
                  <a:pt x="7903" y="3056"/>
                  <a:pt x="7972" y="3195"/>
                </a:cubicBezTo>
                <a:cubicBezTo>
                  <a:pt x="7972" y="3195"/>
                  <a:pt x="7972" y="3264"/>
                  <a:pt x="8041" y="3264"/>
                </a:cubicBezTo>
                <a:lnTo>
                  <a:pt x="8111" y="3264"/>
                </a:lnTo>
                <a:cubicBezTo>
                  <a:pt x="8319" y="3957"/>
                  <a:pt x="8457" y="4720"/>
                  <a:pt x="8596" y="5482"/>
                </a:cubicBezTo>
                <a:cubicBezTo>
                  <a:pt x="8111" y="4789"/>
                  <a:pt x="7625" y="4165"/>
                  <a:pt x="7071" y="3541"/>
                </a:cubicBezTo>
                <a:cubicBezTo>
                  <a:pt x="7210" y="3264"/>
                  <a:pt x="7279" y="3056"/>
                  <a:pt x="7279" y="2779"/>
                </a:cubicBezTo>
                <a:cubicBezTo>
                  <a:pt x="7348" y="2363"/>
                  <a:pt x="7210" y="2016"/>
                  <a:pt x="6932" y="1739"/>
                </a:cubicBezTo>
                <a:cubicBezTo>
                  <a:pt x="6589" y="1339"/>
                  <a:pt x="6104" y="1080"/>
                  <a:pt x="5555" y="1080"/>
                </a:cubicBezTo>
                <a:cubicBezTo>
                  <a:pt x="5439" y="1080"/>
                  <a:pt x="5320" y="1091"/>
                  <a:pt x="5199" y="1115"/>
                </a:cubicBezTo>
                <a:cubicBezTo>
                  <a:pt x="4645" y="1323"/>
                  <a:pt x="4645" y="1809"/>
                  <a:pt x="4783" y="2224"/>
                </a:cubicBezTo>
                <a:cubicBezTo>
                  <a:pt x="4783" y="2294"/>
                  <a:pt x="4783" y="2294"/>
                  <a:pt x="4783" y="2294"/>
                </a:cubicBezTo>
                <a:cubicBezTo>
                  <a:pt x="5031" y="2850"/>
                  <a:pt x="5775" y="3793"/>
                  <a:pt x="6523" y="3793"/>
                </a:cubicBezTo>
                <a:cubicBezTo>
                  <a:pt x="6613" y="3793"/>
                  <a:pt x="6704" y="3779"/>
                  <a:pt x="6794" y="3749"/>
                </a:cubicBezTo>
                <a:cubicBezTo>
                  <a:pt x="6863" y="3749"/>
                  <a:pt x="6932" y="3680"/>
                  <a:pt x="7002" y="3680"/>
                </a:cubicBezTo>
                <a:cubicBezTo>
                  <a:pt x="7625" y="4443"/>
                  <a:pt x="8180" y="5274"/>
                  <a:pt x="8735" y="6106"/>
                </a:cubicBezTo>
                <a:cubicBezTo>
                  <a:pt x="8665" y="6106"/>
                  <a:pt x="8665" y="6176"/>
                  <a:pt x="8735" y="6176"/>
                </a:cubicBezTo>
                <a:lnTo>
                  <a:pt x="9081" y="6799"/>
                </a:lnTo>
                <a:cubicBezTo>
                  <a:pt x="8527" y="6314"/>
                  <a:pt x="7833" y="5968"/>
                  <a:pt x="7140" y="5760"/>
                </a:cubicBezTo>
                <a:lnTo>
                  <a:pt x="7071" y="5760"/>
                </a:lnTo>
                <a:lnTo>
                  <a:pt x="6863" y="5690"/>
                </a:lnTo>
                <a:cubicBezTo>
                  <a:pt x="6690" y="5171"/>
                  <a:pt x="5896" y="4760"/>
                  <a:pt x="5223" y="4760"/>
                </a:cubicBezTo>
                <a:cubicBezTo>
                  <a:pt x="4817" y="4760"/>
                  <a:pt x="4455" y="4910"/>
                  <a:pt x="4298" y="5274"/>
                </a:cubicBezTo>
                <a:cubicBezTo>
                  <a:pt x="4298" y="5274"/>
                  <a:pt x="4298" y="5305"/>
                  <a:pt x="4319" y="5305"/>
                </a:cubicBezTo>
                <a:cubicBezTo>
                  <a:pt x="4329" y="5305"/>
                  <a:pt x="4344" y="5298"/>
                  <a:pt x="4368" y="5274"/>
                </a:cubicBezTo>
                <a:lnTo>
                  <a:pt x="4575" y="5205"/>
                </a:lnTo>
                <a:cubicBezTo>
                  <a:pt x="4783" y="5829"/>
                  <a:pt x="5269" y="6245"/>
                  <a:pt x="5893" y="6453"/>
                </a:cubicBezTo>
                <a:cubicBezTo>
                  <a:pt x="5985" y="6490"/>
                  <a:pt x="6078" y="6507"/>
                  <a:pt x="6170" y="6507"/>
                </a:cubicBezTo>
                <a:cubicBezTo>
                  <a:pt x="6420" y="6507"/>
                  <a:pt x="6660" y="6379"/>
                  <a:pt x="6863" y="6176"/>
                </a:cubicBezTo>
                <a:cubicBezTo>
                  <a:pt x="6932" y="6176"/>
                  <a:pt x="7002" y="6176"/>
                  <a:pt x="7071" y="6106"/>
                </a:cubicBezTo>
                <a:cubicBezTo>
                  <a:pt x="7833" y="6384"/>
                  <a:pt x="8596" y="6730"/>
                  <a:pt x="9220" y="7215"/>
                </a:cubicBezTo>
                <a:cubicBezTo>
                  <a:pt x="9220" y="7250"/>
                  <a:pt x="9237" y="7267"/>
                  <a:pt x="9254" y="7267"/>
                </a:cubicBezTo>
                <a:cubicBezTo>
                  <a:pt x="9272" y="7267"/>
                  <a:pt x="9289" y="7250"/>
                  <a:pt x="9289" y="7215"/>
                </a:cubicBezTo>
                <a:cubicBezTo>
                  <a:pt x="9774" y="8047"/>
                  <a:pt x="10190" y="8879"/>
                  <a:pt x="10537" y="9711"/>
                </a:cubicBezTo>
                <a:cubicBezTo>
                  <a:pt x="10190" y="9434"/>
                  <a:pt x="9705" y="9226"/>
                  <a:pt x="9289" y="9156"/>
                </a:cubicBezTo>
                <a:cubicBezTo>
                  <a:pt x="9289" y="9087"/>
                  <a:pt x="9289" y="9018"/>
                  <a:pt x="9220" y="9018"/>
                </a:cubicBezTo>
                <a:cubicBezTo>
                  <a:pt x="9081" y="9018"/>
                  <a:pt x="8943" y="9087"/>
                  <a:pt x="8873" y="9087"/>
                </a:cubicBezTo>
                <a:lnTo>
                  <a:pt x="8735" y="9087"/>
                </a:lnTo>
                <a:cubicBezTo>
                  <a:pt x="8873" y="8602"/>
                  <a:pt x="8665" y="8117"/>
                  <a:pt x="8249" y="7839"/>
                </a:cubicBezTo>
                <a:cubicBezTo>
                  <a:pt x="7967" y="7637"/>
                  <a:pt x="7637" y="7530"/>
                  <a:pt x="7301" y="7530"/>
                </a:cubicBezTo>
                <a:cubicBezTo>
                  <a:pt x="7061" y="7530"/>
                  <a:pt x="6817" y="7585"/>
                  <a:pt x="6586" y="7701"/>
                </a:cubicBezTo>
                <a:cubicBezTo>
                  <a:pt x="6031" y="8047"/>
                  <a:pt x="6031" y="8879"/>
                  <a:pt x="6516" y="9226"/>
                </a:cubicBezTo>
                <a:cubicBezTo>
                  <a:pt x="6537" y="9246"/>
                  <a:pt x="6557" y="9254"/>
                  <a:pt x="6576" y="9254"/>
                </a:cubicBezTo>
                <a:cubicBezTo>
                  <a:pt x="6620" y="9254"/>
                  <a:pt x="6655" y="9205"/>
                  <a:pt x="6655" y="9156"/>
                </a:cubicBezTo>
                <a:cubicBezTo>
                  <a:pt x="6655" y="9096"/>
                  <a:pt x="6655" y="9035"/>
                  <a:pt x="6609" y="8975"/>
                </a:cubicBezTo>
                <a:lnTo>
                  <a:pt x="6609" y="8975"/>
                </a:lnTo>
                <a:cubicBezTo>
                  <a:pt x="6916" y="9317"/>
                  <a:pt x="7364" y="9514"/>
                  <a:pt x="7849" y="9514"/>
                </a:cubicBezTo>
                <a:cubicBezTo>
                  <a:pt x="8026" y="9514"/>
                  <a:pt x="8207" y="9488"/>
                  <a:pt x="8388" y="9434"/>
                </a:cubicBezTo>
                <a:cubicBezTo>
                  <a:pt x="8492" y="9538"/>
                  <a:pt x="8613" y="9590"/>
                  <a:pt x="8735" y="9590"/>
                </a:cubicBezTo>
                <a:cubicBezTo>
                  <a:pt x="8856" y="9590"/>
                  <a:pt x="8977" y="9538"/>
                  <a:pt x="9081" y="9434"/>
                </a:cubicBezTo>
                <a:cubicBezTo>
                  <a:pt x="9705" y="9642"/>
                  <a:pt x="10329" y="9919"/>
                  <a:pt x="10814" y="10335"/>
                </a:cubicBezTo>
                <a:cubicBezTo>
                  <a:pt x="11230" y="11305"/>
                  <a:pt x="11715" y="12206"/>
                  <a:pt x="11993" y="13246"/>
                </a:cubicBezTo>
                <a:lnTo>
                  <a:pt x="11854" y="13107"/>
                </a:lnTo>
                <a:cubicBezTo>
                  <a:pt x="11785" y="12969"/>
                  <a:pt x="11646" y="12899"/>
                  <a:pt x="11507" y="12830"/>
                </a:cubicBezTo>
                <a:cubicBezTo>
                  <a:pt x="11467" y="12790"/>
                  <a:pt x="11426" y="12773"/>
                  <a:pt x="11389" y="12773"/>
                </a:cubicBezTo>
                <a:cubicBezTo>
                  <a:pt x="11299" y="12773"/>
                  <a:pt x="11230" y="12871"/>
                  <a:pt x="11230" y="12969"/>
                </a:cubicBezTo>
                <a:cubicBezTo>
                  <a:pt x="10953" y="12276"/>
                  <a:pt x="10329" y="11721"/>
                  <a:pt x="9497" y="11582"/>
                </a:cubicBezTo>
                <a:cubicBezTo>
                  <a:pt x="9453" y="11576"/>
                  <a:pt x="9412" y="11573"/>
                  <a:pt x="9372" y="11573"/>
                </a:cubicBezTo>
                <a:cubicBezTo>
                  <a:pt x="8533" y="11573"/>
                  <a:pt x="8612" y="12924"/>
                  <a:pt x="8943" y="13454"/>
                </a:cubicBezTo>
                <a:cubicBezTo>
                  <a:pt x="9202" y="13922"/>
                  <a:pt x="9735" y="14156"/>
                  <a:pt x="10249" y="14156"/>
                </a:cubicBezTo>
                <a:cubicBezTo>
                  <a:pt x="10420" y="14156"/>
                  <a:pt x="10589" y="14130"/>
                  <a:pt x="10745" y="14078"/>
                </a:cubicBezTo>
                <a:cubicBezTo>
                  <a:pt x="11022" y="13939"/>
                  <a:pt x="11230" y="13662"/>
                  <a:pt x="11230" y="13385"/>
                </a:cubicBezTo>
                <a:cubicBezTo>
                  <a:pt x="11230" y="13385"/>
                  <a:pt x="11230" y="13385"/>
                  <a:pt x="11230" y="13454"/>
                </a:cubicBezTo>
                <a:cubicBezTo>
                  <a:pt x="11230" y="13483"/>
                  <a:pt x="11266" y="13500"/>
                  <a:pt x="11308" y="13500"/>
                </a:cubicBezTo>
                <a:cubicBezTo>
                  <a:pt x="11367" y="13500"/>
                  <a:pt x="11438" y="13466"/>
                  <a:pt x="11438" y="13385"/>
                </a:cubicBezTo>
                <a:lnTo>
                  <a:pt x="11577" y="13454"/>
                </a:lnTo>
                <a:lnTo>
                  <a:pt x="11993" y="13731"/>
                </a:lnTo>
                <a:cubicBezTo>
                  <a:pt x="12027" y="13766"/>
                  <a:pt x="12079" y="13783"/>
                  <a:pt x="12122" y="13783"/>
                </a:cubicBezTo>
                <a:cubicBezTo>
                  <a:pt x="12166" y="13783"/>
                  <a:pt x="12200" y="13766"/>
                  <a:pt x="12200" y="13731"/>
                </a:cubicBezTo>
                <a:cubicBezTo>
                  <a:pt x="12616" y="14771"/>
                  <a:pt x="12963" y="15742"/>
                  <a:pt x="13240" y="16781"/>
                </a:cubicBezTo>
                <a:cubicBezTo>
                  <a:pt x="13102" y="16643"/>
                  <a:pt x="12894" y="16504"/>
                  <a:pt x="12755" y="16365"/>
                </a:cubicBezTo>
                <a:lnTo>
                  <a:pt x="12686" y="16365"/>
                </a:lnTo>
                <a:lnTo>
                  <a:pt x="12616" y="16296"/>
                </a:lnTo>
                <a:lnTo>
                  <a:pt x="12547" y="16157"/>
                </a:lnTo>
                <a:lnTo>
                  <a:pt x="12478" y="16157"/>
                </a:lnTo>
                <a:cubicBezTo>
                  <a:pt x="12355" y="15485"/>
                  <a:pt x="11478" y="15244"/>
                  <a:pt x="10893" y="15244"/>
                </a:cubicBezTo>
                <a:cubicBezTo>
                  <a:pt x="10814" y="15244"/>
                  <a:pt x="10741" y="15248"/>
                  <a:pt x="10675" y="15256"/>
                </a:cubicBezTo>
                <a:cubicBezTo>
                  <a:pt x="9913" y="15326"/>
                  <a:pt x="9566" y="16227"/>
                  <a:pt x="10052" y="16781"/>
                </a:cubicBezTo>
                <a:cubicBezTo>
                  <a:pt x="10432" y="17352"/>
                  <a:pt x="11046" y="17691"/>
                  <a:pt x="11678" y="17691"/>
                </a:cubicBezTo>
                <a:cubicBezTo>
                  <a:pt x="11737" y="17691"/>
                  <a:pt x="11795" y="17688"/>
                  <a:pt x="11854" y="17682"/>
                </a:cubicBezTo>
                <a:cubicBezTo>
                  <a:pt x="12339" y="17682"/>
                  <a:pt x="12686" y="17267"/>
                  <a:pt x="12686" y="16781"/>
                </a:cubicBezTo>
                <a:cubicBezTo>
                  <a:pt x="12720" y="16816"/>
                  <a:pt x="12772" y="16833"/>
                  <a:pt x="12824" y="16833"/>
                </a:cubicBezTo>
                <a:cubicBezTo>
                  <a:pt x="12876" y="16833"/>
                  <a:pt x="12928" y="16816"/>
                  <a:pt x="12963" y="16781"/>
                </a:cubicBezTo>
                <a:cubicBezTo>
                  <a:pt x="13102" y="16851"/>
                  <a:pt x="13240" y="16989"/>
                  <a:pt x="13379" y="17128"/>
                </a:cubicBezTo>
                <a:cubicBezTo>
                  <a:pt x="13656" y="18098"/>
                  <a:pt x="13933" y="19069"/>
                  <a:pt x="14211" y="20039"/>
                </a:cubicBezTo>
                <a:cubicBezTo>
                  <a:pt x="13725" y="19623"/>
                  <a:pt x="13171" y="19207"/>
                  <a:pt x="12547" y="18861"/>
                </a:cubicBezTo>
                <a:cubicBezTo>
                  <a:pt x="11577" y="18237"/>
                  <a:pt x="10537" y="17613"/>
                  <a:pt x="9566" y="16781"/>
                </a:cubicBezTo>
                <a:cubicBezTo>
                  <a:pt x="9566" y="16781"/>
                  <a:pt x="9497" y="16781"/>
                  <a:pt x="9497" y="16851"/>
                </a:cubicBezTo>
                <a:cubicBezTo>
                  <a:pt x="10260" y="17544"/>
                  <a:pt x="11091" y="18098"/>
                  <a:pt x="11923" y="18653"/>
                </a:cubicBezTo>
                <a:cubicBezTo>
                  <a:pt x="12339" y="18930"/>
                  <a:pt x="12686" y="19207"/>
                  <a:pt x="13102" y="19554"/>
                </a:cubicBezTo>
                <a:lnTo>
                  <a:pt x="12963" y="19485"/>
                </a:lnTo>
                <a:cubicBezTo>
                  <a:pt x="11577" y="18584"/>
                  <a:pt x="10329" y="17613"/>
                  <a:pt x="9012" y="16712"/>
                </a:cubicBezTo>
                <a:cubicBezTo>
                  <a:pt x="9081" y="16573"/>
                  <a:pt x="9081" y="16435"/>
                  <a:pt x="8943" y="16365"/>
                </a:cubicBezTo>
                <a:cubicBezTo>
                  <a:pt x="7972" y="15811"/>
                  <a:pt x="7695" y="14632"/>
                  <a:pt x="7348" y="13523"/>
                </a:cubicBezTo>
                <a:lnTo>
                  <a:pt x="7348" y="13523"/>
                </a:lnTo>
                <a:cubicBezTo>
                  <a:pt x="7428" y="13576"/>
                  <a:pt x="7517" y="13599"/>
                  <a:pt x="7605" y="13599"/>
                </a:cubicBezTo>
                <a:cubicBezTo>
                  <a:pt x="7748" y="13599"/>
                  <a:pt x="7886" y="13540"/>
                  <a:pt x="7972" y="13454"/>
                </a:cubicBezTo>
                <a:cubicBezTo>
                  <a:pt x="8527" y="13038"/>
                  <a:pt x="8249" y="12137"/>
                  <a:pt x="7972" y="11652"/>
                </a:cubicBezTo>
                <a:cubicBezTo>
                  <a:pt x="7835" y="11331"/>
                  <a:pt x="7454" y="11010"/>
                  <a:pt x="7072" y="11010"/>
                </a:cubicBezTo>
                <a:cubicBezTo>
                  <a:pt x="6877" y="11010"/>
                  <a:pt x="6681" y="11094"/>
                  <a:pt x="6516" y="11305"/>
                </a:cubicBezTo>
                <a:cubicBezTo>
                  <a:pt x="6031" y="11929"/>
                  <a:pt x="6586" y="12692"/>
                  <a:pt x="6794" y="13177"/>
                </a:cubicBezTo>
                <a:cubicBezTo>
                  <a:pt x="6794" y="13211"/>
                  <a:pt x="6811" y="13229"/>
                  <a:pt x="6828" y="13229"/>
                </a:cubicBezTo>
                <a:cubicBezTo>
                  <a:pt x="6846" y="13229"/>
                  <a:pt x="6863" y="13211"/>
                  <a:pt x="6863" y="13177"/>
                </a:cubicBezTo>
                <a:lnTo>
                  <a:pt x="6863" y="13107"/>
                </a:lnTo>
                <a:cubicBezTo>
                  <a:pt x="7002" y="13246"/>
                  <a:pt x="7140" y="13385"/>
                  <a:pt x="7279" y="13523"/>
                </a:cubicBezTo>
                <a:cubicBezTo>
                  <a:pt x="7348" y="14009"/>
                  <a:pt x="7556" y="14494"/>
                  <a:pt x="7695" y="14979"/>
                </a:cubicBezTo>
                <a:cubicBezTo>
                  <a:pt x="7764" y="15118"/>
                  <a:pt x="7833" y="15256"/>
                  <a:pt x="7903" y="15395"/>
                </a:cubicBezTo>
                <a:cubicBezTo>
                  <a:pt x="7625" y="15118"/>
                  <a:pt x="7279" y="14840"/>
                  <a:pt x="7071" y="14632"/>
                </a:cubicBezTo>
                <a:cubicBezTo>
                  <a:pt x="7071" y="14563"/>
                  <a:pt x="7071" y="14494"/>
                  <a:pt x="7002" y="14494"/>
                </a:cubicBezTo>
                <a:lnTo>
                  <a:pt x="6863" y="14425"/>
                </a:lnTo>
                <a:lnTo>
                  <a:pt x="6724" y="14286"/>
                </a:lnTo>
                <a:cubicBezTo>
                  <a:pt x="6447" y="13939"/>
                  <a:pt x="6170" y="13662"/>
                  <a:pt x="5823" y="13385"/>
                </a:cubicBezTo>
                <a:lnTo>
                  <a:pt x="5615" y="13246"/>
                </a:lnTo>
                <a:cubicBezTo>
                  <a:pt x="5615" y="13211"/>
                  <a:pt x="5615" y="13194"/>
                  <a:pt x="5607" y="13194"/>
                </a:cubicBezTo>
                <a:cubicBezTo>
                  <a:pt x="5598" y="13194"/>
                  <a:pt x="5581" y="13211"/>
                  <a:pt x="5546" y="13246"/>
                </a:cubicBezTo>
                <a:cubicBezTo>
                  <a:pt x="5477" y="13107"/>
                  <a:pt x="5338" y="13038"/>
                  <a:pt x="5199" y="12969"/>
                </a:cubicBezTo>
                <a:lnTo>
                  <a:pt x="5130" y="12969"/>
                </a:lnTo>
                <a:cubicBezTo>
                  <a:pt x="5199" y="12899"/>
                  <a:pt x="5269" y="12830"/>
                  <a:pt x="5199" y="12761"/>
                </a:cubicBezTo>
                <a:cubicBezTo>
                  <a:pt x="4783" y="11790"/>
                  <a:pt x="4506" y="10820"/>
                  <a:pt x="4506" y="9780"/>
                </a:cubicBezTo>
                <a:cubicBezTo>
                  <a:pt x="5199" y="8879"/>
                  <a:pt x="5615" y="7007"/>
                  <a:pt x="4090" y="6661"/>
                </a:cubicBezTo>
                <a:cubicBezTo>
                  <a:pt x="4059" y="6656"/>
                  <a:pt x="4029" y="6653"/>
                  <a:pt x="4001" y="6653"/>
                </a:cubicBezTo>
                <a:cubicBezTo>
                  <a:pt x="3644" y="6653"/>
                  <a:pt x="3461" y="7033"/>
                  <a:pt x="3397" y="7354"/>
                </a:cubicBezTo>
                <a:cubicBezTo>
                  <a:pt x="3328" y="7909"/>
                  <a:pt x="3536" y="8463"/>
                  <a:pt x="4021" y="8740"/>
                </a:cubicBezTo>
                <a:cubicBezTo>
                  <a:pt x="4021" y="9018"/>
                  <a:pt x="4090" y="9364"/>
                  <a:pt x="4160" y="9642"/>
                </a:cubicBezTo>
                <a:cubicBezTo>
                  <a:pt x="4160" y="9642"/>
                  <a:pt x="4229" y="9711"/>
                  <a:pt x="4229" y="9711"/>
                </a:cubicBezTo>
                <a:cubicBezTo>
                  <a:pt x="4229" y="10042"/>
                  <a:pt x="4179" y="10275"/>
                  <a:pt x="4036" y="10275"/>
                </a:cubicBezTo>
                <a:cubicBezTo>
                  <a:pt x="3939" y="10275"/>
                  <a:pt x="3800" y="10170"/>
                  <a:pt x="3605" y="9919"/>
                </a:cubicBezTo>
                <a:cubicBezTo>
                  <a:pt x="3189" y="9434"/>
                  <a:pt x="2843" y="8948"/>
                  <a:pt x="2496" y="8532"/>
                </a:cubicBezTo>
                <a:cubicBezTo>
                  <a:pt x="2565" y="8463"/>
                  <a:pt x="2565" y="8324"/>
                  <a:pt x="2565" y="8255"/>
                </a:cubicBezTo>
                <a:cubicBezTo>
                  <a:pt x="2843" y="7631"/>
                  <a:pt x="2635" y="6869"/>
                  <a:pt x="2080" y="6453"/>
                </a:cubicBezTo>
                <a:cubicBezTo>
                  <a:pt x="1838" y="6251"/>
                  <a:pt x="1548" y="6143"/>
                  <a:pt x="1253" y="6143"/>
                </a:cubicBezTo>
                <a:cubicBezTo>
                  <a:pt x="1041" y="6143"/>
                  <a:pt x="827" y="6198"/>
                  <a:pt x="624" y="6314"/>
                </a:cubicBezTo>
                <a:cubicBezTo>
                  <a:pt x="0" y="6661"/>
                  <a:pt x="208" y="7562"/>
                  <a:pt x="624" y="7978"/>
                </a:cubicBezTo>
                <a:cubicBezTo>
                  <a:pt x="624" y="7998"/>
                  <a:pt x="630" y="8007"/>
                  <a:pt x="639" y="8007"/>
                </a:cubicBezTo>
                <a:cubicBezTo>
                  <a:pt x="659" y="8007"/>
                  <a:pt x="694" y="7958"/>
                  <a:pt x="694" y="7909"/>
                </a:cubicBezTo>
                <a:cubicBezTo>
                  <a:pt x="624" y="7562"/>
                  <a:pt x="347" y="6869"/>
                  <a:pt x="763" y="6522"/>
                </a:cubicBezTo>
                <a:cubicBezTo>
                  <a:pt x="907" y="6465"/>
                  <a:pt x="1062" y="6431"/>
                  <a:pt x="1215" y="6431"/>
                </a:cubicBezTo>
                <a:cubicBezTo>
                  <a:pt x="1430" y="6431"/>
                  <a:pt x="1640" y="6498"/>
                  <a:pt x="1803" y="6661"/>
                </a:cubicBezTo>
                <a:cubicBezTo>
                  <a:pt x="2219" y="6869"/>
                  <a:pt x="2427" y="7354"/>
                  <a:pt x="2427" y="7770"/>
                </a:cubicBezTo>
                <a:cubicBezTo>
                  <a:pt x="2427" y="8047"/>
                  <a:pt x="2357" y="8255"/>
                  <a:pt x="2219" y="8394"/>
                </a:cubicBezTo>
                <a:cubicBezTo>
                  <a:pt x="2164" y="8475"/>
                  <a:pt x="2099" y="8504"/>
                  <a:pt x="2032" y="8504"/>
                </a:cubicBezTo>
                <a:cubicBezTo>
                  <a:pt x="1927" y="8504"/>
                  <a:pt x="1818" y="8436"/>
                  <a:pt x="1733" y="8394"/>
                </a:cubicBezTo>
                <a:cubicBezTo>
                  <a:pt x="1456" y="8255"/>
                  <a:pt x="1110" y="8047"/>
                  <a:pt x="832" y="7770"/>
                </a:cubicBezTo>
                <a:cubicBezTo>
                  <a:pt x="832" y="7770"/>
                  <a:pt x="763" y="7770"/>
                  <a:pt x="832" y="7839"/>
                </a:cubicBezTo>
                <a:cubicBezTo>
                  <a:pt x="1164" y="8171"/>
                  <a:pt x="1672" y="8811"/>
                  <a:pt x="2075" y="8811"/>
                </a:cubicBezTo>
                <a:cubicBezTo>
                  <a:pt x="2177" y="8811"/>
                  <a:pt x="2273" y="8769"/>
                  <a:pt x="2357" y="8671"/>
                </a:cubicBezTo>
                <a:cubicBezTo>
                  <a:pt x="2912" y="9434"/>
                  <a:pt x="3466" y="10196"/>
                  <a:pt x="4021" y="10889"/>
                </a:cubicBezTo>
                <a:cubicBezTo>
                  <a:pt x="4039" y="10908"/>
                  <a:pt x="4063" y="10916"/>
                  <a:pt x="4088" y="10916"/>
                </a:cubicBezTo>
                <a:cubicBezTo>
                  <a:pt x="4155" y="10916"/>
                  <a:pt x="4229" y="10852"/>
                  <a:pt x="4229" y="10751"/>
                </a:cubicBezTo>
                <a:cubicBezTo>
                  <a:pt x="4229" y="10681"/>
                  <a:pt x="4229" y="10543"/>
                  <a:pt x="4298" y="10404"/>
                </a:cubicBezTo>
                <a:cubicBezTo>
                  <a:pt x="4298" y="11097"/>
                  <a:pt x="4437" y="11790"/>
                  <a:pt x="4714" y="12345"/>
                </a:cubicBezTo>
                <a:cubicBezTo>
                  <a:pt x="4736" y="12411"/>
                  <a:pt x="4702" y="12435"/>
                  <a:pt x="4644" y="12435"/>
                </a:cubicBezTo>
                <a:cubicBezTo>
                  <a:pt x="4518" y="12435"/>
                  <a:pt x="4276" y="12323"/>
                  <a:pt x="4229" y="12276"/>
                </a:cubicBezTo>
                <a:cubicBezTo>
                  <a:pt x="3952" y="12276"/>
                  <a:pt x="3744" y="12206"/>
                  <a:pt x="3536" y="12137"/>
                </a:cubicBezTo>
                <a:cubicBezTo>
                  <a:pt x="3536" y="11790"/>
                  <a:pt x="3397" y="11444"/>
                  <a:pt x="3050" y="11236"/>
                </a:cubicBezTo>
                <a:cubicBezTo>
                  <a:pt x="2712" y="10946"/>
                  <a:pt x="2273" y="10824"/>
                  <a:pt x="1826" y="10824"/>
                </a:cubicBezTo>
                <a:cubicBezTo>
                  <a:pt x="1632" y="10824"/>
                  <a:pt x="1437" y="10847"/>
                  <a:pt x="1248" y="10889"/>
                </a:cubicBezTo>
                <a:cubicBezTo>
                  <a:pt x="694" y="11167"/>
                  <a:pt x="555" y="11790"/>
                  <a:pt x="902" y="12276"/>
                </a:cubicBezTo>
                <a:cubicBezTo>
                  <a:pt x="902" y="12276"/>
                  <a:pt x="971" y="12276"/>
                  <a:pt x="971" y="12206"/>
                </a:cubicBezTo>
                <a:cubicBezTo>
                  <a:pt x="971" y="11790"/>
                  <a:pt x="902" y="11374"/>
                  <a:pt x="1387" y="11167"/>
                </a:cubicBezTo>
                <a:cubicBezTo>
                  <a:pt x="1491" y="11149"/>
                  <a:pt x="1599" y="11141"/>
                  <a:pt x="1710" y="11141"/>
                </a:cubicBezTo>
                <a:cubicBezTo>
                  <a:pt x="2041" y="11141"/>
                  <a:pt x="2392" y="11219"/>
                  <a:pt x="2704" y="11374"/>
                </a:cubicBezTo>
                <a:cubicBezTo>
                  <a:pt x="2912" y="11444"/>
                  <a:pt x="3120" y="11721"/>
                  <a:pt x="3189" y="11929"/>
                </a:cubicBezTo>
                <a:cubicBezTo>
                  <a:pt x="3189" y="11929"/>
                  <a:pt x="3120" y="11998"/>
                  <a:pt x="3120" y="12068"/>
                </a:cubicBezTo>
                <a:cubicBezTo>
                  <a:pt x="3120" y="12137"/>
                  <a:pt x="3189" y="12206"/>
                  <a:pt x="3189" y="12206"/>
                </a:cubicBezTo>
                <a:cubicBezTo>
                  <a:pt x="3189" y="12345"/>
                  <a:pt x="3120" y="12414"/>
                  <a:pt x="3050" y="12484"/>
                </a:cubicBezTo>
                <a:cubicBezTo>
                  <a:pt x="2918" y="12616"/>
                  <a:pt x="2715" y="12671"/>
                  <a:pt x="2488" y="12671"/>
                </a:cubicBezTo>
                <a:cubicBezTo>
                  <a:pt x="2005" y="12671"/>
                  <a:pt x="1415" y="12420"/>
                  <a:pt x="1179" y="12137"/>
                </a:cubicBezTo>
                <a:cubicBezTo>
                  <a:pt x="1179" y="12137"/>
                  <a:pt x="1110" y="12137"/>
                  <a:pt x="1110" y="12206"/>
                </a:cubicBezTo>
                <a:cubicBezTo>
                  <a:pt x="1393" y="12678"/>
                  <a:pt x="1901" y="12926"/>
                  <a:pt x="2438" y="12926"/>
                </a:cubicBezTo>
                <a:cubicBezTo>
                  <a:pt x="2689" y="12926"/>
                  <a:pt x="2946" y="12871"/>
                  <a:pt x="3189" y="12761"/>
                </a:cubicBezTo>
                <a:cubicBezTo>
                  <a:pt x="3328" y="12692"/>
                  <a:pt x="3397" y="12553"/>
                  <a:pt x="3466" y="12414"/>
                </a:cubicBezTo>
                <a:cubicBezTo>
                  <a:pt x="3674" y="12553"/>
                  <a:pt x="3952" y="12622"/>
                  <a:pt x="4160" y="12692"/>
                </a:cubicBezTo>
                <a:cubicBezTo>
                  <a:pt x="4645" y="12899"/>
                  <a:pt x="5130" y="13177"/>
                  <a:pt x="5615" y="13454"/>
                </a:cubicBezTo>
                <a:cubicBezTo>
                  <a:pt x="5823" y="13731"/>
                  <a:pt x="6100" y="13939"/>
                  <a:pt x="6308" y="14217"/>
                </a:cubicBezTo>
                <a:cubicBezTo>
                  <a:pt x="6170" y="14217"/>
                  <a:pt x="6100" y="14286"/>
                  <a:pt x="6100" y="14425"/>
                </a:cubicBezTo>
                <a:lnTo>
                  <a:pt x="5893" y="14425"/>
                </a:lnTo>
                <a:cubicBezTo>
                  <a:pt x="5823" y="14425"/>
                  <a:pt x="5823" y="14494"/>
                  <a:pt x="5754" y="14563"/>
                </a:cubicBezTo>
                <a:lnTo>
                  <a:pt x="5615" y="14632"/>
                </a:lnTo>
                <a:cubicBezTo>
                  <a:pt x="5546" y="14563"/>
                  <a:pt x="5477" y="14563"/>
                  <a:pt x="5407" y="14494"/>
                </a:cubicBezTo>
                <a:cubicBezTo>
                  <a:pt x="5080" y="14302"/>
                  <a:pt x="4658" y="14211"/>
                  <a:pt x="4241" y="14211"/>
                </a:cubicBezTo>
                <a:cubicBezTo>
                  <a:pt x="3155" y="14211"/>
                  <a:pt x="2110" y="14828"/>
                  <a:pt x="2912" y="15880"/>
                </a:cubicBezTo>
                <a:cubicBezTo>
                  <a:pt x="3205" y="16238"/>
                  <a:pt x="3620" y="16367"/>
                  <a:pt x="4050" y="16367"/>
                </a:cubicBezTo>
                <a:cubicBezTo>
                  <a:pt x="4535" y="16367"/>
                  <a:pt x="5040" y="16203"/>
                  <a:pt x="5407" y="16019"/>
                </a:cubicBezTo>
                <a:cubicBezTo>
                  <a:pt x="5823" y="15811"/>
                  <a:pt x="6031" y="15256"/>
                  <a:pt x="5823" y="14840"/>
                </a:cubicBezTo>
                <a:lnTo>
                  <a:pt x="6586" y="14840"/>
                </a:lnTo>
                <a:cubicBezTo>
                  <a:pt x="6655" y="14840"/>
                  <a:pt x="6724" y="14771"/>
                  <a:pt x="6724" y="14702"/>
                </a:cubicBezTo>
                <a:cubicBezTo>
                  <a:pt x="7140" y="15118"/>
                  <a:pt x="7487" y="15464"/>
                  <a:pt x="7833" y="15880"/>
                </a:cubicBezTo>
                <a:cubicBezTo>
                  <a:pt x="7972" y="16088"/>
                  <a:pt x="8111" y="16227"/>
                  <a:pt x="8319" y="16435"/>
                </a:cubicBezTo>
                <a:lnTo>
                  <a:pt x="7418" y="16435"/>
                </a:lnTo>
                <a:cubicBezTo>
                  <a:pt x="7071" y="16435"/>
                  <a:pt x="6724" y="16504"/>
                  <a:pt x="6378" y="16573"/>
                </a:cubicBezTo>
                <a:lnTo>
                  <a:pt x="6308" y="16573"/>
                </a:lnTo>
                <a:cubicBezTo>
                  <a:pt x="6031" y="16643"/>
                  <a:pt x="5754" y="16712"/>
                  <a:pt x="5477" y="16851"/>
                </a:cubicBezTo>
                <a:cubicBezTo>
                  <a:pt x="5130" y="17059"/>
                  <a:pt x="4853" y="17267"/>
                  <a:pt x="4645" y="17613"/>
                </a:cubicBezTo>
                <a:cubicBezTo>
                  <a:pt x="4368" y="18306"/>
                  <a:pt x="5130" y="18861"/>
                  <a:pt x="5823" y="18861"/>
                </a:cubicBezTo>
                <a:cubicBezTo>
                  <a:pt x="6447" y="18792"/>
                  <a:pt x="7071" y="18445"/>
                  <a:pt x="7348" y="17821"/>
                </a:cubicBezTo>
                <a:cubicBezTo>
                  <a:pt x="7487" y="17475"/>
                  <a:pt x="7348" y="17059"/>
                  <a:pt x="6932" y="16851"/>
                </a:cubicBezTo>
                <a:lnTo>
                  <a:pt x="6932" y="16851"/>
                </a:lnTo>
                <a:cubicBezTo>
                  <a:pt x="7002" y="16885"/>
                  <a:pt x="7088" y="16903"/>
                  <a:pt x="7175" y="16903"/>
                </a:cubicBezTo>
                <a:cubicBezTo>
                  <a:pt x="7262" y="16903"/>
                  <a:pt x="7348" y="16885"/>
                  <a:pt x="7418" y="16851"/>
                </a:cubicBezTo>
                <a:cubicBezTo>
                  <a:pt x="7487" y="16851"/>
                  <a:pt x="7487" y="16781"/>
                  <a:pt x="7418" y="16781"/>
                </a:cubicBezTo>
                <a:cubicBezTo>
                  <a:pt x="7210" y="16781"/>
                  <a:pt x="6932" y="16712"/>
                  <a:pt x="6724" y="16643"/>
                </a:cubicBezTo>
                <a:cubicBezTo>
                  <a:pt x="6983" y="16614"/>
                  <a:pt x="7253" y="16597"/>
                  <a:pt x="7525" y="16597"/>
                </a:cubicBezTo>
                <a:cubicBezTo>
                  <a:pt x="7911" y="16597"/>
                  <a:pt x="8300" y="16631"/>
                  <a:pt x="8665" y="16712"/>
                </a:cubicBezTo>
                <a:cubicBezTo>
                  <a:pt x="8804" y="16851"/>
                  <a:pt x="8943" y="16920"/>
                  <a:pt x="9081" y="16989"/>
                </a:cubicBezTo>
                <a:cubicBezTo>
                  <a:pt x="9081" y="17059"/>
                  <a:pt x="9150" y="17128"/>
                  <a:pt x="9428" y="17267"/>
                </a:cubicBezTo>
                <a:lnTo>
                  <a:pt x="10537" y="18098"/>
                </a:lnTo>
                <a:lnTo>
                  <a:pt x="10814" y="18306"/>
                </a:lnTo>
                <a:cubicBezTo>
                  <a:pt x="10745" y="18306"/>
                  <a:pt x="10675" y="18237"/>
                  <a:pt x="10606" y="18168"/>
                </a:cubicBezTo>
                <a:cubicBezTo>
                  <a:pt x="10468" y="18168"/>
                  <a:pt x="10398" y="18237"/>
                  <a:pt x="10398" y="18306"/>
                </a:cubicBezTo>
                <a:cubicBezTo>
                  <a:pt x="10121" y="18306"/>
                  <a:pt x="9831" y="18293"/>
                  <a:pt x="9541" y="18293"/>
                </a:cubicBezTo>
                <a:cubicBezTo>
                  <a:pt x="8890" y="18293"/>
                  <a:pt x="8244" y="18360"/>
                  <a:pt x="7764" y="18792"/>
                </a:cubicBezTo>
                <a:cubicBezTo>
                  <a:pt x="7348" y="19207"/>
                  <a:pt x="7487" y="19901"/>
                  <a:pt x="8041" y="20109"/>
                </a:cubicBezTo>
                <a:cubicBezTo>
                  <a:pt x="8140" y="20120"/>
                  <a:pt x="8239" y="20125"/>
                  <a:pt x="8337" y="20125"/>
                </a:cubicBezTo>
                <a:cubicBezTo>
                  <a:pt x="8859" y="20125"/>
                  <a:pt x="9366" y="19962"/>
                  <a:pt x="9774" y="19554"/>
                </a:cubicBezTo>
                <a:cubicBezTo>
                  <a:pt x="10121" y="19346"/>
                  <a:pt x="10190" y="18861"/>
                  <a:pt x="9913" y="18514"/>
                </a:cubicBezTo>
                <a:lnTo>
                  <a:pt x="9913" y="18514"/>
                </a:lnTo>
                <a:lnTo>
                  <a:pt x="10606" y="18584"/>
                </a:lnTo>
                <a:lnTo>
                  <a:pt x="10814" y="18584"/>
                </a:lnTo>
                <a:cubicBezTo>
                  <a:pt x="10883" y="18584"/>
                  <a:pt x="10953" y="18514"/>
                  <a:pt x="10953" y="18445"/>
                </a:cubicBezTo>
                <a:cubicBezTo>
                  <a:pt x="11369" y="18792"/>
                  <a:pt x="11854" y="19069"/>
                  <a:pt x="12339" y="19415"/>
                </a:cubicBezTo>
                <a:lnTo>
                  <a:pt x="12963" y="19762"/>
                </a:lnTo>
                <a:cubicBezTo>
                  <a:pt x="12894" y="19831"/>
                  <a:pt x="12824" y="19901"/>
                  <a:pt x="12824" y="19970"/>
                </a:cubicBezTo>
                <a:lnTo>
                  <a:pt x="12894" y="20109"/>
                </a:lnTo>
                <a:cubicBezTo>
                  <a:pt x="12547" y="20317"/>
                  <a:pt x="12270" y="20594"/>
                  <a:pt x="12062" y="20871"/>
                </a:cubicBezTo>
                <a:lnTo>
                  <a:pt x="11854" y="20940"/>
                </a:lnTo>
                <a:cubicBezTo>
                  <a:pt x="11785" y="21010"/>
                  <a:pt x="11785" y="21148"/>
                  <a:pt x="11854" y="21218"/>
                </a:cubicBezTo>
                <a:cubicBezTo>
                  <a:pt x="11923" y="21287"/>
                  <a:pt x="11993" y="21287"/>
                  <a:pt x="11993" y="21287"/>
                </a:cubicBezTo>
                <a:lnTo>
                  <a:pt x="12200" y="21218"/>
                </a:lnTo>
                <a:cubicBezTo>
                  <a:pt x="12339" y="21218"/>
                  <a:pt x="12339" y="21079"/>
                  <a:pt x="12339" y="21010"/>
                </a:cubicBezTo>
                <a:lnTo>
                  <a:pt x="12478" y="20871"/>
                </a:lnTo>
                <a:lnTo>
                  <a:pt x="12547" y="20871"/>
                </a:lnTo>
                <a:cubicBezTo>
                  <a:pt x="12547" y="20802"/>
                  <a:pt x="12547" y="20802"/>
                  <a:pt x="12547" y="20802"/>
                </a:cubicBezTo>
                <a:cubicBezTo>
                  <a:pt x="12686" y="20594"/>
                  <a:pt x="12963" y="20386"/>
                  <a:pt x="13171" y="20247"/>
                </a:cubicBezTo>
                <a:cubicBezTo>
                  <a:pt x="13240" y="20247"/>
                  <a:pt x="13310" y="20178"/>
                  <a:pt x="13310" y="20109"/>
                </a:cubicBezTo>
                <a:cubicBezTo>
                  <a:pt x="13656" y="20386"/>
                  <a:pt x="13933" y="20663"/>
                  <a:pt x="14211" y="21079"/>
                </a:cubicBezTo>
                <a:cubicBezTo>
                  <a:pt x="14488" y="21495"/>
                  <a:pt x="14349" y="21634"/>
                  <a:pt x="14488" y="21772"/>
                </a:cubicBezTo>
                <a:cubicBezTo>
                  <a:pt x="14557" y="21980"/>
                  <a:pt x="14627" y="22119"/>
                  <a:pt x="14627" y="22327"/>
                </a:cubicBezTo>
                <a:cubicBezTo>
                  <a:pt x="14765" y="22812"/>
                  <a:pt x="14904" y="23297"/>
                  <a:pt x="15043" y="23783"/>
                </a:cubicBezTo>
                <a:cubicBezTo>
                  <a:pt x="15043" y="24268"/>
                  <a:pt x="15043" y="24753"/>
                  <a:pt x="15181" y="25238"/>
                </a:cubicBezTo>
                <a:cubicBezTo>
                  <a:pt x="15181" y="25273"/>
                  <a:pt x="15198" y="25290"/>
                  <a:pt x="15216" y="25290"/>
                </a:cubicBezTo>
                <a:cubicBezTo>
                  <a:pt x="15233" y="25290"/>
                  <a:pt x="15250" y="25273"/>
                  <a:pt x="15250" y="25238"/>
                </a:cubicBezTo>
                <a:cubicBezTo>
                  <a:pt x="15250" y="25169"/>
                  <a:pt x="15250" y="24892"/>
                  <a:pt x="15250" y="24684"/>
                </a:cubicBezTo>
                <a:cubicBezTo>
                  <a:pt x="16076" y="27984"/>
                  <a:pt x="16696" y="31352"/>
                  <a:pt x="17247" y="34654"/>
                </a:cubicBezTo>
                <a:lnTo>
                  <a:pt x="17247" y="34654"/>
                </a:lnTo>
                <a:cubicBezTo>
                  <a:pt x="17431" y="34905"/>
                  <a:pt x="17601" y="35166"/>
                  <a:pt x="17746" y="35428"/>
                </a:cubicBezTo>
                <a:cubicBezTo>
                  <a:pt x="18231" y="38131"/>
                  <a:pt x="18716" y="40835"/>
                  <a:pt x="19271" y="43469"/>
                </a:cubicBezTo>
                <a:cubicBezTo>
                  <a:pt x="19300" y="43556"/>
                  <a:pt x="19366" y="43595"/>
                  <a:pt x="19432" y="43595"/>
                </a:cubicBezTo>
                <a:cubicBezTo>
                  <a:pt x="19524" y="43595"/>
                  <a:pt x="19618" y="43521"/>
                  <a:pt x="19618" y="43400"/>
                </a:cubicBezTo>
                <a:cubicBezTo>
                  <a:pt x="19557" y="43139"/>
                  <a:pt x="19499" y="42876"/>
                  <a:pt x="19441" y="42613"/>
                </a:cubicBezTo>
                <a:lnTo>
                  <a:pt x="19441" y="42613"/>
                </a:lnTo>
                <a:cubicBezTo>
                  <a:pt x="19753" y="43853"/>
                  <a:pt x="20155" y="45058"/>
                  <a:pt x="20727" y="46172"/>
                </a:cubicBezTo>
                <a:cubicBezTo>
                  <a:pt x="20747" y="46193"/>
                  <a:pt x="20767" y="46201"/>
                  <a:pt x="20786" y="46201"/>
                </a:cubicBezTo>
                <a:cubicBezTo>
                  <a:pt x="20831" y="46201"/>
                  <a:pt x="20865" y="46152"/>
                  <a:pt x="20865" y="46103"/>
                </a:cubicBezTo>
                <a:cubicBezTo>
                  <a:pt x="19964" y="43330"/>
                  <a:pt x="19271" y="40488"/>
                  <a:pt x="18716" y="37577"/>
                </a:cubicBezTo>
                <a:cubicBezTo>
                  <a:pt x="18716" y="37438"/>
                  <a:pt x="18647" y="37230"/>
                  <a:pt x="18647" y="37092"/>
                </a:cubicBezTo>
                <a:cubicBezTo>
                  <a:pt x="18786" y="36260"/>
                  <a:pt x="19063" y="35359"/>
                  <a:pt x="19340" y="34527"/>
                </a:cubicBezTo>
                <a:lnTo>
                  <a:pt x="19618" y="34388"/>
                </a:lnTo>
                <a:lnTo>
                  <a:pt x="19687" y="34388"/>
                </a:lnTo>
                <a:cubicBezTo>
                  <a:pt x="20311" y="33903"/>
                  <a:pt x="20865" y="33418"/>
                  <a:pt x="21420" y="33002"/>
                </a:cubicBezTo>
                <a:cubicBezTo>
                  <a:pt x="22182" y="32794"/>
                  <a:pt x="22875" y="32517"/>
                  <a:pt x="23638" y="32378"/>
                </a:cubicBezTo>
                <a:lnTo>
                  <a:pt x="23777" y="32447"/>
                </a:lnTo>
                <a:cubicBezTo>
                  <a:pt x="23777" y="32655"/>
                  <a:pt x="23846" y="32863"/>
                  <a:pt x="23915" y="33002"/>
                </a:cubicBezTo>
                <a:cubicBezTo>
                  <a:pt x="24190" y="33331"/>
                  <a:pt x="24637" y="33530"/>
                  <a:pt x="25087" y="33530"/>
                </a:cubicBezTo>
                <a:cubicBezTo>
                  <a:pt x="25206" y="33530"/>
                  <a:pt x="25325" y="33516"/>
                  <a:pt x="25440" y="33487"/>
                </a:cubicBezTo>
                <a:cubicBezTo>
                  <a:pt x="25787" y="33348"/>
                  <a:pt x="26064" y="33071"/>
                  <a:pt x="26203" y="32655"/>
                </a:cubicBezTo>
                <a:cubicBezTo>
                  <a:pt x="26203" y="32170"/>
                  <a:pt x="25718" y="32031"/>
                  <a:pt x="25302" y="31962"/>
                </a:cubicBezTo>
                <a:cubicBezTo>
                  <a:pt x="25094" y="31962"/>
                  <a:pt x="24886" y="32031"/>
                  <a:pt x="24747" y="32031"/>
                </a:cubicBezTo>
                <a:cubicBezTo>
                  <a:pt x="24608" y="31962"/>
                  <a:pt x="24470" y="31927"/>
                  <a:pt x="24340" y="31927"/>
                </a:cubicBezTo>
                <a:cubicBezTo>
                  <a:pt x="24210" y="31927"/>
                  <a:pt x="24089" y="31962"/>
                  <a:pt x="23985" y="32031"/>
                </a:cubicBezTo>
                <a:lnTo>
                  <a:pt x="23430" y="31893"/>
                </a:lnTo>
                <a:cubicBezTo>
                  <a:pt x="23408" y="31885"/>
                  <a:pt x="23386" y="31882"/>
                  <a:pt x="23365" y="31882"/>
                </a:cubicBezTo>
                <a:cubicBezTo>
                  <a:pt x="23196" y="31882"/>
                  <a:pt x="23106" y="32116"/>
                  <a:pt x="23291" y="32239"/>
                </a:cubicBezTo>
                <a:cubicBezTo>
                  <a:pt x="22806" y="32378"/>
                  <a:pt x="22252" y="32517"/>
                  <a:pt x="21766" y="32725"/>
                </a:cubicBezTo>
                <a:cubicBezTo>
                  <a:pt x="22321" y="32170"/>
                  <a:pt x="22945" y="31685"/>
                  <a:pt x="23499" y="31130"/>
                </a:cubicBezTo>
                <a:cubicBezTo>
                  <a:pt x="23707" y="30922"/>
                  <a:pt x="23915" y="30645"/>
                  <a:pt x="24123" y="30368"/>
                </a:cubicBezTo>
                <a:cubicBezTo>
                  <a:pt x="24331" y="30298"/>
                  <a:pt x="24608" y="30229"/>
                  <a:pt x="24816" y="30091"/>
                </a:cubicBezTo>
                <a:cubicBezTo>
                  <a:pt x="24955" y="30091"/>
                  <a:pt x="25094" y="30021"/>
                  <a:pt x="25232" y="30021"/>
                </a:cubicBezTo>
                <a:cubicBezTo>
                  <a:pt x="25302" y="30091"/>
                  <a:pt x="25302" y="30091"/>
                  <a:pt x="25371" y="30160"/>
                </a:cubicBezTo>
                <a:cubicBezTo>
                  <a:pt x="25530" y="30372"/>
                  <a:pt x="25770" y="30462"/>
                  <a:pt x="26028" y="30462"/>
                </a:cubicBezTo>
                <a:cubicBezTo>
                  <a:pt x="26108" y="30462"/>
                  <a:pt x="26190" y="30453"/>
                  <a:pt x="26272" y="30437"/>
                </a:cubicBezTo>
                <a:cubicBezTo>
                  <a:pt x="26411" y="30437"/>
                  <a:pt x="26341" y="30229"/>
                  <a:pt x="26272" y="30160"/>
                </a:cubicBezTo>
                <a:cubicBezTo>
                  <a:pt x="26211" y="30180"/>
                  <a:pt x="26156" y="30189"/>
                  <a:pt x="26104" y="30189"/>
                </a:cubicBezTo>
                <a:cubicBezTo>
                  <a:pt x="25977" y="30189"/>
                  <a:pt x="25865" y="30140"/>
                  <a:pt x="25718" y="30091"/>
                </a:cubicBezTo>
                <a:cubicBezTo>
                  <a:pt x="25787" y="30021"/>
                  <a:pt x="25787" y="30021"/>
                  <a:pt x="25718" y="29952"/>
                </a:cubicBezTo>
                <a:cubicBezTo>
                  <a:pt x="25718" y="29883"/>
                  <a:pt x="25648" y="29813"/>
                  <a:pt x="25579" y="29813"/>
                </a:cubicBezTo>
                <a:cubicBezTo>
                  <a:pt x="25648" y="29675"/>
                  <a:pt x="25718" y="29605"/>
                  <a:pt x="25787" y="29467"/>
                </a:cubicBezTo>
                <a:cubicBezTo>
                  <a:pt x="26098" y="29094"/>
                  <a:pt x="26520" y="28832"/>
                  <a:pt x="27004" y="28832"/>
                </a:cubicBezTo>
                <a:cubicBezTo>
                  <a:pt x="27060" y="28832"/>
                  <a:pt x="27116" y="28836"/>
                  <a:pt x="27173" y="28843"/>
                </a:cubicBezTo>
                <a:cubicBezTo>
                  <a:pt x="27658" y="28843"/>
                  <a:pt x="28144" y="29120"/>
                  <a:pt x="27866" y="29605"/>
                </a:cubicBezTo>
                <a:cubicBezTo>
                  <a:pt x="27658" y="30160"/>
                  <a:pt x="27173" y="30229"/>
                  <a:pt x="26688" y="30506"/>
                </a:cubicBezTo>
                <a:cubicBezTo>
                  <a:pt x="26688" y="30506"/>
                  <a:pt x="26688" y="30576"/>
                  <a:pt x="26688" y="30576"/>
                </a:cubicBezTo>
                <a:cubicBezTo>
                  <a:pt x="27381" y="30576"/>
                  <a:pt x="27936" y="30160"/>
                  <a:pt x="28144" y="29536"/>
                </a:cubicBezTo>
                <a:cubicBezTo>
                  <a:pt x="28282" y="28843"/>
                  <a:pt x="27589" y="28565"/>
                  <a:pt x="27035" y="28496"/>
                </a:cubicBezTo>
                <a:cubicBezTo>
                  <a:pt x="26341" y="28565"/>
                  <a:pt x="25648" y="28912"/>
                  <a:pt x="25302" y="29605"/>
                </a:cubicBezTo>
                <a:cubicBezTo>
                  <a:pt x="25302" y="29605"/>
                  <a:pt x="25302" y="29605"/>
                  <a:pt x="25302" y="29675"/>
                </a:cubicBezTo>
                <a:cubicBezTo>
                  <a:pt x="25281" y="29654"/>
                  <a:pt x="25255" y="29646"/>
                  <a:pt x="25228" y="29646"/>
                </a:cubicBezTo>
                <a:cubicBezTo>
                  <a:pt x="25163" y="29646"/>
                  <a:pt x="25094" y="29695"/>
                  <a:pt x="25094" y="29744"/>
                </a:cubicBezTo>
                <a:cubicBezTo>
                  <a:pt x="24955" y="29813"/>
                  <a:pt x="24886" y="29813"/>
                  <a:pt x="24816" y="29813"/>
                </a:cubicBezTo>
                <a:cubicBezTo>
                  <a:pt x="24608" y="29883"/>
                  <a:pt x="24470" y="29952"/>
                  <a:pt x="24262" y="30021"/>
                </a:cubicBezTo>
                <a:cubicBezTo>
                  <a:pt x="24678" y="29397"/>
                  <a:pt x="24886" y="28773"/>
                  <a:pt x="25232" y="28080"/>
                </a:cubicBezTo>
                <a:cubicBezTo>
                  <a:pt x="25302" y="28080"/>
                  <a:pt x="25302" y="28011"/>
                  <a:pt x="25302" y="28011"/>
                </a:cubicBezTo>
                <a:lnTo>
                  <a:pt x="25302" y="27803"/>
                </a:lnTo>
                <a:cubicBezTo>
                  <a:pt x="25302" y="27803"/>
                  <a:pt x="25302" y="27734"/>
                  <a:pt x="25302" y="27734"/>
                </a:cubicBezTo>
                <a:cubicBezTo>
                  <a:pt x="25371" y="27664"/>
                  <a:pt x="25371" y="27526"/>
                  <a:pt x="25302" y="27456"/>
                </a:cubicBezTo>
                <a:lnTo>
                  <a:pt x="25371" y="27456"/>
                </a:lnTo>
                <a:cubicBezTo>
                  <a:pt x="25856" y="27248"/>
                  <a:pt x="26203" y="26763"/>
                  <a:pt x="26272" y="26209"/>
                </a:cubicBezTo>
                <a:cubicBezTo>
                  <a:pt x="26341" y="25654"/>
                  <a:pt x="25926" y="25169"/>
                  <a:pt x="25371" y="25169"/>
                </a:cubicBezTo>
                <a:cubicBezTo>
                  <a:pt x="25371" y="25238"/>
                  <a:pt x="25371" y="25238"/>
                  <a:pt x="25371" y="25308"/>
                </a:cubicBezTo>
                <a:cubicBezTo>
                  <a:pt x="25648" y="25585"/>
                  <a:pt x="25995" y="25654"/>
                  <a:pt x="25926" y="26139"/>
                </a:cubicBezTo>
                <a:cubicBezTo>
                  <a:pt x="25856" y="26486"/>
                  <a:pt x="25718" y="26833"/>
                  <a:pt x="25440" y="27040"/>
                </a:cubicBezTo>
                <a:cubicBezTo>
                  <a:pt x="25371" y="27040"/>
                  <a:pt x="25302" y="27110"/>
                  <a:pt x="25302" y="27110"/>
                </a:cubicBezTo>
                <a:cubicBezTo>
                  <a:pt x="25267" y="27040"/>
                  <a:pt x="25180" y="27006"/>
                  <a:pt x="25094" y="27006"/>
                </a:cubicBezTo>
                <a:cubicBezTo>
                  <a:pt x="25007" y="27006"/>
                  <a:pt x="24920" y="27040"/>
                  <a:pt x="24886" y="27110"/>
                </a:cubicBezTo>
                <a:cubicBezTo>
                  <a:pt x="24747" y="27110"/>
                  <a:pt x="24678" y="27040"/>
                  <a:pt x="24608" y="26902"/>
                </a:cubicBezTo>
                <a:cubicBezTo>
                  <a:pt x="24193" y="26486"/>
                  <a:pt x="24608" y="25377"/>
                  <a:pt x="25232" y="25377"/>
                </a:cubicBezTo>
                <a:cubicBezTo>
                  <a:pt x="25302" y="25377"/>
                  <a:pt x="25302" y="25238"/>
                  <a:pt x="25232" y="25238"/>
                </a:cubicBezTo>
                <a:cubicBezTo>
                  <a:pt x="24470" y="25238"/>
                  <a:pt x="24054" y="26070"/>
                  <a:pt x="24193" y="26763"/>
                </a:cubicBezTo>
                <a:cubicBezTo>
                  <a:pt x="24262" y="27110"/>
                  <a:pt x="24539" y="27387"/>
                  <a:pt x="24886" y="27456"/>
                </a:cubicBezTo>
                <a:cubicBezTo>
                  <a:pt x="24886" y="27664"/>
                  <a:pt x="24886" y="27803"/>
                  <a:pt x="24886" y="28011"/>
                </a:cubicBezTo>
                <a:cubicBezTo>
                  <a:pt x="24886" y="28011"/>
                  <a:pt x="24886" y="28080"/>
                  <a:pt x="24955" y="28080"/>
                </a:cubicBezTo>
                <a:cubicBezTo>
                  <a:pt x="24816" y="28219"/>
                  <a:pt x="24747" y="28358"/>
                  <a:pt x="24747" y="28496"/>
                </a:cubicBezTo>
                <a:cubicBezTo>
                  <a:pt x="24539" y="28912"/>
                  <a:pt x="24401" y="29328"/>
                  <a:pt x="24193" y="29813"/>
                </a:cubicBezTo>
                <a:cubicBezTo>
                  <a:pt x="24123" y="29952"/>
                  <a:pt x="23985" y="30021"/>
                  <a:pt x="23915" y="30160"/>
                </a:cubicBezTo>
                <a:cubicBezTo>
                  <a:pt x="23915" y="30229"/>
                  <a:pt x="23915" y="30229"/>
                  <a:pt x="23915" y="30298"/>
                </a:cubicBezTo>
                <a:cubicBezTo>
                  <a:pt x="23569" y="30784"/>
                  <a:pt x="23083" y="31269"/>
                  <a:pt x="22668" y="31754"/>
                </a:cubicBezTo>
                <a:cubicBezTo>
                  <a:pt x="22182" y="32170"/>
                  <a:pt x="21766" y="32517"/>
                  <a:pt x="21281" y="32933"/>
                </a:cubicBezTo>
                <a:cubicBezTo>
                  <a:pt x="21281" y="32933"/>
                  <a:pt x="21212" y="32933"/>
                  <a:pt x="21281" y="33002"/>
                </a:cubicBezTo>
                <a:lnTo>
                  <a:pt x="19756" y="34180"/>
                </a:lnTo>
                <a:cubicBezTo>
                  <a:pt x="19618" y="34180"/>
                  <a:pt x="19618" y="34250"/>
                  <a:pt x="19548" y="34319"/>
                </a:cubicBezTo>
                <a:lnTo>
                  <a:pt x="19410" y="34388"/>
                </a:lnTo>
                <a:cubicBezTo>
                  <a:pt x="20449" y="31754"/>
                  <a:pt x="21628" y="29120"/>
                  <a:pt x="22945" y="26555"/>
                </a:cubicBezTo>
                <a:lnTo>
                  <a:pt x="23014" y="26555"/>
                </a:lnTo>
                <a:cubicBezTo>
                  <a:pt x="23361" y="25862"/>
                  <a:pt x="23707" y="25238"/>
                  <a:pt x="24123" y="24614"/>
                </a:cubicBezTo>
                <a:cubicBezTo>
                  <a:pt x="24608" y="23921"/>
                  <a:pt x="25163" y="23228"/>
                  <a:pt x="25787" y="22673"/>
                </a:cubicBezTo>
                <a:cubicBezTo>
                  <a:pt x="25856" y="22673"/>
                  <a:pt x="25926" y="22673"/>
                  <a:pt x="25995" y="22604"/>
                </a:cubicBezTo>
                <a:lnTo>
                  <a:pt x="26064" y="22604"/>
                </a:lnTo>
                <a:cubicBezTo>
                  <a:pt x="26150" y="22775"/>
                  <a:pt x="26262" y="22894"/>
                  <a:pt x="26433" y="22894"/>
                </a:cubicBezTo>
                <a:cubicBezTo>
                  <a:pt x="26539" y="22894"/>
                  <a:pt x="26668" y="22849"/>
                  <a:pt x="26827" y="22743"/>
                </a:cubicBezTo>
                <a:cubicBezTo>
                  <a:pt x="26827" y="22743"/>
                  <a:pt x="26827" y="22673"/>
                  <a:pt x="26827" y="22673"/>
                </a:cubicBezTo>
                <a:cubicBezTo>
                  <a:pt x="26757" y="22691"/>
                  <a:pt x="26697" y="22699"/>
                  <a:pt x="26644" y="22699"/>
                </a:cubicBezTo>
                <a:cubicBezTo>
                  <a:pt x="26484" y="22699"/>
                  <a:pt x="26393" y="22621"/>
                  <a:pt x="26341" y="22465"/>
                </a:cubicBezTo>
                <a:cubicBezTo>
                  <a:pt x="26341" y="22396"/>
                  <a:pt x="26341" y="22396"/>
                  <a:pt x="26341" y="22327"/>
                </a:cubicBezTo>
                <a:cubicBezTo>
                  <a:pt x="26341" y="21980"/>
                  <a:pt x="26411" y="21703"/>
                  <a:pt x="26619" y="21426"/>
                </a:cubicBezTo>
                <a:cubicBezTo>
                  <a:pt x="26804" y="21241"/>
                  <a:pt x="27142" y="21056"/>
                  <a:pt x="27430" y="21056"/>
                </a:cubicBezTo>
                <a:cubicBezTo>
                  <a:pt x="27574" y="21056"/>
                  <a:pt x="27705" y="21102"/>
                  <a:pt x="27797" y="21218"/>
                </a:cubicBezTo>
                <a:cubicBezTo>
                  <a:pt x="28074" y="21495"/>
                  <a:pt x="28144" y="21911"/>
                  <a:pt x="28005" y="22327"/>
                </a:cubicBezTo>
                <a:cubicBezTo>
                  <a:pt x="27797" y="22812"/>
                  <a:pt x="27520" y="23228"/>
                  <a:pt x="27104" y="23505"/>
                </a:cubicBezTo>
                <a:cubicBezTo>
                  <a:pt x="27104" y="23575"/>
                  <a:pt x="27104" y="23644"/>
                  <a:pt x="27173" y="23644"/>
                </a:cubicBezTo>
                <a:cubicBezTo>
                  <a:pt x="27866" y="23367"/>
                  <a:pt x="28352" y="22743"/>
                  <a:pt x="28352" y="22050"/>
                </a:cubicBezTo>
                <a:cubicBezTo>
                  <a:pt x="28490" y="21495"/>
                  <a:pt x="28144" y="20940"/>
                  <a:pt x="27658" y="20732"/>
                </a:cubicBezTo>
                <a:cubicBezTo>
                  <a:pt x="27592" y="20720"/>
                  <a:pt x="27526" y="20715"/>
                  <a:pt x="27462" y="20715"/>
                </a:cubicBezTo>
                <a:cubicBezTo>
                  <a:pt x="26791" y="20715"/>
                  <a:pt x="26260" y="21342"/>
                  <a:pt x="26133" y="21911"/>
                </a:cubicBezTo>
                <a:cubicBezTo>
                  <a:pt x="26064" y="21980"/>
                  <a:pt x="26064" y="22050"/>
                  <a:pt x="26133" y="22119"/>
                </a:cubicBezTo>
                <a:lnTo>
                  <a:pt x="25995" y="22119"/>
                </a:lnTo>
                <a:cubicBezTo>
                  <a:pt x="25926" y="22188"/>
                  <a:pt x="25856" y="22258"/>
                  <a:pt x="25856" y="22327"/>
                </a:cubicBezTo>
                <a:cubicBezTo>
                  <a:pt x="25440" y="23020"/>
                  <a:pt x="24816" y="23644"/>
                  <a:pt x="24262" y="24268"/>
                </a:cubicBezTo>
                <a:cubicBezTo>
                  <a:pt x="24123" y="24476"/>
                  <a:pt x="24054" y="24684"/>
                  <a:pt x="23846" y="24961"/>
                </a:cubicBezTo>
                <a:cubicBezTo>
                  <a:pt x="24608" y="23228"/>
                  <a:pt x="25232" y="21495"/>
                  <a:pt x="25579" y="19693"/>
                </a:cubicBezTo>
                <a:cubicBezTo>
                  <a:pt x="25856" y="19554"/>
                  <a:pt x="26133" y="19346"/>
                  <a:pt x="26272" y="19138"/>
                </a:cubicBezTo>
                <a:cubicBezTo>
                  <a:pt x="26549" y="19069"/>
                  <a:pt x="26688" y="18930"/>
                  <a:pt x="26896" y="18792"/>
                </a:cubicBezTo>
                <a:cubicBezTo>
                  <a:pt x="26965" y="18792"/>
                  <a:pt x="26965" y="18722"/>
                  <a:pt x="26965" y="18653"/>
                </a:cubicBezTo>
                <a:cubicBezTo>
                  <a:pt x="27035" y="18792"/>
                  <a:pt x="27035" y="18930"/>
                  <a:pt x="27173" y="19000"/>
                </a:cubicBezTo>
                <a:cubicBezTo>
                  <a:pt x="27312" y="19207"/>
                  <a:pt x="27554" y="19311"/>
                  <a:pt x="27806" y="19311"/>
                </a:cubicBezTo>
                <a:cubicBezTo>
                  <a:pt x="28057" y="19311"/>
                  <a:pt x="28317" y="19207"/>
                  <a:pt x="28490" y="19000"/>
                </a:cubicBezTo>
                <a:cubicBezTo>
                  <a:pt x="28837" y="18584"/>
                  <a:pt x="29045" y="18029"/>
                  <a:pt x="28976" y="17475"/>
                </a:cubicBezTo>
                <a:cubicBezTo>
                  <a:pt x="28930" y="17021"/>
                  <a:pt x="28558" y="16745"/>
                  <a:pt x="28170" y="16745"/>
                </a:cubicBezTo>
                <a:cubicBezTo>
                  <a:pt x="27966" y="16745"/>
                  <a:pt x="27757" y="16822"/>
                  <a:pt x="27589" y="16989"/>
                </a:cubicBezTo>
                <a:cubicBezTo>
                  <a:pt x="27589" y="16989"/>
                  <a:pt x="27589" y="17059"/>
                  <a:pt x="27589" y="17128"/>
                </a:cubicBezTo>
                <a:cubicBezTo>
                  <a:pt x="27050" y="17330"/>
                  <a:pt x="26707" y="17925"/>
                  <a:pt x="26816" y="18595"/>
                </a:cubicBezTo>
                <a:lnTo>
                  <a:pt x="26816" y="18595"/>
                </a:lnTo>
                <a:cubicBezTo>
                  <a:pt x="26799" y="18555"/>
                  <a:pt x="26764" y="18538"/>
                  <a:pt x="26726" y="18538"/>
                </a:cubicBezTo>
                <a:cubicBezTo>
                  <a:pt x="26688" y="18538"/>
                  <a:pt x="26647" y="18555"/>
                  <a:pt x="26619" y="18584"/>
                </a:cubicBezTo>
                <a:cubicBezTo>
                  <a:pt x="26549" y="18584"/>
                  <a:pt x="26480" y="18653"/>
                  <a:pt x="26341" y="18722"/>
                </a:cubicBezTo>
                <a:cubicBezTo>
                  <a:pt x="26203" y="18792"/>
                  <a:pt x="26133" y="18861"/>
                  <a:pt x="25995" y="19000"/>
                </a:cubicBezTo>
                <a:cubicBezTo>
                  <a:pt x="25856" y="19138"/>
                  <a:pt x="25718" y="19277"/>
                  <a:pt x="25579" y="19415"/>
                </a:cubicBezTo>
                <a:cubicBezTo>
                  <a:pt x="25579" y="19207"/>
                  <a:pt x="25648" y="18930"/>
                  <a:pt x="25718" y="18722"/>
                </a:cubicBezTo>
                <a:cubicBezTo>
                  <a:pt x="26133" y="17890"/>
                  <a:pt x="26411" y="16989"/>
                  <a:pt x="26549" y="16088"/>
                </a:cubicBezTo>
                <a:cubicBezTo>
                  <a:pt x="26688" y="16157"/>
                  <a:pt x="26757" y="16227"/>
                  <a:pt x="26896" y="16227"/>
                </a:cubicBezTo>
                <a:cubicBezTo>
                  <a:pt x="26965" y="16227"/>
                  <a:pt x="26965" y="16157"/>
                  <a:pt x="26896" y="16157"/>
                </a:cubicBezTo>
                <a:cubicBezTo>
                  <a:pt x="26757" y="16019"/>
                  <a:pt x="26619" y="15880"/>
                  <a:pt x="26549" y="15742"/>
                </a:cubicBezTo>
                <a:lnTo>
                  <a:pt x="26549" y="15603"/>
                </a:lnTo>
                <a:cubicBezTo>
                  <a:pt x="26549" y="15603"/>
                  <a:pt x="26480" y="15534"/>
                  <a:pt x="26480" y="15534"/>
                </a:cubicBezTo>
                <a:cubicBezTo>
                  <a:pt x="26341" y="15118"/>
                  <a:pt x="26411" y="14702"/>
                  <a:pt x="26619" y="14355"/>
                </a:cubicBezTo>
                <a:cubicBezTo>
                  <a:pt x="26732" y="14073"/>
                  <a:pt x="27074" y="13745"/>
                  <a:pt x="27422" y="13745"/>
                </a:cubicBezTo>
                <a:cubicBezTo>
                  <a:pt x="27501" y="13745"/>
                  <a:pt x="27581" y="13762"/>
                  <a:pt x="27658" y="13801"/>
                </a:cubicBezTo>
                <a:cubicBezTo>
                  <a:pt x="28005" y="14078"/>
                  <a:pt x="28144" y="14425"/>
                  <a:pt x="28144" y="14840"/>
                </a:cubicBezTo>
                <a:cubicBezTo>
                  <a:pt x="28074" y="15326"/>
                  <a:pt x="27866" y="15811"/>
                  <a:pt x="27451" y="16157"/>
                </a:cubicBezTo>
                <a:cubicBezTo>
                  <a:pt x="27451" y="16157"/>
                  <a:pt x="27451" y="16296"/>
                  <a:pt x="27589" y="16296"/>
                </a:cubicBezTo>
                <a:cubicBezTo>
                  <a:pt x="28629" y="15811"/>
                  <a:pt x="28837" y="13870"/>
                  <a:pt x="27658" y="13454"/>
                </a:cubicBezTo>
                <a:cubicBezTo>
                  <a:pt x="27559" y="13421"/>
                  <a:pt x="27463" y="13406"/>
                  <a:pt x="27371" y="13406"/>
                </a:cubicBezTo>
                <a:cubicBezTo>
                  <a:pt x="26495" y="13406"/>
                  <a:pt x="25952" y="14794"/>
                  <a:pt x="26203" y="15672"/>
                </a:cubicBezTo>
                <a:lnTo>
                  <a:pt x="26203" y="16504"/>
                </a:lnTo>
                <a:cubicBezTo>
                  <a:pt x="26203" y="16573"/>
                  <a:pt x="26203" y="16573"/>
                  <a:pt x="26203" y="16573"/>
                </a:cubicBezTo>
                <a:cubicBezTo>
                  <a:pt x="26064" y="17128"/>
                  <a:pt x="25926" y="17613"/>
                  <a:pt x="25718" y="18098"/>
                </a:cubicBezTo>
                <a:cubicBezTo>
                  <a:pt x="25787" y="16851"/>
                  <a:pt x="25787" y="15603"/>
                  <a:pt x="25579" y="14425"/>
                </a:cubicBezTo>
                <a:cubicBezTo>
                  <a:pt x="25648" y="14355"/>
                  <a:pt x="25648" y="14286"/>
                  <a:pt x="25648" y="14217"/>
                </a:cubicBezTo>
                <a:lnTo>
                  <a:pt x="25648" y="14147"/>
                </a:lnTo>
                <a:cubicBezTo>
                  <a:pt x="25648" y="14078"/>
                  <a:pt x="25579" y="13939"/>
                  <a:pt x="25579" y="13870"/>
                </a:cubicBezTo>
                <a:cubicBezTo>
                  <a:pt x="25718" y="13731"/>
                  <a:pt x="25787" y="13523"/>
                  <a:pt x="25787" y="13385"/>
                </a:cubicBezTo>
                <a:cubicBezTo>
                  <a:pt x="25856" y="12761"/>
                  <a:pt x="25648" y="12206"/>
                  <a:pt x="25302" y="11721"/>
                </a:cubicBezTo>
                <a:cubicBezTo>
                  <a:pt x="25153" y="11512"/>
                  <a:pt x="24940" y="11419"/>
                  <a:pt x="24728" y="11419"/>
                </a:cubicBezTo>
                <a:cubicBezTo>
                  <a:pt x="24449" y="11419"/>
                  <a:pt x="24172" y="11583"/>
                  <a:pt x="24054" y="11860"/>
                </a:cubicBezTo>
                <a:cubicBezTo>
                  <a:pt x="24054" y="11909"/>
                  <a:pt x="24054" y="11958"/>
                  <a:pt x="24078" y="11958"/>
                </a:cubicBezTo>
                <a:cubicBezTo>
                  <a:pt x="24089" y="11958"/>
                  <a:pt x="24103" y="11949"/>
                  <a:pt x="24123" y="11929"/>
                </a:cubicBezTo>
                <a:cubicBezTo>
                  <a:pt x="24309" y="11818"/>
                  <a:pt x="24474" y="11746"/>
                  <a:pt x="24631" y="11746"/>
                </a:cubicBezTo>
                <a:cubicBezTo>
                  <a:pt x="24767" y="11746"/>
                  <a:pt x="24895" y="11800"/>
                  <a:pt x="25024" y="11929"/>
                </a:cubicBezTo>
                <a:cubicBezTo>
                  <a:pt x="25302" y="12276"/>
                  <a:pt x="25440" y="12622"/>
                  <a:pt x="25510" y="13038"/>
                </a:cubicBezTo>
                <a:cubicBezTo>
                  <a:pt x="25510" y="13107"/>
                  <a:pt x="25510" y="13315"/>
                  <a:pt x="25510" y="13454"/>
                </a:cubicBezTo>
                <a:cubicBezTo>
                  <a:pt x="25469" y="13413"/>
                  <a:pt x="25428" y="13397"/>
                  <a:pt x="25391" y="13397"/>
                </a:cubicBezTo>
                <a:cubicBezTo>
                  <a:pt x="25302" y="13397"/>
                  <a:pt x="25232" y="13495"/>
                  <a:pt x="25232" y="13593"/>
                </a:cubicBezTo>
                <a:lnTo>
                  <a:pt x="25232" y="13662"/>
                </a:lnTo>
                <a:lnTo>
                  <a:pt x="25163" y="13662"/>
                </a:lnTo>
                <a:cubicBezTo>
                  <a:pt x="24470" y="13385"/>
                  <a:pt x="24123" y="12484"/>
                  <a:pt x="24608" y="11860"/>
                </a:cubicBezTo>
                <a:cubicBezTo>
                  <a:pt x="24608" y="11811"/>
                  <a:pt x="24574" y="11762"/>
                  <a:pt x="24529" y="11762"/>
                </a:cubicBezTo>
                <a:cubicBezTo>
                  <a:pt x="24510" y="11762"/>
                  <a:pt x="24490" y="11770"/>
                  <a:pt x="24470" y="11790"/>
                </a:cubicBezTo>
                <a:cubicBezTo>
                  <a:pt x="24123" y="11998"/>
                  <a:pt x="24123" y="12553"/>
                  <a:pt x="24193" y="12969"/>
                </a:cubicBezTo>
                <a:cubicBezTo>
                  <a:pt x="24262" y="13385"/>
                  <a:pt x="24539" y="13731"/>
                  <a:pt x="24955" y="13870"/>
                </a:cubicBezTo>
                <a:cubicBezTo>
                  <a:pt x="25024" y="13939"/>
                  <a:pt x="25163" y="13939"/>
                  <a:pt x="25302" y="13939"/>
                </a:cubicBezTo>
                <a:cubicBezTo>
                  <a:pt x="25302" y="14009"/>
                  <a:pt x="25302" y="14009"/>
                  <a:pt x="25302" y="14009"/>
                </a:cubicBezTo>
                <a:lnTo>
                  <a:pt x="25302" y="14147"/>
                </a:lnTo>
                <a:lnTo>
                  <a:pt x="25302" y="14217"/>
                </a:lnTo>
                <a:cubicBezTo>
                  <a:pt x="25302" y="14286"/>
                  <a:pt x="25302" y="14355"/>
                  <a:pt x="25371" y="14355"/>
                </a:cubicBezTo>
                <a:cubicBezTo>
                  <a:pt x="25371" y="14494"/>
                  <a:pt x="25371" y="14563"/>
                  <a:pt x="25440" y="14702"/>
                </a:cubicBezTo>
                <a:cubicBezTo>
                  <a:pt x="25510" y="15326"/>
                  <a:pt x="25579" y="15950"/>
                  <a:pt x="25579" y="16573"/>
                </a:cubicBezTo>
                <a:cubicBezTo>
                  <a:pt x="25579" y="17197"/>
                  <a:pt x="25579" y="17821"/>
                  <a:pt x="25510" y="18445"/>
                </a:cubicBezTo>
                <a:lnTo>
                  <a:pt x="25371" y="18722"/>
                </a:lnTo>
                <a:cubicBezTo>
                  <a:pt x="25302" y="18029"/>
                  <a:pt x="25094" y="17405"/>
                  <a:pt x="24747" y="16851"/>
                </a:cubicBezTo>
                <a:cubicBezTo>
                  <a:pt x="24747" y="16851"/>
                  <a:pt x="24747" y="16781"/>
                  <a:pt x="24747" y="16781"/>
                </a:cubicBezTo>
                <a:cubicBezTo>
                  <a:pt x="24747" y="16781"/>
                  <a:pt x="24747" y="16712"/>
                  <a:pt x="24747" y="16712"/>
                </a:cubicBezTo>
                <a:cubicBezTo>
                  <a:pt x="24747" y="16712"/>
                  <a:pt x="24747" y="16643"/>
                  <a:pt x="24747" y="16643"/>
                </a:cubicBezTo>
                <a:lnTo>
                  <a:pt x="24747" y="16573"/>
                </a:lnTo>
                <a:cubicBezTo>
                  <a:pt x="25143" y="15717"/>
                  <a:pt x="24097" y="14484"/>
                  <a:pt x="23218" y="14484"/>
                </a:cubicBezTo>
                <a:cubicBezTo>
                  <a:pt x="23173" y="14484"/>
                  <a:pt x="23128" y="14487"/>
                  <a:pt x="23083" y="14494"/>
                </a:cubicBezTo>
                <a:cubicBezTo>
                  <a:pt x="23014" y="14494"/>
                  <a:pt x="23014" y="14632"/>
                  <a:pt x="23083" y="14632"/>
                </a:cubicBezTo>
                <a:cubicBezTo>
                  <a:pt x="23777" y="14840"/>
                  <a:pt x="24678" y="15603"/>
                  <a:pt x="24470" y="16365"/>
                </a:cubicBezTo>
                <a:cubicBezTo>
                  <a:pt x="24470" y="16573"/>
                  <a:pt x="24262" y="16573"/>
                  <a:pt x="24054" y="16643"/>
                </a:cubicBezTo>
                <a:cubicBezTo>
                  <a:pt x="23846" y="16643"/>
                  <a:pt x="23638" y="16296"/>
                  <a:pt x="23499" y="16088"/>
                </a:cubicBezTo>
                <a:cubicBezTo>
                  <a:pt x="23291" y="15742"/>
                  <a:pt x="23083" y="15326"/>
                  <a:pt x="23014" y="14910"/>
                </a:cubicBezTo>
                <a:cubicBezTo>
                  <a:pt x="23014" y="14875"/>
                  <a:pt x="22997" y="14858"/>
                  <a:pt x="22979" y="14858"/>
                </a:cubicBezTo>
                <a:cubicBezTo>
                  <a:pt x="22962" y="14858"/>
                  <a:pt x="22945" y="14875"/>
                  <a:pt x="22945" y="14910"/>
                </a:cubicBezTo>
                <a:cubicBezTo>
                  <a:pt x="22945" y="15534"/>
                  <a:pt x="23153" y="16088"/>
                  <a:pt x="23499" y="16573"/>
                </a:cubicBezTo>
                <a:cubicBezTo>
                  <a:pt x="23652" y="16776"/>
                  <a:pt x="23915" y="16905"/>
                  <a:pt x="24182" y="16905"/>
                </a:cubicBezTo>
                <a:cubicBezTo>
                  <a:pt x="24279" y="16905"/>
                  <a:pt x="24377" y="16888"/>
                  <a:pt x="24470" y="16851"/>
                </a:cubicBezTo>
                <a:lnTo>
                  <a:pt x="24470" y="16920"/>
                </a:lnTo>
                <a:cubicBezTo>
                  <a:pt x="24470" y="16989"/>
                  <a:pt x="24539" y="17128"/>
                  <a:pt x="24539" y="17197"/>
                </a:cubicBezTo>
                <a:cubicBezTo>
                  <a:pt x="24539" y="17246"/>
                  <a:pt x="24608" y="17295"/>
                  <a:pt x="24698" y="17295"/>
                </a:cubicBezTo>
                <a:cubicBezTo>
                  <a:pt x="24735" y="17295"/>
                  <a:pt x="24776" y="17287"/>
                  <a:pt x="24816" y="17267"/>
                </a:cubicBezTo>
                <a:cubicBezTo>
                  <a:pt x="25024" y="17821"/>
                  <a:pt x="25232" y="18445"/>
                  <a:pt x="25232" y="19069"/>
                </a:cubicBezTo>
                <a:cubicBezTo>
                  <a:pt x="25232" y="19138"/>
                  <a:pt x="25232" y="19207"/>
                  <a:pt x="25232" y="19207"/>
                </a:cubicBezTo>
                <a:cubicBezTo>
                  <a:pt x="25232" y="19277"/>
                  <a:pt x="25232" y="19346"/>
                  <a:pt x="25232" y="19415"/>
                </a:cubicBezTo>
                <a:cubicBezTo>
                  <a:pt x="25163" y="19415"/>
                  <a:pt x="25163" y="19623"/>
                  <a:pt x="25232" y="19623"/>
                </a:cubicBezTo>
                <a:cubicBezTo>
                  <a:pt x="25232" y="19762"/>
                  <a:pt x="25232" y="19901"/>
                  <a:pt x="25163" y="20039"/>
                </a:cubicBezTo>
                <a:cubicBezTo>
                  <a:pt x="24886" y="21287"/>
                  <a:pt x="24470" y="22535"/>
                  <a:pt x="23985" y="23644"/>
                </a:cubicBezTo>
                <a:cubicBezTo>
                  <a:pt x="23985" y="23575"/>
                  <a:pt x="24054" y="23436"/>
                  <a:pt x="24054" y="23367"/>
                </a:cubicBezTo>
                <a:cubicBezTo>
                  <a:pt x="24054" y="23297"/>
                  <a:pt x="24054" y="23297"/>
                  <a:pt x="24054" y="23297"/>
                </a:cubicBezTo>
                <a:lnTo>
                  <a:pt x="24054" y="23159"/>
                </a:lnTo>
                <a:cubicBezTo>
                  <a:pt x="24123" y="22951"/>
                  <a:pt x="24193" y="22743"/>
                  <a:pt x="24262" y="22535"/>
                </a:cubicBezTo>
                <a:cubicBezTo>
                  <a:pt x="24262" y="22535"/>
                  <a:pt x="24231" y="22504"/>
                  <a:pt x="24211" y="22504"/>
                </a:cubicBezTo>
                <a:cubicBezTo>
                  <a:pt x="24200" y="22504"/>
                  <a:pt x="24193" y="22512"/>
                  <a:pt x="24193" y="22535"/>
                </a:cubicBezTo>
                <a:lnTo>
                  <a:pt x="24123" y="22743"/>
                </a:lnTo>
                <a:cubicBezTo>
                  <a:pt x="24123" y="22188"/>
                  <a:pt x="24123" y="21634"/>
                  <a:pt x="24123" y="21079"/>
                </a:cubicBezTo>
                <a:lnTo>
                  <a:pt x="24123" y="21010"/>
                </a:lnTo>
                <a:cubicBezTo>
                  <a:pt x="24054" y="20802"/>
                  <a:pt x="24054" y="20594"/>
                  <a:pt x="23985" y="20455"/>
                </a:cubicBezTo>
                <a:cubicBezTo>
                  <a:pt x="24054" y="20317"/>
                  <a:pt x="24193" y="20178"/>
                  <a:pt x="24262" y="20039"/>
                </a:cubicBezTo>
                <a:cubicBezTo>
                  <a:pt x="24470" y="19693"/>
                  <a:pt x="24539" y="19277"/>
                  <a:pt x="24470" y="18861"/>
                </a:cubicBezTo>
                <a:cubicBezTo>
                  <a:pt x="24341" y="18283"/>
                  <a:pt x="23796" y="17883"/>
                  <a:pt x="23220" y="17883"/>
                </a:cubicBezTo>
                <a:cubicBezTo>
                  <a:pt x="23174" y="17883"/>
                  <a:pt x="23129" y="17885"/>
                  <a:pt x="23083" y="17890"/>
                </a:cubicBezTo>
                <a:cubicBezTo>
                  <a:pt x="22806" y="17890"/>
                  <a:pt x="22598" y="18029"/>
                  <a:pt x="22390" y="18237"/>
                </a:cubicBezTo>
                <a:cubicBezTo>
                  <a:pt x="22252" y="18584"/>
                  <a:pt x="22252" y="18930"/>
                  <a:pt x="22390" y="19207"/>
                </a:cubicBezTo>
                <a:cubicBezTo>
                  <a:pt x="22390" y="19242"/>
                  <a:pt x="22425" y="19259"/>
                  <a:pt x="22460" y="19259"/>
                </a:cubicBezTo>
                <a:cubicBezTo>
                  <a:pt x="22494" y="19259"/>
                  <a:pt x="22529" y="19242"/>
                  <a:pt x="22529" y="19207"/>
                </a:cubicBezTo>
                <a:cubicBezTo>
                  <a:pt x="22529" y="19207"/>
                  <a:pt x="22529" y="19138"/>
                  <a:pt x="22529" y="19069"/>
                </a:cubicBezTo>
                <a:cubicBezTo>
                  <a:pt x="22598" y="19623"/>
                  <a:pt x="22806" y="20594"/>
                  <a:pt x="23430" y="20732"/>
                </a:cubicBezTo>
                <a:cubicBezTo>
                  <a:pt x="23499" y="20732"/>
                  <a:pt x="23638" y="20732"/>
                  <a:pt x="23707" y="20663"/>
                </a:cubicBezTo>
                <a:lnTo>
                  <a:pt x="23707" y="20732"/>
                </a:lnTo>
                <a:cubicBezTo>
                  <a:pt x="23707" y="20732"/>
                  <a:pt x="23777" y="20802"/>
                  <a:pt x="23777" y="20802"/>
                </a:cubicBezTo>
                <a:cubicBezTo>
                  <a:pt x="23846" y="21634"/>
                  <a:pt x="23777" y="22465"/>
                  <a:pt x="23777" y="23297"/>
                </a:cubicBezTo>
                <a:cubicBezTo>
                  <a:pt x="23569" y="23921"/>
                  <a:pt x="23361" y="24545"/>
                  <a:pt x="23153" y="25169"/>
                </a:cubicBezTo>
                <a:cubicBezTo>
                  <a:pt x="22945" y="25654"/>
                  <a:pt x="22668" y="26139"/>
                  <a:pt x="22460" y="26625"/>
                </a:cubicBezTo>
                <a:cubicBezTo>
                  <a:pt x="22390" y="26694"/>
                  <a:pt x="22390" y="26763"/>
                  <a:pt x="22321" y="26833"/>
                </a:cubicBezTo>
                <a:cubicBezTo>
                  <a:pt x="21905" y="27595"/>
                  <a:pt x="21350" y="28288"/>
                  <a:pt x="20935" y="28981"/>
                </a:cubicBezTo>
                <a:cubicBezTo>
                  <a:pt x="20889" y="29027"/>
                  <a:pt x="20843" y="29073"/>
                  <a:pt x="20818" y="29138"/>
                </a:cubicBezTo>
                <a:lnTo>
                  <a:pt x="20818" y="29138"/>
                </a:lnTo>
                <a:cubicBezTo>
                  <a:pt x="20866" y="28832"/>
                  <a:pt x="20873" y="28525"/>
                  <a:pt x="20935" y="28219"/>
                </a:cubicBezTo>
                <a:cubicBezTo>
                  <a:pt x="20935" y="27248"/>
                  <a:pt x="20796" y="26278"/>
                  <a:pt x="20519" y="25308"/>
                </a:cubicBezTo>
                <a:cubicBezTo>
                  <a:pt x="20548" y="25044"/>
                  <a:pt x="20590" y="24780"/>
                  <a:pt x="20644" y="24516"/>
                </a:cubicBezTo>
                <a:lnTo>
                  <a:pt x="20644" y="24516"/>
                </a:lnTo>
                <a:cubicBezTo>
                  <a:pt x="20624" y="24313"/>
                  <a:pt x="20588" y="24100"/>
                  <a:pt x="20588" y="23852"/>
                </a:cubicBezTo>
                <a:cubicBezTo>
                  <a:pt x="20588" y="23852"/>
                  <a:pt x="20657" y="23852"/>
                  <a:pt x="20657" y="23783"/>
                </a:cubicBezTo>
                <a:cubicBezTo>
                  <a:pt x="20588" y="23575"/>
                  <a:pt x="20588" y="23367"/>
                  <a:pt x="20519" y="23159"/>
                </a:cubicBezTo>
                <a:cubicBezTo>
                  <a:pt x="20519" y="22743"/>
                  <a:pt x="20449" y="22396"/>
                  <a:pt x="20449" y="21980"/>
                </a:cubicBezTo>
                <a:cubicBezTo>
                  <a:pt x="20380" y="21495"/>
                  <a:pt x="20380" y="21010"/>
                  <a:pt x="20449" y="20525"/>
                </a:cubicBezTo>
                <a:cubicBezTo>
                  <a:pt x="20449" y="20525"/>
                  <a:pt x="20519" y="20039"/>
                  <a:pt x="20588" y="19623"/>
                </a:cubicBezTo>
                <a:lnTo>
                  <a:pt x="20588" y="19831"/>
                </a:lnTo>
                <a:cubicBezTo>
                  <a:pt x="20588" y="19866"/>
                  <a:pt x="20640" y="19883"/>
                  <a:pt x="20692" y="19883"/>
                </a:cubicBezTo>
                <a:cubicBezTo>
                  <a:pt x="20744" y="19883"/>
                  <a:pt x="20796" y="19866"/>
                  <a:pt x="20796" y="19831"/>
                </a:cubicBezTo>
                <a:cubicBezTo>
                  <a:pt x="20796" y="19693"/>
                  <a:pt x="20865" y="19554"/>
                  <a:pt x="20865" y="19415"/>
                </a:cubicBezTo>
                <a:lnTo>
                  <a:pt x="21004" y="19415"/>
                </a:lnTo>
                <a:cubicBezTo>
                  <a:pt x="21036" y="19419"/>
                  <a:pt x="21067" y="19421"/>
                  <a:pt x="21098" y="19421"/>
                </a:cubicBezTo>
                <a:cubicBezTo>
                  <a:pt x="21606" y="19421"/>
                  <a:pt x="21986" y="18902"/>
                  <a:pt x="22182" y="18445"/>
                </a:cubicBezTo>
                <a:cubicBezTo>
                  <a:pt x="22390" y="17960"/>
                  <a:pt x="22182" y="16989"/>
                  <a:pt x="21489" y="16851"/>
                </a:cubicBezTo>
                <a:cubicBezTo>
                  <a:pt x="21489" y="16851"/>
                  <a:pt x="21420" y="16851"/>
                  <a:pt x="21420" y="16920"/>
                </a:cubicBezTo>
                <a:cubicBezTo>
                  <a:pt x="21386" y="16887"/>
                  <a:pt x="21349" y="16873"/>
                  <a:pt x="21311" y="16873"/>
                </a:cubicBezTo>
                <a:cubicBezTo>
                  <a:pt x="21189" y="16873"/>
                  <a:pt x="21057" y="17006"/>
                  <a:pt x="21004" y="17059"/>
                </a:cubicBezTo>
                <a:cubicBezTo>
                  <a:pt x="20727" y="17336"/>
                  <a:pt x="20449" y="17682"/>
                  <a:pt x="20311" y="18029"/>
                </a:cubicBezTo>
                <a:cubicBezTo>
                  <a:pt x="20172" y="18445"/>
                  <a:pt x="20241" y="18861"/>
                  <a:pt x="20519" y="19207"/>
                </a:cubicBezTo>
                <a:cubicBezTo>
                  <a:pt x="20172" y="20178"/>
                  <a:pt x="20033" y="21218"/>
                  <a:pt x="20172" y="22258"/>
                </a:cubicBezTo>
                <a:cubicBezTo>
                  <a:pt x="20033" y="21911"/>
                  <a:pt x="19825" y="21495"/>
                  <a:pt x="19687" y="21148"/>
                </a:cubicBezTo>
                <a:cubicBezTo>
                  <a:pt x="19964" y="20594"/>
                  <a:pt x="19895" y="19831"/>
                  <a:pt x="19479" y="19346"/>
                </a:cubicBezTo>
                <a:cubicBezTo>
                  <a:pt x="19214" y="18976"/>
                  <a:pt x="18707" y="18605"/>
                  <a:pt x="18204" y="18605"/>
                </a:cubicBezTo>
                <a:cubicBezTo>
                  <a:pt x="18048" y="18605"/>
                  <a:pt x="17893" y="18640"/>
                  <a:pt x="17746" y="18722"/>
                </a:cubicBezTo>
                <a:cubicBezTo>
                  <a:pt x="17053" y="19069"/>
                  <a:pt x="17261" y="20247"/>
                  <a:pt x="17607" y="20802"/>
                </a:cubicBezTo>
                <a:cubicBezTo>
                  <a:pt x="17861" y="21140"/>
                  <a:pt x="18268" y="21426"/>
                  <a:pt x="18626" y="21426"/>
                </a:cubicBezTo>
                <a:cubicBezTo>
                  <a:pt x="18856" y="21426"/>
                  <a:pt x="19066" y="21308"/>
                  <a:pt x="19202" y="21010"/>
                </a:cubicBezTo>
                <a:lnTo>
                  <a:pt x="19202" y="21010"/>
                </a:lnTo>
                <a:cubicBezTo>
                  <a:pt x="19061" y="21231"/>
                  <a:pt x="18902" y="21318"/>
                  <a:pt x="18741" y="21318"/>
                </a:cubicBezTo>
                <a:cubicBezTo>
                  <a:pt x="18349" y="21318"/>
                  <a:pt x="17943" y="20799"/>
                  <a:pt x="17746" y="20455"/>
                </a:cubicBezTo>
                <a:cubicBezTo>
                  <a:pt x="17469" y="19970"/>
                  <a:pt x="17538" y="19138"/>
                  <a:pt x="18162" y="19000"/>
                </a:cubicBezTo>
                <a:cubicBezTo>
                  <a:pt x="18189" y="18995"/>
                  <a:pt x="18216" y="18993"/>
                  <a:pt x="18244" y="18993"/>
                </a:cubicBezTo>
                <a:cubicBezTo>
                  <a:pt x="18640" y="18993"/>
                  <a:pt x="19081" y="19438"/>
                  <a:pt x="19340" y="19762"/>
                </a:cubicBezTo>
                <a:cubicBezTo>
                  <a:pt x="19548" y="20109"/>
                  <a:pt x="19618" y="20525"/>
                  <a:pt x="19548" y="20871"/>
                </a:cubicBezTo>
                <a:lnTo>
                  <a:pt x="19479" y="20871"/>
                </a:lnTo>
                <a:cubicBezTo>
                  <a:pt x="19450" y="20784"/>
                  <a:pt x="19397" y="20746"/>
                  <a:pt x="19344" y="20746"/>
                </a:cubicBezTo>
                <a:cubicBezTo>
                  <a:pt x="19272" y="20746"/>
                  <a:pt x="19202" y="20820"/>
                  <a:pt x="19202" y="20940"/>
                </a:cubicBezTo>
                <a:cubicBezTo>
                  <a:pt x="19202" y="20940"/>
                  <a:pt x="19202" y="21010"/>
                  <a:pt x="19202" y="21010"/>
                </a:cubicBezTo>
                <a:cubicBezTo>
                  <a:pt x="19271" y="21148"/>
                  <a:pt x="19271" y="21218"/>
                  <a:pt x="19340" y="21287"/>
                </a:cubicBezTo>
                <a:cubicBezTo>
                  <a:pt x="19340" y="21356"/>
                  <a:pt x="19340" y="21356"/>
                  <a:pt x="19340" y="21426"/>
                </a:cubicBezTo>
                <a:cubicBezTo>
                  <a:pt x="19479" y="21564"/>
                  <a:pt x="19548" y="21703"/>
                  <a:pt x="19687" y="21842"/>
                </a:cubicBezTo>
                <a:cubicBezTo>
                  <a:pt x="19895" y="22188"/>
                  <a:pt x="20033" y="22673"/>
                  <a:pt x="20172" y="23089"/>
                </a:cubicBezTo>
                <a:cubicBezTo>
                  <a:pt x="20311" y="23436"/>
                  <a:pt x="20241" y="23644"/>
                  <a:pt x="20311" y="23921"/>
                </a:cubicBezTo>
                <a:cubicBezTo>
                  <a:pt x="20311" y="24406"/>
                  <a:pt x="20380" y="24892"/>
                  <a:pt x="20519" y="25377"/>
                </a:cubicBezTo>
                <a:lnTo>
                  <a:pt x="20519" y="25446"/>
                </a:lnTo>
                <a:cubicBezTo>
                  <a:pt x="20449" y="25515"/>
                  <a:pt x="20519" y="25515"/>
                  <a:pt x="20519" y="25585"/>
                </a:cubicBezTo>
                <a:cubicBezTo>
                  <a:pt x="20519" y="25862"/>
                  <a:pt x="20657" y="26139"/>
                  <a:pt x="20657" y="26417"/>
                </a:cubicBezTo>
                <a:cubicBezTo>
                  <a:pt x="20449" y="26070"/>
                  <a:pt x="20241" y="25654"/>
                  <a:pt x="20103" y="25308"/>
                </a:cubicBezTo>
                <a:cubicBezTo>
                  <a:pt x="20033" y="25100"/>
                  <a:pt x="19895" y="24892"/>
                  <a:pt x="19756" y="24684"/>
                </a:cubicBezTo>
                <a:cubicBezTo>
                  <a:pt x="19618" y="24545"/>
                  <a:pt x="19479" y="24476"/>
                  <a:pt x="19340" y="24337"/>
                </a:cubicBezTo>
                <a:cubicBezTo>
                  <a:pt x="19687" y="23713"/>
                  <a:pt x="19479" y="22951"/>
                  <a:pt x="18855" y="22604"/>
                </a:cubicBezTo>
                <a:cubicBezTo>
                  <a:pt x="18672" y="22513"/>
                  <a:pt x="18484" y="22469"/>
                  <a:pt x="18304" y="22469"/>
                </a:cubicBezTo>
                <a:cubicBezTo>
                  <a:pt x="17803" y="22469"/>
                  <a:pt x="17363" y="22805"/>
                  <a:pt x="17261" y="23367"/>
                </a:cubicBezTo>
                <a:cubicBezTo>
                  <a:pt x="17191" y="23921"/>
                  <a:pt x="17469" y="24545"/>
                  <a:pt x="18023" y="24892"/>
                </a:cubicBezTo>
                <a:cubicBezTo>
                  <a:pt x="18162" y="25003"/>
                  <a:pt x="18334" y="25058"/>
                  <a:pt x="18508" y="25058"/>
                </a:cubicBezTo>
                <a:cubicBezTo>
                  <a:pt x="18769" y="25058"/>
                  <a:pt x="19035" y="24933"/>
                  <a:pt x="19202" y="24684"/>
                </a:cubicBezTo>
                <a:lnTo>
                  <a:pt x="19340" y="24822"/>
                </a:lnTo>
                <a:cubicBezTo>
                  <a:pt x="19359" y="24841"/>
                  <a:pt x="19377" y="24849"/>
                  <a:pt x="19395" y="24849"/>
                </a:cubicBezTo>
                <a:cubicBezTo>
                  <a:pt x="19442" y="24849"/>
                  <a:pt x="19479" y="24785"/>
                  <a:pt x="19479" y="24684"/>
                </a:cubicBezTo>
                <a:cubicBezTo>
                  <a:pt x="19687" y="24961"/>
                  <a:pt x="19895" y="25238"/>
                  <a:pt x="19964" y="25515"/>
                </a:cubicBezTo>
                <a:cubicBezTo>
                  <a:pt x="20172" y="26001"/>
                  <a:pt x="20380" y="26417"/>
                  <a:pt x="20727" y="26763"/>
                </a:cubicBezTo>
                <a:cubicBezTo>
                  <a:pt x="20727" y="26833"/>
                  <a:pt x="20727" y="26902"/>
                  <a:pt x="20727" y="26971"/>
                </a:cubicBezTo>
                <a:cubicBezTo>
                  <a:pt x="20865" y="27595"/>
                  <a:pt x="20865" y="28288"/>
                  <a:pt x="20727" y="28981"/>
                </a:cubicBezTo>
                <a:cubicBezTo>
                  <a:pt x="20588" y="28427"/>
                  <a:pt x="20241" y="27942"/>
                  <a:pt x="19825" y="27595"/>
                </a:cubicBezTo>
                <a:cubicBezTo>
                  <a:pt x="19756" y="27526"/>
                  <a:pt x="19687" y="27456"/>
                  <a:pt x="19548" y="27387"/>
                </a:cubicBezTo>
                <a:cubicBezTo>
                  <a:pt x="19690" y="26726"/>
                  <a:pt x="18866" y="26000"/>
                  <a:pt x="18216" y="26000"/>
                </a:cubicBezTo>
                <a:cubicBezTo>
                  <a:pt x="17913" y="26000"/>
                  <a:pt x="17648" y="26158"/>
                  <a:pt x="17538" y="26555"/>
                </a:cubicBezTo>
                <a:cubicBezTo>
                  <a:pt x="17469" y="27110"/>
                  <a:pt x="17677" y="27664"/>
                  <a:pt x="18093" y="28011"/>
                </a:cubicBezTo>
                <a:cubicBezTo>
                  <a:pt x="18272" y="28235"/>
                  <a:pt x="18624" y="28458"/>
                  <a:pt x="18944" y="28458"/>
                </a:cubicBezTo>
                <a:cubicBezTo>
                  <a:pt x="19120" y="28458"/>
                  <a:pt x="19287" y="28391"/>
                  <a:pt x="19410" y="28219"/>
                </a:cubicBezTo>
                <a:cubicBezTo>
                  <a:pt x="19410" y="28219"/>
                  <a:pt x="19410" y="28150"/>
                  <a:pt x="19340" y="28150"/>
                </a:cubicBezTo>
                <a:cubicBezTo>
                  <a:pt x="19254" y="28167"/>
                  <a:pt x="19171" y="28176"/>
                  <a:pt x="19092" y="28176"/>
                </a:cubicBezTo>
                <a:cubicBezTo>
                  <a:pt x="18855" y="28176"/>
                  <a:pt x="18647" y="28098"/>
                  <a:pt x="18439" y="27942"/>
                </a:cubicBezTo>
                <a:cubicBezTo>
                  <a:pt x="18093" y="27664"/>
                  <a:pt x="17885" y="27318"/>
                  <a:pt x="17815" y="26971"/>
                </a:cubicBezTo>
                <a:cubicBezTo>
                  <a:pt x="17698" y="26619"/>
                  <a:pt x="17978" y="26316"/>
                  <a:pt x="18320" y="26316"/>
                </a:cubicBezTo>
                <a:cubicBezTo>
                  <a:pt x="18381" y="26316"/>
                  <a:pt x="18445" y="26326"/>
                  <a:pt x="18508" y="26347"/>
                </a:cubicBezTo>
                <a:cubicBezTo>
                  <a:pt x="18924" y="26486"/>
                  <a:pt x="19202" y="26833"/>
                  <a:pt x="19340" y="27318"/>
                </a:cubicBezTo>
                <a:cubicBezTo>
                  <a:pt x="19340" y="27318"/>
                  <a:pt x="19271" y="27387"/>
                  <a:pt x="19271" y="27387"/>
                </a:cubicBezTo>
                <a:cubicBezTo>
                  <a:pt x="19271" y="27456"/>
                  <a:pt x="19271" y="27456"/>
                  <a:pt x="19271" y="27526"/>
                </a:cubicBezTo>
                <a:cubicBezTo>
                  <a:pt x="19271" y="27526"/>
                  <a:pt x="19271" y="27526"/>
                  <a:pt x="19271" y="27595"/>
                </a:cubicBezTo>
                <a:cubicBezTo>
                  <a:pt x="19271" y="27595"/>
                  <a:pt x="19271" y="27664"/>
                  <a:pt x="19340" y="27664"/>
                </a:cubicBezTo>
                <a:cubicBezTo>
                  <a:pt x="19375" y="27699"/>
                  <a:pt x="19392" y="27716"/>
                  <a:pt x="19410" y="27716"/>
                </a:cubicBezTo>
                <a:cubicBezTo>
                  <a:pt x="19427" y="27716"/>
                  <a:pt x="19444" y="27699"/>
                  <a:pt x="19479" y="27664"/>
                </a:cubicBezTo>
                <a:lnTo>
                  <a:pt x="19548" y="27664"/>
                </a:lnTo>
                <a:cubicBezTo>
                  <a:pt x="19548" y="27734"/>
                  <a:pt x="19618" y="27734"/>
                  <a:pt x="19687" y="27803"/>
                </a:cubicBezTo>
                <a:cubicBezTo>
                  <a:pt x="20172" y="28219"/>
                  <a:pt x="20519" y="28704"/>
                  <a:pt x="20657" y="29328"/>
                </a:cubicBezTo>
                <a:lnTo>
                  <a:pt x="20588" y="29883"/>
                </a:lnTo>
                <a:cubicBezTo>
                  <a:pt x="19548" y="31546"/>
                  <a:pt x="18786" y="33418"/>
                  <a:pt x="18370" y="35359"/>
                </a:cubicBezTo>
                <a:cubicBezTo>
                  <a:pt x="18370" y="35440"/>
                  <a:pt x="18441" y="35474"/>
                  <a:pt x="18500" y="35474"/>
                </a:cubicBezTo>
                <a:cubicBezTo>
                  <a:pt x="18542" y="35474"/>
                  <a:pt x="18578" y="35457"/>
                  <a:pt x="18578" y="35428"/>
                </a:cubicBezTo>
                <a:cubicBezTo>
                  <a:pt x="19202" y="33834"/>
                  <a:pt x="19687" y="32239"/>
                  <a:pt x="20380" y="30784"/>
                </a:cubicBezTo>
                <a:lnTo>
                  <a:pt x="20380" y="30784"/>
                </a:lnTo>
                <a:cubicBezTo>
                  <a:pt x="20380" y="30922"/>
                  <a:pt x="20311" y="31130"/>
                  <a:pt x="20311" y="31338"/>
                </a:cubicBezTo>
                <a:cubicBezTo>
                  <a:pt x="19548" y="33002"/>
                  <a:pt x="18924" y="34735"/>
                  <a:pt x="18508" y="36537"/>
                </a:cubicBezTo>
                <a:cubicBezTo>
                  <a:pt x="18162" y="33972"/>
                  <a:pt x="17677" y="31477"/>
                  <a:pt x="17053" y="28981"/>
                </a:cubicBezTo>
                <a:cubicBezTo>
                  <a:pt x="17053" y="28947"/>
                  <a:pt x="17035" y="28929"/>
                  <a:pt x="17009" y="28929"/>
                </a:cubicBezTo>
                <a:cubicBezTo>
                  <a:pt x="16983" y="28929"/>
                  <a:pt x="16949" y="28947"/>
                  <a:pt x="16914" y="28981"/>
                </a:cubicBezTo>
                <a:cubicBezTo>
                  <a:pt x="17538" y="31685"/>
                  <a:pt x="17885" y="34388"/>
                  <a:pt x="18370" y="37092"/>
                </a:cubicBezTo>
                <a:cubicBezTo>
                  <a:pt x="18370" y="37161"/>
                  <a:pt x="18300" y="37230"/>
                  <a:pt x="18300" y="37300"/>
                </a:cubicBezTo>
                <a:cubicBezTo>
                  <a:pt x="17885" y="34873"/>
                  <a:pt x="17469" y="32517"/>
                  <a:pt x="16983" y="30091"/>
                </a:cubicBezTo>
                <a:cubicBezTo>
                  <a:pt x="16775" y="27803"/>
                  <a:pt x="16360" y="25515"/>
                  <a:pt x="15736" y="23297"/>
                </a:cubicBezTo>
                <a:cubicBezTo>
                  <a:pt x="15736" y="22465"/>
                  <a:pt x="15805" y="21703"/>
                  <a:pt x="15944" y="20940"/>
                </a:cubicBezTo>
                <a:cubicBezTo>
                  <a:pt x="16290" y="20247"/>
                  <a:pt x="16775" y="19693"/>
                  <a:pt x="17191" y="19069"/>
                </a:cubicBezTo>
                <a:cubicBezTo>
                  <a:pt x="17538" y="18653"/>
                  <a:pt x="17746" y="18168"/>
                  <a:pt x="17954" y="17682"/>
                </a:cubicBezTo>
                <a:cubicBezTo>
                  <a:pt x="18023" y="17682"/>
                  <a:pt x="18023" y="17682"/>
                  <a:pt x="18093" y="17752"/>
                </a:cubicBezTo>
                <a:cubicBezTo>
                  <a:pt x="18106" y="17765"/>
                  <a:pt x="18119" y="17771"/>
                  <a:pt x="18132" y="17771"/>
                </a:cubicBezTo>
                <a:cubicBezTo>
                  <a:pt x="18186" y="17771"/>
                  <a:pt x="18231" y="17669"/>
                  <a:pt x="18231" y="17613"/>
                </a:cubicBezTo>
                <a:cubicBezTo>
                  <a:pt x="18162" y="17544"/>
                  <a:pt x="18162" y="17475"/>
                  <a:pt x="18093" y="17405"/>
                </a:cubicBezTo>
                <a:cubicBezTo>
                  <a:pt x="18093" y="17336"/>
                  <a:pt x="18093" y="17336"/>
                  <a:pt x="18093" y="17267"/>
                </a:cubicBezTo>
                <a:cubicBezTo>
                  <a:pt x="18162" y="17197"/>
                  <a:pt x="18093" y="17128"/>
                  <a:pt x="18023" y="17059"/>
                </a:cubicBezTo>
                <a:cubicBezTo>
                  <a:pt x="18023" y="16573"/>
                  <a:pt x="18300" y="16157"/>
                  <a:pt x="18647" y="15950"/>
                </a:cubicBezTo>
                <a:cubicBezTo>
                  <a:pt x="18779" y="15850"/>
                  <a:pt x="19069" y="15767"/>
                  <a:pt x="19336" y="15767"/>
                </a:cubicBezTo>
                <a:cubicBezTo>
                  <a:pt x="19629" y="15767"/>
                  <a:pt x="19895" y="15867"/>
                  <a:pt x="19895" y="16157"/>
                </a:cubicBezTo>
                <a:cubicBezTo>
                  <a:pt x="19895" y="16573"/>
                  <a:pt x="19410" y="16989"/>
                  <a:pt x="19132" y="17197"/>
                </a:cubicBezTo>
                <a:cubicBezTo>
                  <a:pt x="18786" y="17475"/>
                  <a:pt x="18439" y="17752"/>
                  <a:pt x="18023" y="17890"/>
                </a:cubicBezTo>
                <a:cubicBezTo>
                  <a:pt x="17954" y="17960"/>
                  <a:pt x="17954" y="18029"/>
                  <a:pt x="18023" y="18098"/>
                </a:cubicBezTo>
                <a:cubicBezTo>
                  <a:pt x="18647" y="17960"/>
                  <a:pt x="19271" y="17613"/>
                  <a:pt x="19687" y="17059"/>
                </a:cubicBezTo>
                <a:cubicBezTo>
                  <a:pt x="19964" y="16712"/>
                  <a:pt x="20380" y="16157"/>
                  <a:pt x="20033" y="15742"/>
                </a:cubicBezTo>
                <a:cubicBezTo>
                  <a:pt x="19862" y="15570"/>
                  <a:pt x="19644" y="15446"/>
                  <a:pt x="19418" y="15446"/>
                </a:cubicBezTo>
                <a:cubicBezTo>
                  <a:pt x="19369" y="15446"/>
                  <a:pt x="19320" y="15452"/>
                  <a:pt x="19271" y="15464"/>
                </a:cubicBezTo>
                <a:cubicBezTo>
                  <a:pt x="19216" y="15455"/>
                  <a:pt x="19163" y="15451"/>
                  <a:pt x="19110" y="15451"/>
                </a:cubicBezTo>
                <a:cubicBezTo>
                  <a:pt x="18765" y="15451"/>
                  <a:pt x="18472" y="15639"/>
                  <a:pt x="18231" y="15880"/>
                </a:cubicBezTo>
                <a:cubicBezTo>
                  <a:pt x="17885" y="16157"/>
                  <a:pt x="17746" y="16573"/>
                  <a:pt x="17677" y="16989"/>
                </a:cubicBezTo>
                <a:cubicBezTo>
                  <a:pt x="17607" y="16989"/>
                  <a:pt x="17607" y="17059"/>
                  <a:pt x="17607" y="17128"/>
                </a:cubicBezTo>
                <a:cubicBezTo>
                  <a:pt x="17746" y="18445"/>
                  <a:pt x="16637" y="19415"/>
                  <a:pt x="15944" y="20525"/>
                </a:cubicBezTo>
                <a:cubicBezTo>
                  <a:pt x="16082" y="19485"/>
                  <a:pt x="16290" y="18514"/>
                  <a:pt x="16498" y="17475"/>
                </a:cubicBezTo>
                <a:cubicBezTo>
                  <a:pt x="16775" y="16435"/>
                  <a:pt x="17399" y="15464"/>
                  <a:pt x="18162" y="14702"/>
                </a:cubicBezTo>
                <a:cubicBezTo>
                  <a:pt x="18202" y="14742"/>
                  <a:pt x="18249" y="14759"/>
                  <a:pt x="18293" y="14759"/>
                </a:cubicBezTo>
                <a:cubicBezTo>
                  <a:pt x="18399" y="14759"/>
                  <a:pt x="18488" y="14661"/>
                  <a:pt x="18439" y="14563"/>
                </a:cubicBezTo>
                <a:lnTo>
                  <a:pt x="18439" y="14425"/>
                </a:lnTo>
                <a:lnTo>
                  <a:pt x="18439" y="14355"/>
                </a:lnTo>
                <a:cubicBezTo>
                  <a:pt x="18601" y="14788"/>
                  <a:pt x="18891" y="15137"/>
                  <a:pt x="19307" y="15137"/>
                </a:cubicBezTo>
                <a:cubicBezTo>
                  <a:pt x="19423" y="15137"/>
                  <a:pt x="19550" y="15109"/>
                  <a:pt x="19687" y="15048"/>
                </a:cubicBezTo>
                <a:cubicBezTo>
                  <a:pt x="20172" y="14840"/>
                  <a:pt x="20588" y="14355"/>
                  <a:pt x="20657" y="13801"/>
                </a:cubicBezTo>
                <a:cubicBezTo>
                  <a:pt x="20790" y="13335"/>
                  <a:pt x="20604" y="12549"/>
                  <a:pt x="20036" y="12549"/>
                </a:cubicBezTo>
                <a:cubicBezTo>
                  <a:pt x="20013" y="12549"/>
                  <a:pt x="19989" y="12550"/>
                  <a:pt x="19964" y="12553"/>
                </a:cubicBezTo>
                <a:cubicBezTo>
                  <a:pt x="19895" y="12553"/>
                  <a:pt x="19895" y="12622"/>
                  <a:pt x="19895" y="12692"/>
                </a:cubicBezTo>
                <a:cubicBezTo>
                  <a:pt x="20172" y="12969"/>
                  <a:pt x="20449" y="13177"/>
                  <a:pt x="20380" y="13662"/>
                </a:cubicBezTo>
                <a:cubicBezTo>
                  <a:pt x="20311" y="14009"/>
                  <a:pt x="20033" y="14425"/>
                  <a:pt x="19756" y="14632"/>
                </a:cubicBezTo>
                <a:cubicBezTo>
                  <a:pt x="19640" y="14748"/>
                  <a:pt x="19488" y="14804"/>
                  <a:pt x="19341" y="14804"/>
                </a:cubicBezTo>
                <a:cubicBezTo>
                  <a:pt x="19134" y="14804"/>
                  <a:pt x="18936" y="14696"/>
                  <a:pt x="18855" y="14494"/>
                </a:cubicBezTo>
                <a:cubicBezTo>
                  <a:pt x="18578" y="13939"/>
                  <a:pt x="18716" y="12761"/>
                  <a:pt x="19479" y="12761"/>
                </a:cubicBezTo>
                <a:cubicBezTo>
                  <a:pt x="19548" y="12761"/>
                  <a:pt x="19548" y="12622"/>
                  <a:pt x="19479" y="12622"/>
                </a:cubicBezTo>
                <a:cubicBezTo>
                  <a:pt x="19403" y="12602"/>
                  <a:pt x="19331" y="12592"/>
                  <a:pt x="19263" y="12592"/>
                </a:cubicBezTo>
                <a:cubicBezTo>
                  <a:pt x="18651" y="12592"/>
                  <a:pt x="18370" y="13384"/>
                  <a:pt x="18370" y="14009"/>
                </a:cubicBezTo>
                <a:cubicBezTo>
                  <a:pt x="18343" y="13956"/>
                  <a:pt x="18297" y="13933"/>
                  <a:pt x="18249" y="13933"/>
                </a:cubicBezTo>
                <a:cubicBezTo>
                  <a:pt x="18172" y="13933"/>
                  <a:pt x="18093" y="13992"/>
                  <a:pt x="18093" y="14078"/>
                </a:cubicBezTo>
                <a:lnTo>
                  <a:pt x="18093" y="14425"/>
                </a:lnTo>
                <a:cubicBezTo>
                  <a:pt x="18023" y="14425"/>
                  <a:pt x="18023" y="14494"/>
                  <a:pt x="18093" y="14494"/>
                </a:cubicBezTo>
                <a:lnTo>
                  <a:pt x="18093" y="14563"/>
                </a:lnTo>
                <a:cubicBezTo>
                  <a:pt x="17607" y="15118"/>
                  <a:pt x="17122" y="15742"/>
                  <a:pt x="16775" y="16435"/>
                </a:cubicBezTo>
                <a:cubicBezTo>
                  <a:pt x="16983" y="15534"/>
                  <a:pt x="17122" y="14702"/>
                  <a:pt x="17330" y="13731"/>
                </a:cubicBezTo>
                <a:cubicBezTo>
                  <a:pt x="17538" y="13177"/>
                  <a:pt x="17815" y="12622"/>
                  <a:pt x="18093" y="12068"/>
                </a:cubicBezTo>
                <a:cubicBezTo>
                  <a:pt x="18162" y="11929"/>
                  <a:pt x="18231" y="11721"/>
                  <a:pt x="18300" y="11513"/>
                </a:cubicBezTo>
                <a:cubicBezTo>
                  <a:pt x="18439" y="11721"/>
                  <a:pt x="18647" y="11790"/>
                  <a:pt x="18855" y="11790"/>
                </a:cubicBezTo>
                <a:cubicBezTo>
                  <a:pt x="19340" y="11721"/>
                  <a:pt x="19548" y="11097"/>
                  <a:pt x="19618" y="10681"/>
                </a:cubicBezTo>
                <a:cubicBezTo>
                  <a:pt x="19687" y="10265"/>
                  <a:pt x="19756" y="9156"/>
                  <a:pt x="19202" y="8879"/>
                </a:cubicBezTo>
                <a:cubicBezTo>
                  <a:pt x="19132" y="8879"/>
                  <a:pt x="19063" y="8879"/>
                  <a:pt x="19063" y="8948"/>
                </a:cubicBezTo>
                <a:cubicBezTo>
                  <a:pt x="19132" y="9156"/>
                  <a:pt x="19132" y="9295"/>
                  <a:pt x="19202" y="9503"/>
                </a:cubicBezTo>
                <a:cubicBezTo>
                  <a:pt x="19271" y="9711"/>
                  <a:pt x="19340" y="9988"/>
                  <a:pt x="19340" y="10265"/>
                </a:cubicBezTo>
                <a:cubicBezTo>
                  <a:pt x="19340" y="10681"/>
                  <a:pt x="19202" y="11028"/>
                  <a:pt x="18924" y="11374"/>
                </a:cubicBezTo>
                <a:cubicBezTo>
                  <a:pt x="18874" y="11437"/>
                  <a:pt x="18822" y="11464"/>
                  <a:pt x="18769" y="11464"/>
                </a:cubicBezTo>
                <a:cubicBezTo>
                  <a:pt x="18531" y="11464"/>
                  <a:pt x="18288" y="10921"/>
                  <a:pt x="18231" y="10751"/>
                </a:cubicBezTo>
                <a:cubicBezTo>
                  <a:pt x="18023" y="10127"/>
                  <a:pt x="18231" y="9434"/>
                  <a:pt x="18647" y="9018"/>
                </a:cubicBezTo>
                <a:cubicBezTo>
                  <a:pt x="18716" y="8948"/>
                  <a:pt x="18716" y="8879"/>
                  <a:pt x="18578" y="8879"/>
                </a:cubicBezTo>
                <a:cubicBezTo>
                  <a:pt x="17954" y="9156"/>
                  <a:pt x="17885" y="9988"/>
                  <a:pt x="17954" y="10612"/>
                </a:cubicBezTo>
                <a:cubicBezTo>
                  <a:pt x="17954" y="10820"/>
                  <a:pt x="18023" y="10959"/>
                  <a:pt x="18093" y="11167"/>
                </a:cubicBezTo>
                <a:cubicBezTo>
                  <a:pt x="18023" y="11721"/>
                  <a:pt x="17746" y="12276"/>
                  <a:pt x="17399" y="12761"/>
                </a:cubicBezTo>
                <a:cubicBezTo>
                  <a:pt x="17399" y="11860"/>
                  <a:pt x="17261" y="10889"/>
                  <a:pt x="16983" y="10057"/>
                </a:cubicBezTo>
                <a:lnTo>
                  <a:pt x="16983" y="9988"/>
                </a:lnTo>
                <a:lnTo>
                  <a:pt x="16983" y="9919"/>
                </a:lnTo>
                <a:cubicBezTo>
                  <a:pt x="16983" y="9849"/>
                  <a:pt x="17053" y="9849"/>
                  <a:pt x="17053" y="9849"/>
                </a:cubicBezTo>
                <a:cubicBezTo>
                  <a:pt x="17677" y="9572"/>
                  <a:pt x="17885" y="8740"/>
                  <a:pt x="17399" y="8255"/>
                </a:cubicBezTo>
                <a:cubicBezTo>
                  <a:pt x="17053" y="7701"/>
                  <a:pt x="16429" y="7423"/>
                  <a:pt x="15805" y="7354"/>
                </a:cubicBezTo>
                <a:cubicBezTo>
                  <a:pt x="15112" y="7354"/>
                  <a:pt x="15112" y="7978"/>
                  <a:pt x="15320" y="8394"/>
                </a:cubicBezTo>
                <a:cubicBezTo>
                  <a:pt x="15458" y="9018"/>
                  <a:pt x="15874" y="9919"/>
                  <a:pt x="16498" y="9919"/>
                </a:cubicBezTo>
                <a:cubicBezTo>
                  <a:pt x="16568" y="10057"/>
                  <a:pt x="16637" y="10196"/>
                  <a:pt x="16775" y="10265"/>
                </a:cubicBezTo>
                <a:cubicBezTo>
                  <a:pt x="17053" y="11374"/>
                  <a:pt x="17191" y="12484"/>
                  <a:pt x="17122" y="13662"/>
                </a:cubicBezTo>
                <a:lnTo>
                  <a:pt x="17122" y="13801"/>
                </a:lnTo>
                <a:cubicBezTo>
                  <a:pt x="17053" y="14217"/>
                  <a:pt x="16983" y="14563"/>
                  <a:pt x="16914" y="14979"/>
                </a:cubicBezTo>
                <a:cubicBezTo>
                  <a:pt x="16775" y="14009"/>
                  <a:pt x="16498" y="13038"/>
                  <a:pt x="16152" y="12068"/>
                </a:cubicBezTo>
                <a:lnTo>
                  <a:pt x="16152" y="11998"/>
                </a:lnTo>
                <a:cubicBezTo>
                  <a:pt x="16152" y="11998"/>
                  <a:pt x="16152" y="11998"/>
                  <a:pt x="16152" y="11929"/>
                </a:cubicBezTo>
                <a:lnTo>
                  <a:pt x="16013" y="11860"/>
                </a:lnTo>
                <a:cubicBezTo>
                  <a:pt x="16152" y="11236"/>
                  <a:pt x="16013" y="10612"/>
                  <a:pt x="15666" y="10127"/>
                </a:cubicBezTo>
                <a:cubicBezTo>
                  <a:pt x="15458" y="9849"/>
                  <a:pt x="15164" y="9711"/>
                  <a:pt x="14869" y="9711"/>
                </a:cubicBezTo>
                <a:cubicBezTo>
                  <a:pt x="14575" y="9711"/>
                  <a:pt x="14280" y="9849"/>
                  <a:pt x="14072" y="10127"/>
                </a:cubicBezTo>
                <a:cubicBezTo>
                  <a:pt x="13864" y="10681"/>
                  <a:pt x="14003" y="11374"/>
                  <a:pt x="14349" y="11860"/>
                </a:cubicBezTo>
                <a:cubicBezTo>
                  <a:pt x="14566" y="12185"/>
                  <a:pt x="15039" y="12681"/>
                  <a:pt x="15500" y="12681"/>
                </a:cubicBezTo>
                <a:cubicBezTo>
                  <a:pt x="15627" y="12681"/>
                  <a:pt x="15754" y="12643"/>
                  <a:pt x="15874" y="12553"/>
                </a:cubicBezTo>
                <a:cubicBezTo>
                  <a:pt x="15909" y="12588"/>
                  <a:pt x="15961" y="12605"/>
                  <a:pt x="16013" y="12605"/>
                </a:cubicBezTo>
                <a:cubicBezTo>
                  <a:pt x="16065" y="12605"/>
                  <a:pt x="16117" y="12588"/>
                  <a:pt x="16152" y="12553"/>
                </a:cubicBezTo>
                <a:cubicBezTo>
                  <a:pt x="16498" y="13315"/>
                  <a:pt x="16429" y="14286"/>
                  <a:pt x="16775" y="14979"/>
                </a:cubicBezTo>
                <a:cubicBezTo>
                  <a:pt x="16568" y="15880"/>
                  <a:pt x="16429" y="16643"/>
                  <a:pt x="16221" y="17475"/>
                </a:cubicBezTo>
                <a:cubicBezTo>
                  <a:pt x="16221" y="17336"/>
                  <a:pt x="16221" y="17197"/>
                  <a:pt x="16152" y="17059"/>
                </a:cubicBezTo>
                <a:cubicBezTo>
                  <a:pt x="16152" y="16712"/>
                  <a:pt x="16082" y="16365"/>
                  <a:pt x="16013" y="16019"/>
                </a:cubicBezTo>
                <a:cubicBezTo>
                  <a:pt x="16013" y="15880"/>
                  <a:pt x="15944" y="15672"/>
                  <a:pt x="15874" y="15464"/>
                </a:cubicBezTo>
                <a:lnTo>
                  <a:pt x="15874" y="15464"/>
                </a:lnTo>
                <a:cubicBezTo>
                  <a:pt x="15894" y="15474"/>
                  <a:pt x="15913" y="15478"/>
                  <a:pt x="15932" y="15478"/>
                </a:cubicBezTo>
                <a:cubicBezTo>
                  <a:pt x="16046" y="15478"/>
                  <a:pt x="16132" y="15316"/>
                  <a:pt x="16013" y="15256"/>
                </a:cubicBezTo>
                <a:lnTo>
                  <a:pt x="15874" y="15118"/>
                </a:lnTo>
                <a:cubicBezTo>
                  <a:pt x="15874" y="15048"/>
                  <a:pt x="15874" y="14910"/>
                  <a:pt x="15874" y="14840"/>
                </a:cubicBezTo>
                <a:cubicBezTo>
                  <a:pt x="15874" y="14771"/>
                  <a:pt x="15805" y="14771"/>
                  <a:pt x="15805" y="14702"/>
                </a:cubicBezTo>
                <a:cubicBezTo>
                  <a:pt x="15874" y="14217"/>
                  <a:pt x="15736" y="13731"/>
                  <a:pt x="15458" y="13385"/>
                </a:cubicBezTo>
                <a:cubicBezTo>
                  <a:pt x="15274" y="13090"/>
                  <a:pt x="14973" y="12933"/>
                  <a:pt x="14668" y="12933"/>
                </a:cubicBezTo>
                <a:cubicBezTo>
                  <a:pt x="14400" y="12933"/>
                  <a:pt x="14128" y="13055"/>
                  <a:pt x="13933" y="13315"/>
                </a:cubicBezTo>
                <a:cubicBezTo>
                  <a:pt x="13412" y="14126"/>
                  <a:pt x="14294" y="15421"/>
                  <a:pt x="15043" y="15421"/>
                </a:cubicBezTo>
                <a:cubicBezTo>
                  <a:pt x="15191" y="15421"/>
                  <a:pt x="15333" y="15370"/>
                  <a:pt x="15458" y="15256"/>
                </a:cubicBezTo>
                <a:cubicBezTo>
                  <a:pt x="15458" y="15326"/>
                  <a:pt x="15528" y="15326"/>
                  <a:pt x="15597" y="15326"/>
                </a:cubicBezTo>
                <a:cubicBezTo>
                  <a:pt x="15597" y="15395"/>
                  <a:pt x="15666" y="15395"/>
                  <a:pt x="15805" y="15464"/>
                </a:cubicBezTo>
                <a:cubicBezTo>
                  <a:pt x="15874" y="15742"/>
                  <a:pt x="15944" y="16088"/>
                  <a:pt x="15944" y="16435"/>
                </a:cubicBezTo>
                <a:cubicBezTo>
                  <a:pt x="16082" y="16989"/>
                  <a:pt x="16082" y="17544"/>
                  <a:pt x="16221" y="18168"/>
                </a:cubicBezTo>
                <a:cubicBezTo>
                  <a:pt x="16082" y="18930"/>
                  <a:pt x="15944" y="19693"/>
                  <a:pt x="15805" y="20455"/>
                </a:cubicBezTo>
                <a:cubicBezTo>
                  <a:pt x="15736" y="21079"/>
                  <a:pt x="15597" y="21703"/>
                  <a:pt x="15458" y="22258"/>
                </a:cubicBezTo>
                <a:cubicBezTo>
                  <a:pt x="14765" y="19693"/>
                  <a:pt x="13933" y="17059"/>
                  <a:pt x="13240" y="14494"/>
                </a:cubicBezTo>
                <a:cubicBezTo>
                  <a:pt x="13240" y="14471"/>
                  <a:pt x="13233" y="14463"/>
                  <a:pt x="13222" y="14463"/>
                </a:cubicBezTo>
                <a:cubicBezTo>
                  <a:pt x="13202" y="14463"/>
                  <a:pt x="13171" y="14494"/>
                  <a:pt x="13171" y="14494"/>
                </a:cubicBezTo>
                <a:cubicBezTo>
                  <a:pt x="13310" y="15256"/>
                  <a:pt x="13448" y="16019"/>
                  <a:pt x="13656" y="16712"/>
                </a:cubicBezTo>
                <a:cubicBezTo>
                  <a:pt x="13102" y="15187"/>
                  <a:pt x="12547" y="13593"/>
                  <a:pt x="11923" y="12068"/>
                </a:cubicBezTo>
                <a:cubicBezTo>
                  <a:pt x="11923" y="11790"/>
                  <a:pt x="11993" y="11444"/>
                  <a:pt x="11993" y="11167"/>
                </a:cubicBezTo>
                <a:cubicBezTo>
                  <a:pt x="11993" y="10751"/>
                  <a:pt x="12062" y="10335"/>
                  <a:pt x="12131" y="9919"/>
                </a:cubicBezTo>
                <a:cubicBezTo>
                  <a:pt x="12200" y="9849"/>
                  <a:pt x="12200" y="9849"/>
                  <a:pt x="12270" y="9780"/>
                </a:cubicBezTo>
                <a:lnTo>
                  <a:pt x="12270" y="9642"/>
                </a:lnTo>
                <a:cubicBezTo>
                  <a:pt x="12270" y="9572"/>
                  <a:pt x="12270" y="9503"/>
                  <a:pt x="12200" y="9434"/>
                </a:cubicBezTo>
                <a:cubicBezTo>
                  <a:pt x="12200" y="9364"/>
                  <a:pt x="12200" y="9364"/>
                  <a:pt x="12200" y="9364"/>
                </a:cubicBezTo>
                <a:cubicBezTo>
                  <a:pt x="12352" y="9427"/>
                  <a:pt x="12494" y="9456"/>
                  <a:pt x="12626" y="9456"/>
                </a:cubicBezTo>
                <a:cubicBezTo>
                  <a:pt x="13218" y="9456"/>
                  <a:pt x="13599" y="8879"/>
                  <a:pt x="13656" y="8255"/>
                </a:cubicBezTo>
                <a:cubicBezTo>
                  <a:pt x="13725" y="7493"/>
                  <a:pt x="13448" y="6799"/>
                  <a:pt x="12894" y="6314"/>
                </a:cubicBezTo>
                <a:cubicBezTo>
                  <a:pt x="12759" y="6225"/>
                  <a:pt x="12632" y="6186"/>
                  <a:pt x="12512" y="6186"/>
                </a:cubicBezTo>
                <a:cubicBezTo>
                  <a:pt x="12261" y="6186"/>
                  <a:pt x="12042" y="6357"/>
                  <a:pt x="11854" y="6592"/>
                </a:cubicBezTo>
                <a:lnTo>
                  <a:pt x="11854" y="6522"/>
                </a:lnTo>
                <a:cubicBezTo>
                  <a:pt x="11854" y="6522"/>
                  <a:pt x="11854" y="6491"/>
                  <a:pt x="11833" y="6491"/>
                </a:cubicBezTo>
                <a:cubicBezTo>
                  <a:pt x="11823" y="6491"/>
                  <a:pt x="11808" y="6499"/>
                  <a:pt x="11785" y="6522"/>
                </a:cubicBezTo>
                <a:cubicBezTo>
                  <a:pt x="11715" y="6799"/>
                  <a:pt x="11646" y="7077"/>
                  <a:pt x="11577" y="7354"/>
                </a:cubicBezTo>
                <a:cubicBezTo>
                  <a:pt x="11577" y="7493"/>
                  <a:pt x="11507" y="7562"/>
                  <a:pt x="11438" y="7701"/>
                </a:cubicBezTo>
                <a:cubicBezTo>
                  <a:pt x="11438" y="7724"/>
                  <a:pt x="11438" y="7731"/>
                  <a:pt x="11441" y="7731"/>
                </a:cubicBezTo>
                <a:cubicBezTo>
                  <a:pt x="11446" y="7731"/>
                  <a:pt x="11461" y="7701"/>
                  <a:pt x="11507" y="7701"/>
                </a:cubicBezTo>
                <a:cubicBezTo>
                  <a:pt x="11438" y="8255"/>
                  <a:pt x="11577" y="8740"/>
                  <a:pt x="11854" y="9156"/>
                </a:cubicBezTo>
                <a:cubicBezTo>
                  <a:pt x="11785" y="9156"/>
                  <a:pt x="11715" y="9226"/>
                  <a:pt x="11715" y="9295"/>
                </a:cubicBezTo>
                <a:lnTo>
                  <a:pt x="11715" y="9642"/>
                </a:lnTo>
                <a:cubicBezTo>
                  <a:pt x="11715" y="9642"/>
                  <a:pt x="11715" y="9711"/>
                  <a:pt x="11715" y="9711"/>
                </a:cubicBezTo>
                <a:lnTo>
                  <a:pt x="11715" y="9780"/>
                </a:lnTo>
                <a:lnTo>
                  <a:pt x="11715" y="9849"/>
                </a:lnTo>
                <a:lnTo>
                  <a:pt x="11715" y="9919"/>
                </a:lnTo>
                <a:cubicBezTo>
                  <a:pt x="11785" y="10335"/>
                  <a:pt x="11715" y="10681"/>
                  <a:pt x="11646" y="11028"/>
                </a:cubicBezTo>
                <a:cubicBezTo>
                  <a:pt x="11646" y="11305"/>
                  <a:pt x="11646" y="11513"/>
                  <a:pt x="11577" y="11790"/>
                </a:cubicBezTo>
                <a:cubicBezTo>
                  <a:pt x="11577" y="11721"/>
                  <a:pt x="11577" y="11721"/>
                  <a:pt x="11577" y="11652"/>
                </a:cubicBezTo>
                <a:cubicBezTo>
                  <a:pt x="11438" y="11374"/>
                  <a:pt x="11369" y="11028"/>
                  <a:pt x="11230" y="10681"/>
                </a:cubicBezTo>
                <a:lnTo>
                  <a:pt x="11299" y="10681"/>
                </a:lnTo>
                <a:cubicBezTo>
                  <a:pt x="10953" y="9642"/>
                  <a:pt x="10537" y="8671"/>
                  <a:pt x="9982" y="7701"/>
                </a:cubicBezTo>
                <a:cubicBezTo>
                  <a:pt x="9982" y="7493"/>
                  <a:pt x="10052" y="7215"/>
                  <a:pt x="10052" y="7007"/>
                </a:cubicBezTo>
                <a:lnTo>
                  <a:pt x="10190" y="6106"/>
                </a:lnTo>
                <a:cubicBezTo>
                  <a:pt x="10260" y="6106"/>
                  <a:pt x="10260" y="6037"/>
                  <a:pt x="10260" y="5968"/>
                </a:cubicBezTo>
                <a:cubicBezTo>
                  <a:pt x="10260" y="5898"/>
                  <a:pt x="10260" y="5829"/>
                  <a:pt x="10260" y="5760"/>
                </a:cubicBezTo>
                <a:lnTo>
                  <a:pt x="10398" y="5760"/>
                </a:lnTo>
                <a:cubicBezTo>
                  <a:pt x="10486" y="5784"/>
                  <a:pt x="10569" y="5795"/>
                  <a:pt x="10649" y="5795"/>
                </a:cubicBezTo>
                <a:cubicBezTo>
                  <a:pt x="11266" y="5795"/>
                  <a:pt x="11646" y="5134"/>
                  <a:pt x="11646" y="4581"/>
                </a:cubicBezTo>
                <a:cubicBezTo>
                  <a:pt x="11715" y="3957"/>
                  <a:pt x="11369" y="3334"/>
                  <a:pt x="10814" y="2987"/>
                </a:cubicBezTo>
                <a:cubicBezTo>
                  <a:pt x="10702" y="2931"/>
                  <a:pt x="10598" y="2906"/>
                  <a:pt x="10504" y="2906"/>
                </a:cubicBezTo>
                <a:cubicBezTo>
                  <a:pt x="10131" y="2906"/>
                  <a:pt x="9899" y="3293"/>
                  <a:pt x="9844" y="3680"/>
                </a:cubicBezTo>
                <a:cubicBezTo>
                  <a:pt x="9566" y="4165"/>
                  <a:pt x="9566" y="4789"/>
                  <a:pt x="9844" y="5274"/>
                </a:cubicBezTo>
                <a:cubicBezTo>
                  <a:pt x="9774" y="5344"/>
                  <a:pt x="9774" y="5413"/>
                  <a:pt x="9774" y="5413"/>
                </a:cubicBezTo>
                <a:cubicBezTo>
                  <a:pt x="9774" y="5621"/>
                  <a:pt x="9774" y="5760"/>
                  <a:pt x="9774" y="5968"/>
                </a:cubicBezTo>
                <a:cubicBezTo>
                  <a:pt x="9844" y="5968"/>
                  <a:pt x="9844" y="6037"/>
                  <a:pt x="9913" y="6037"/>
                </a:cubicBezTo>
                <a:cubicBezTo>
                  <a:pt x="9913" y="6453"/>
                  <a:pt x="9844" y="6869"/>
                  <a:pt x="9774" y="7285"/>
                </a:cubicBezTo>
                <a:cubicBezTo>
                  <a:pt x="9497" y="6799"/>
                  <a:pt x="9289" y="6384"/>
                  <a:pt x="9012" y="5968"/>
                </a:cubicBezTo>
                <a:cubicBezTo>
                  <a:pt x="9012" y="5945"/>
                  <a:pt x="9004" y="5937"/>
                  <a:pt x="8994" y="5937"/>
                </a:cubicBezTo>
                <a:cubicBezTo>
                  <a:pt x="8973" y="5937"/>
                  <a:pt x="8943" y="5968"/>
                  <a:pt x="8943" y="5968"/>
                </a:cubicBezTo>
                <a:lnTo>
                  <a:pt x="9150" y="6453"/>
                </a:lnTo>
                <a:lnTo>
                  <a:pt x="8804" y="5898"/>
                </a:lnTo>
                <a:cubicBezTo>
                  <a:pt x="8804" y="5621"/>
                  <a:pt x="8804" y="5344"/>
                  <a:pt x="8735" y="5136"/>
                </a:cubicBezTo>
                <a:cubicBezTo>
                  <a:pt x="8596" y="4512"/>
                  <a:pt x="8388" y="3888"/>
                  <a:pt x="8249" y="3264"/>
                </a:cubicBezTo>
                <a:lnTo>
                  <a:pt x="8319" y="3195"/>
                </a:lnTo>
                <a:cubicBezTo>
                  <a:pt x="8388" y="3195"/>
                  <a:pt x="8388" y="3195"/>
                  <a:pt x="8388" y="3264"/>
                </a:cubicBezTo>
                <a:cubicBezTo>
                  <a:pt x="8448" y="3286"/>
                  <a:pt x="8507" y="3296"/>
                  <a:pt x="8563" y="3296"/>
                </a:cubicBezTo>
                <a:cubicBezTo>
                  <a:pt x="9214" y="3296"/>
                  <a:pt x="9572" y="1914"/>
                  <a:pt x="9636" y="1531"/>
                </a:cubicBezTo>
                <a:cubicBezTo>
                  <a:pt x="9636" y="769"/>
                  <a:pt x="9220" y="145"/>
                  <a:pt x="8527" y="6"/>
                </a:cubicBezTo>
                <a:cubicBezTo>
                  <a:pt x="8488" y="3"/>
                  <a:pt x="8449" y="1"/>
                  <a:pt x="8411" y="1"/>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99" name="Google Shape;399;p36"/>
          <p:cNvSpPr/>
          <p:nvPr/>
        </p:nvSpPr>
        <p:spPr>
          <a:xfrm rot="362143">
            <a:off x="10473636" y="502227"/>
            <a:ext cx="2055091" cy="3820404"/>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13" name="TextBox 12">
            <a:extLst>
              <a:ext uri="{FF2B5EF4-FFF2-40B4-BE49-F238E27FC236}">
                <a16:creationId xmlns:a16="http://schemas.microsoft.com/office/drawing/2014/main" id="{C3CA948A-2212-4844-B900-45438409EDD0}"/>
              </a:ext>
            </a:extLst>
          </p:cNvPr>
          <p:cNvSpPr txBox="1"/>
          <p:nvPr/>
        </p:nvSpPr>
        <p:spPr>
          <a:xfrm>
            <a:off x="486152" y="1675970"/>
            <a:ext cx="9315070" cy="1597553"/>
          </a:xfrm>
          <a:prstGeom prst="rect">
            <a:avLst/>
          </a:prstGeom>
          <a:noFill/>
        </p:spPr>
        <p:txBody>
          <a:bodyPr wrap="square" rtlCol="0">
            <a:spAutoFit/>
          </a:bodyPr>
          <a:lstStyle/>
          <a:p>
            <a:pPr algn="just">
              <a:lnSpc>
                <a:spcPct val="300000"/>
              </a:lnSpc>
            </a:pPr>
            <a:r>
              <a:rPr lang="vi-VN" sz="4000" b="1" i="1" dirty="0">
                <a:latin typeface="+mj-lt"/>
              </a:rPr>
              <a:t>Dưới ánh nắng, những cánh hoa khoe sắc.</a:t>
            </a:r>
          </a:p>
        </p:txBody>
      </p:sp>
      <p:cxnSp>
        <p:nvCxnSpPr>
          <p:cNvPr id="3" name="Straight Connector 2">
            <a:extLst>
              <a:ext uri="{FF2B5EF4-FFF2-40B4-BE49-F238E27FC236}">
                <a16:creationId xmlns:a16="http://schemas.microsoft.com/office/drawing/2014/main" id="{0FCE1E5C-68EC-1948-8BB1-5A091D83CBFD}"/>
              </a:ext>
            </a:extLst>
          </p:cNvPr>
          <p:cNvCxnSpPr>
            <a:cxnSpLocks/>
          </p:cNvCxnSpPr>
          <p:nvPr/>
        </p:nvCxnSpPr>
        <p:spPr>
          <a:xfrm>
            <a:off x="557210" y="3212541"/>
            <a:ext cx="3314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26468BA-73AB-2941-9CD7-0E655E9D5262}"/>
              </a:ext>
            </a:extLst>
          </p:cNvPr>
          <p:cNvCxnSpPr>
            <a:cxnSpLocks/>
          </p:cNvCxnSpPr>
          <p:nvPr/>
        </p:nvCxnSpPr>
        <p:spPr>
          <a:xfrm>
            <a:off x="4057324" y="3212541"/>
            <a:ext cx="35156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9A66A0F-0EA4-3E42-A93A-7DF9F1B924C4}"/>
              </a:ext>
            </a:extLst>
          </p:cNvPr>
          <p:cNvSpPr txBox="1"/>
          <p:nvPr/>
        </p:nvSpPr>
        <p:spPr>
          <a:xfrm>
            <a:off x="1979665" y="3362794"/>
            <a:ext cx="755335" cy="584775"/>
          </a:xfrm>
          <a:prstGeom prst="rect">
            <a:avLst/>
          </a:prstGeom>
          <a:noFill/>
        </p:spPr>
        <p:txBody>
          <a:bodyPr wrap="none" rtlCol="0">
            <a:spAutoFit/>
          </a:bodyPr>
          <a:lstStyle/>
          <a:p>
            <a:pPr algn="just"/>
            <a:r>
              <a:rPr lang="vi-VN" sz="3200" b="1" dirty="0">
                <a:solidFill>
                  <a:srgbClr val="FF0000"/>
                </a:solidFill>
                <a:latin typeface="Times New Roman" panose="02020603050405020304" pitchFamily="18" charset="0"/>
                <a:cs typeface="Times New Roman" panose="02020603050405020304" pitchFamily="18" charset="0"/>
              </a:rPr>
              <a:t>TN</a:t>
            </a:r>
          </a:p>
        </p:txBody>
      </p:sp>
      <p:sp>
        <p:nvSpPr>
          <p:cNvPr id="16" name="TextBox 15">
            <a:extLst>
              <a:ext uri="{FF2B5EF4-FFF2-40B4-BE49-F238E27FC236}">
                <a16:creationId xmlns:a16="http://schemas.microsoft.com/office/drawing/2014/main" id="{8ABE8E33-A909-9A47-B810-B4CB734736F2}"/>
              </a:ext>
            </a:extLst>
          </p:cNvPr>
          <p:cNvSpPr txBox="1"/>
          <p:nvPr/>
        </p:nvSpPr>
        <p:spPr>
          <a:xfrm>
            <a:off x="5426273" y="3362794"/>
            <a:ext cx="777777" cy="584775"/>
          </a:xfrm>
          <a:prstGeom prst="rect">
            <a:avLst/>
          </a:prstGeom>
          <a:noFill/>
        </p:spPr>
        <p:txBody>
          <a:bodyPr wrap="none" rtlCol="0">
            <a:spAutoFit/>
          </a:bodyPr>
          <a:lstStyle/>
          <a:p>
            <a:pPr algn="just"/>
            <a:r>
              <a:rPr lang="vi-VN" sz="3200" b="1" dirty="0">
                <a:solidFill>
                  <a:srgbClr val="FF0000"/>
                </a:solidFill>
                <a:latin typeface="Times New Roman" panose="02020603050405020304" pitchFamily="18" charset="0"/>
                <a:cs typeface="Times New Roman" panose="02020603050405020304" pitchFamily="18" charset="0"/>
              </a:rPr>
              <a:t>CN</a:t>
            </a:r>
          </a:p>
        </p:txBody>
      </p:sp>
      <p:cxnSp>
        <p:nvCxnSpPr>
          <p:cNvPr id="17" name="Straight Connector 16">
            <a:extLst>
              <a:ext uri="{FF2B5EF4-FFF2-40B4-BE49-F238E27FC236}">
                <a16:creationId xmlns:a16="http://schemas.microsoft.com/office/drawing/2014/main" id="{2F7780B0-8A00-674A-BAE3-3D254AF712B8}"/>
              </a:ext>
            </a:extLst>
          </p:cNvPr>
          <p:cNvCxnSpPr>
            <a:cxnSpLocks/>
          </p:cNvCxnSpPr>
          <p:nvPr/>
        </p:nvCxnSpPr>
        <p:spPr>
          <a:xfrm flipV="1">
            <a:off x="7724403" y="3212541"/>
            <a:ext cx="1928813" cy="9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13805CC-9E74-7D4B-8D6F-ED07C0A0BCCF}"/>
              </a:ext>
            </a:extLst>
          </p:cNvPr>
          <p:cNvSpPr txBox="1"/>
          <p:nvPr/>
        </p:nvSpPr>
        <p:spPr>
          <a:xfrm>
            <a:off x="8218787" y="3311830"/>
            <a:ext cx="777777" cy="584775"/>
          </a:xfrm>
          <a:prstGeom prst="rect">
            <a:avLst/>
          </a:prstGeom>
          <a:noFill/>
        </p:spPr>
        <p:txBody>
          <a:bodyPr wrap="none" rtlCol="0">
            <a:spAutoFit/>
          </a:bodyPr>
          <a:lstStyle/>
          <a:p>
            <a:pPr algn="just"/>
            <a:r>
              <a:rPr lang="vi-VN" sz="3200" b="1" dirty="0">
                <a:solidFill>
                  <a:srgbClr val="FF0000"/>
                </a:solidFill>
                <a:latin typeface="Times New Roman" panose="02020603050405020304" pitchFamily="18" charset="0"/>
                <a:cs typeface="Times New Roman" panose="02020603050405020304" pitchFamily="18" charset="0"/>
              </a:rPr>
              <a:t>VN</a:t>
            </a:r>
          </a:p>
        </p:txBody>
      </p:sp>
    </p:spTree>
    <p:extLst>
      <p:ext uri="{BB962C8B-B14F-4D97-AF65-F5344CB8AC3E}">
        <p14:creationId xmlns:p14="http://schemas.microsoft.com/office/powerpoint/2010/main" val="308588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305</TotalTime>
  <Words>1236</Words>
  <PresentationFormat>Widescreen</PresentationFormat>
  <Paragraphs>109</Paragraphs>
  <Slides>24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Merriweather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2022-06-16T19:40:41Z</dcterms:created>
  <dcterms:modified xsi:type="dcterms:W3CDTF">2022-07-01T10:02:23Z</dcterms:modified>
</cp:coreProperties>
</file>