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3"/>
  </p:notesMasterIdLst>
  <p:sldIdLst>
    <p:sldId id="271" r:id="rId2"/>
    <p:sldId id="323" r:id="rId3"/>
    <p:sldId id="324" r:id="rId4"/>
    <p:sldId id="316" r:id="rId5"/>
    <p:sldId id="356" r:id="rId6"/>
    <p:sldId id="311" r:id="rId7"/>
    <p:sldId id="355" r:id="rId8"/>
    <p:sldId id="310" r:id="rId9"/>
    <p:sldId id="325" r:id="rId10"/>
    <p:sldId id="317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3397" autoAdjust="0"/>
  </p:normalViewPr>
  <p:slideViewPr>
    <p:cSldViewPr snapToGrid="0" showGuides="1">
      <p:cViewPr>
        <p:scale>
          <a:sx n="75" d="100"/>
          <a:sy n="75" d="100"/>
        </p:scale>
        <p:origin x="1668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7DD8E-FE8D-4424-9F27-CCE1A0D31736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C0AB3128-9E2E-4060-9412-C091DC2D45F9}">
      <dgm:prSet phldrT="[Text]" custT="1"/>
      <dgm:spPr/>
      <dgm:t>
        <a:bodyPr/>
        <a:lstStyle/>
        <a:p>
          <a:r>
            <a:rPr lang="en-US" sz="3600" dirty="0" smtClean="0"/>
            <a:t>1. _____</a:t>
          </a:r>
          <a:endParaRPr lang="en-US" sz="3600" dirty="0"/>
        </a:p>
      </dgm:t>
    </dgm:pt>
    <dgm:pt modelId="{C924ABED-46D4-49A7-BBDC-65A1373CD154}" type="parTrans" cxnId="{01330C20-9F2A-4B8C-9415-780F319EA433}">
      <dgm:prSet/>
      <dgm:spPr/>
      <dgm:t>
        <a:bodyPr/>
        <a:lstStyle/>
        <a:p>
          <a:endParaRPr lang="en-US" sz="3600"/>
        </a:p>
      </dgm:t>
    </dgm:pt>
    <dgm:pt modelId="{07F1BD20-8346-471A-9784-66075800DE46}" type="sibTrans" cxnId="{01330C20-9F2A-4B8C-9415-780F319EA433}">
      <dgm:prSet custT="1"/>
      <dgm:spPr/>
      <dgm:t>
        <a:bodyPr/>
        <a:lstStyle/>
        <a:p>
          <a:endParaRPr lang="en-US" sz="2400"/>
        </a:p>
      </dgm:t>
    </dgm:pt>
    <dgm:pt modelId="{970FE9EB-7C3F-4213-98EF-B0A6A2FA4767}">
      <dgm:prSet phldrT="[Text]" custT="1"/>
      <dgm:spPr/>
      <dgm:t>
        <a:bodyPr/>
        <a:lstStyle/>
        <a:p>
          <a:r>
            <a:rPr lang="en-US" sz="3600" dirty="0" smtClean="0"/>
            <a:t>2. _____</a:t>
          </a:r>
          <a:endParaRPr lang="en-US" sz="3600" dirty="0"/>
        </a:p>
      </dgm:t>
    </dgm:pt>
    <dgm:pt modelId="{E9175FCB-299F-4BCA-BFBC-05D9B2E963AD}" type="parTrans" cxnId="{EFA6C6A1-4F82-4F1E-BFFD-28C3163D8D80}">
      <dgm:prSet/>
      <dgm:spPr/>
      <dgm:t>
        <a:bodyPr/>
        <a:lstStyle/>
        <a:p>
          <a:endParaRPr lang="en-US" sz="3600"/>
        </a:p>
      </dgm:t>
    </dgm:pt>
    <dgm:pt modelId="{B37CE569-AA5B-4498-ACFB-A52CD5BFBF70}" type="sibTrans" cxnId="{EFA6C6A1-4F82-4F1E-BFFD-28C3163D8D80}">
      <dgm:prSet custT="1"/>
      <dgm:spPr/>
      <dgm:t>
        <a:bodyPr/>
        <a:lstStyle/>
        <a:p>
          <a:endParaRPr lang="en-US" sz="2400"/>
        </a:p>
      </dgm:t>
    </dgm:pt>
    <dgm:pt modelId="{FAA47C74-A8FC-4493-BA35-F3F51AE8508B}">
      <dgm:prSet phldrT="[Text]" custT="1"/>
      <dgm:spPr/>
      <dgm:t>
        <a:bodyPr/>
        <a:lstStyle/>
        <a:p>
          <a:r>
            <a:rPr lang="en-US" sz="3600" dirty="0" smtClean="0"/>
            <a:t>3. _____</a:t>
          </a:r>
          <a:endParaRPr lang="en-US" sz="3600" dirty="0"/>
        </a:p>
      </dgm:t>
    </dgm:pt>
    <dgm:pt modelId="{37A3543E-56B8-4ACA-9A8C-2232454F73E3}" type="parTrans" cxnId="{B1A81A7B-4B6E-4C4F-ABCC-55B3FB5E206F}">
      <dgm:prSet/>
      <dgm:spPr/>
      <dgm:t>
        <a:bodyPr/>
        <a:lstStyle/>
        <a:p>
          <a:endParaRPr lang="en-US" sz="3600"/>
        </a:p>
      </dgm:t>
    </dgm:pt>
    <dgm:pt modelId="{6972AEBB-648D-41E7-AE87-9406955B9CB9}" type="sibTrans" cxnId="{B1A81A7B-4B6E-4C4F-ABCC-55B3FB5E206F}">
      <dgm:prSet custT="1"/>
      <dgm:spPr/>
      <dgm:t>
        <a:bodyPr/>
        <a:lstStyle/>
        <a:p>
          <a:endParaRPr lang="en-US" sz="2400"/>
        </a:p>
      </dgm:t>
    </dgm:pt>
    <dgm:pt modelId="{0F68E210-13AB-45FB-A645-9A3CC6DD43F3}">
      <dgm:prSet phldrT="[Text]" custT="1"/>
      <dgm:spPr/>
      <dgm:t>
        <a:bodyPr/>
        <a:lstStyle/>
        <a:p>
          <a:r>
            <a:rPr lang="en-US" sz="3600" dirty="0" smtClean="0"/>
            <a:t>4. _____</a:t>
          </a:r>
          <a:endParaRPr lang="en-US" sz="3600" dirty="0"/>
        </a:p>
      </dgm:t>
    </dgm:pt>
    <dgm:pt modelId="{79BA635A-C020-48EA-8B0B-D732E7EE04B0}" type="parTrans" cxnId="{ADB73EEA-4D0E-4576-90FA-7D5EBE167C29}">
      <dgm:prSet/>
      <dgm:spPr/>
      <dgm:t>
        <a:bodyPr/>
        <a:lstStyle/>
        <a:p>
          <a:endParaRPr lang="en-US" sz="3600"/>
        </a:p>
      </dgm:t>
    </dgm:pt>
    <dgm:pt modelId="{2C684911-F7FB-40DB-93E8-ED759D74518D}" type="sibTrans" cxnId="{ADB73EEA-4D0E-4576-90FA-7D5EBE167C29}">
      <dgm:prSet custT="1"/>
      <dgm:spPr/>
      <dgm:t>
        <a:bodyPr/>
        <a:lstStyle/>
        <a:p>
          <a:endParaRPr lang="en-US" sz="2400"/>
        </a:p>
      </dgm:t>
    </dgm:pt>
    <dgm:pt modelId="{C5D49B78-6EED-4F0D-98BA-0D21F2A40B0D}">
      <dgm:prSet phldrT="[Text]" custT="1"/>
      <dgm:spPr/>
      <dgm:t>
        <a:bodyPr/>
        <a:lstStyle/>
        <a:p>
          <a:r>
            <a:rPr lang="en-US" sz="3600" dirty="0" smtClean="0"/>
            <a:t>5. _____</a:t>
          </a:r>
          <a:endParaRPr lang="en-US" sz="3600" dirty="0"/>
        </a:p>
      </dgm:t>
    </dgm:pt>
    <dgm:pt modelId="{1611331B-9932-4230-8FC4-E50AE0B3568F}" type="parTrans" cxnId="{B88A0CDD-2E92-4EE0-A5DA-EF4B424C1754}">
      <dgm:prSet/>
      <dgm:spPr/>
      <dgm:t>
        <a:bodyPr/>
        <a:lstStyle/>
        <a:p>
          <a:endParaRPr lang="en-US" sz="3600"/>
        </a:p>
      </dgm:t>
    </dgm:pt>
    <dgm:pt modelId="{E67AFC29-7258-4E19-8B75-858DC295A887}" type="sibTrans" cxnId="{B88A0CDD-2E92-4EE0-A5DA-EF4B424C1754}">
      <dgm:prSet/>
      <dgm:spPr/>
      <dgm:t>
        <a:bodyPr/>
        <a:lstStyle/>
        <a:p>
          <a:endParaRPr lang="en-US" sz="3600"/>
        </a:p>
      </dgm:t>
    </dgm:pt>
    <dgm:pt modelId="{A368BE78-796F-4B3C-B717-35CC2348D329}" type="pres">
      <dgm:prSet presAssocID="{32F7DD8E-FE8D-4424-9F27-CCE1A0D31736}" presName="Name0" presStyleCnt="0">
        <dgm:presLayoutVars>
          <dgm:dir/>
          <dgm:resizeHandles val="exact"/>
        </dgm:presLayoutVars>
      </dgm:prSet>
      <dgm:spPr/>
    </dgm:pt>
    <dgm:pt modelId="{A0D627F7-93E3-452C-AD6C-0D22FA87F2EE}" type="pres">
      <dgm:prSet presAssocID="{C0AB3128-9E2E-4060-9412-C091DC2D45F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5BCF6-E7C6-4DEA-B7E6-E3DC5D8AEBA2}" type="pres">
      <dgm:prSet presAssocID="{07F1BD20-8346-471A-9784-66075800DE46}" presName="sibTrans" presStyleLbl="sibTrans2D1" presStyleIdx="0" presStyleCnt="4"/>
      <dgm:spPr/>
    </dgm:pt>
    <dgm:pt modelId="{FC3593AE-01AD-4B09-9BF4-2C4FE7732D01}" type="pres">
      <dgm:prSet presAssocID="{07F1BD20-8346-471A-9784-66075800DE46}" presName="connectorText" presStyleLbl="sibTrans2D1" presStyleIdx="0" presStyleCnt="4"/>
      <dgm:spPr/>
    </dgm:pt>
    <dgm:pt modelId="{9A90AA6A-E80D-44AB-AE84-3A491B6D7573}" type="pres">
      <dgm:prSet presAssocID="{970FE9EB-7C3F-4213-98EF-B0A6A2FA476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CD519-0CD5-4067-A77F-19F712204481}" type="pres">
      <dgm:prSet presAssocID="{B37CE569-AA5B-4498-ACFB-A52CD5BFBF70}" presName="sibTrans" presStyleLbl="sibTrans2D1" presStyleIdx="1" presStyleCnt="4"/>
      <dgm:spPr/>
    </dgm:pt>
    <dgm:pt modelId="{98A81DD2-D4D0-401E-86AC-BD433DDBBD3F}" type="pres">
      <dgm:prSet presAssocID="{B37CE569-AA5B-4498-ACFB-A52CD5BFBF70}" presName="connectorText" presStyleLbl="sibTrans2D1" presStyleIdx="1" presStyleCnt="4"/>
      <dgm:spPr/>
    </dgm:pt>
    <dgm:pt modelId="{59760AF3-DABF-4879-97B3-FB1B7FED5B5A}" type="pres">
      <dgm:prSet presAssocID="{FAA47C74-A8FC-4493-BA35-F3F51AE850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4D67E-060B-4FC2-8146-447968371018}" type="pres">
      <dgm:prSet presAssocID="{6972AEBB-648D-41E7-AE87-9406955B9CB9}" presName="sibTrans" presStyleLbl="sibTrans2D1" presStyleIdx="2" presStyleCnt="4"/>
      <dgm:spPr/>
    </dgm:pt>
    <dgm:pt modelId="{7CAA5775-9385-4A25-9226-B436A900E7CD}" type="pres">
      <dgm:prSet presAssocID="{6972AEBB-648D-41E7-AE87-9406955B9CB9}" presName="connectorText" presStyleLbl="sibTrans2D1" presStyleIdx="2" presStyleCnt="4"/>
      <dgm:spPr/>
    </dgm:pt>
    <dgm:pt modelId="{5B791156-B3BB-49BF-BA38-E9792D6064BE}" type="pres">
      <dgm:prSet presAssocID="{0F68E210-13AB-45FB-A645-9A3CC6DD43F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888F3-4C42-470E-A8C7-A2F85CAC08E1}" type="pres">
      <dgm:prSet presAssocID="{2C684911-F7FB-40DB-93E8-ED759D74518D}" presName="sibTrans" presStyleLbl="sibTrans2D1" presStyleIdx="3" presStyleCnt="4"/>
      <dgm:spPr/>
    </dgm:pt>
    <dgm:pt modelId="{BABDA140-769C-42A5-8939-50AE832F41A0}" type="pres">
      <dgm:prSet presAssocID="{2C684911-F7FB-40DB-93E8-ED759D74518D}" presName="connectorText" presStyleLbl="sibTrans2D1" presStyleIdx="3" presStyleCnt="4"/>
      <dgm:spPr/>
    </dgm:pt>
    <dgm:pt modelId="{4DA8362C-B793-48F5-A061-66233716F6E2}" type="pres">
      <dgm:prSet presAssocID="{C5D49B78-6EED-4F0D-98BA-0D21F2A40B0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A22291-742B-4E81-8B24-760BF96977B5}" type="presOf" srcId="{6972AEBB-648D-41E7-AE87-9406955B9CB9}" destId="{7CAA5775-9385-4A25-9226-B436A900E7CD}" srcOrd="1" destOrd="0" presId="urn:microsoft.com/office/officeart/2005/8/layout/process1"/>
    <dgm:cxn modelId="{CE8558B0-B087-4E7C-B28D-F8C0DA4977D8}" type="presOf" srcId="{07F1BD20-8346-471A-9784-66075800DE46}" destId="{FC3593AE-01AD-4B09-9BF4-2C4FE7732D01}" srcOrd="1" destOrd="0" presId="urn:microsoft.com/office/officeart/2005/8/layout/process1"/>
    <dgm:cxn modelId="{B0F17800-B1F8-44C3-9D12-BA3B601B3BFA}" type="presOf" srcId="{C0AB3128-9E2E-4060-9412-C091DC2D45F9}" destId="{A0D627F7-93E3-452C-AD6C-0D22FA87F2EE}" srcOrd="0" destOrd="0" presId="urn:microsoft.com/office/officeart/2005/8/layout/process1"/>
    <dgm:cxn modelId="{65CFDD7F-2475-4FD7-98CE-40C26BB0B666}" type="presOf" srcId="{2C684911-F7FB-40DB-93E8-ED759D74518D}" destId="{9C9888F3-4C42-470E-A8C7-A2F85CAC08E1}" srcOrd="0" destOrd="0" presId="urn:microsoft.com/office/officeart/2005/8/layout/process1"/>
    <dgm:cxn modelId="{B88A0CDD-2E92-4EE0-A5DA-EF4B424C1754}" srcId="{32F7DD8E-FE8D-4424-9F27-CCE1A0D31736}" destId="{C5D49B78-6EED-4F0D-98BA-0D21F2A40B0D}" srcOrd="4" destOrd="0" parTransId="{1611331B-9932-4230-8FC4-E50AE0B3568F}" sibTransId="{E67AFC29-7258-4E19-8B75-858DC295A887}"/>
    <dgm:cxn modelId="{E508507B-D04A-4231-BA63-A89B199D7863}" type="presOf" srcId="{C5D49B78-6EED-4F0D-98BA-0D21F2A40B0D}" destId="{4DA8362C-B793-48F5-A061-66233716F6E2}" srcOrd="0" destOrd="0" presId="urn:microsoft.com/office/officeart/2005/8/layout/process1"/>
    <dgm:cxn modelId="{9D005C78-9A99-43F3-8C3F-1344662588CF}" type="presOf" srcId="{FAA47C74-A8FC-4493-BA35-F3F51AE8508B}" destId="{59760AF3-DABF-4879-97B3-FB1B7FED5B5A}" srcOrd="0" destOrd="0" presId="urn:microsoft.com/office/officeart/2005/8/layout/process1"/>
    <dgm:cxn modelId="{B1A81A7B-4B6E-4C4F-ABCC-55B3FB5E206F}" srcId="{32F7DD8E-FE8D-4424-9F27-CCE1A0D31736}" destId="{FAA47C74-A8FC-4493-BA35-F3F51AE8508B}" srcOrd="2" destOrd="0" parTransId="{37A3543E-56B8-4ACA-9A8C-2232454F73E3}" sibTransId="{6972AEBB-648D-41E7-AE87-9406955B9CB9}"/>
    <dgm:cxn modelId="{536B7D49-ACF3-4CD5-80B9-8CD84F8BECFA}" type="presOf" srcId="{07F1BD20-8346-471A-9784-66075800DE46}" destId="{04B5BCF6-E7C6-4DEA-B7E6-E3DC5D8AEBA2}" srcOrd="0" destOrd="0" presId="urn:microsoft.com/office/officeart/2005/8/layout/process1"/>
    <dgm:cxn modelId="{ADB73EEA-4D0E-4576-90FA-7D5EBE167C29}" srcId="{32F7DD8E-FE8D-4424-9F27-CCE1A0D31736}" destId="{0F68E210-13AB-45FB-A645-9A3CC6DD43F3}" srcOrd="3" destOrd="0" parTransId="{79BA635A-C020-48EA-8B0B-D732E7EE04B0}" sibTransId="{2C684911-F7FB-40DB-93E8-ED759D74518D}"/>
    <dgm:cxn modelId="{9F064620-0A7C-49CC-A60C-C947BC5D3D89}" type="presOf" srcId="{B37CE569-AA5B-4498-ACFB-A52CD5BFBF70}" destId="{4B4CD519-0CD5-4067-A77F-19F712204481}" srcOrd="0" destOrd="0" presId="urn:microsoft.com/office/officeart/2005/8/layout/process1"/>
    <dgm:cxn modelId="{EFA6C6A1-4F82-4F1E-BFFD-28C3163D8D80}" srcId="{32F7DD8E-FE8D-4424-9F27-CCE1A0D31736}" destId="{970FE9EB-7C3F-4213-98EF-B0A6A2FA4767}" srcOrd="1" destOrd="0" parTransId="{E9175FCB-299F-4BCA-BFBC-05D9B2E963AD}" sibTransId="{B37CE569-AA5B-4498-ACFB-A52CD5BFBF70}"/>
    <dgm:cxn modelId="{D41AF784-9954-4575-9381-16295A98D02E}" type="presOf" srcId="{970FE9EB-7C3F-4213-98EF-B0A6A2FA4767}" destId="{9A90AA6A-E80D-44AB-AE84-3A491B6D7573}" srcOrd="0" destOrd="0" presId="urn:microsoft.com/office/officeart/2005/8/layout/process1"/>
    <dgm:cxn modelId="{8BDA4E26-04A9-418C-B9BE-7635FE786AE3}" type="presOf" srcId="{B37CE569-AA5B-4498-ACFB-A52CD5BFBF70}" destId="{98A81DD2-D4D0-401E-86AC-BD433DDBBD3F}" srcOrd="1" destOrd="0" presId="urn:microsoft.com/office/officeart/2005/8/layout/process1"/>
    <dgm:cxn modelId="{0DB7D806-8290-44B9-8325-1932E2D2C02C}" type="presOf" srcId="{32F7DD8E-FE8D-4424-9F27-CCE1A0D31736}" destId="{A368BE78-796F-4B3C-B717-35CC2348D329}" srcOrd="0" destOrd="0" presId="urn:microsoft.com/office/officeart/2005/8/layout/process1"/>
    <dgm:cxn modelId="{01330C20-9F2A-4B8C-9415-780F319EA433}" srcId="{32F7DD8E-FE8D-4424-9F27-CCE1A0D31736}" destId="{C0AB3128-9E2E-4060-9412-C091DC2D45F9}" srcOrd="0" destOrd="0" parTransId="{C924ABED-46D4-49A7-BBDC-65A1373CD154}" sibTransId="{07F1BD20-8346-471A-9784-66075800DE46}"/>
    <dgm:cxn modelId="{134AEE6C-5F1F-4C9D-A499-9078DAE83507}" type="presOf" srcId="{2C684911-F7FB-40DB-93E8-ED759D74518D}" destId="{BABDA140-769C-42A5-8939-50AE832F41A0}" srcOrd="1" destOrd="0" presId="urn:microsoft.com/office/officeart/2005/8/layout/process1"/>
    <dgm:cxn modelId="{560ED974-E096-4992-9452-765F81CF3511}" type="presOf" srcId="{0F68E210-13AB-45FB-A645-9A3CC6DD43F3}" destId="{5B791156-B3BB-49BF-BA38-E9792D6064BE}" srcOrd="0" destOrd="0" presId="urn:microsoft.com/office/officeart/2005/8/layout/process1"/>
    <dgm:cxn modelId="{B964E8D0-6A35-498A-AF3F-BDC8552441AC}" type="presOf" srcId="{6972AEBB-648D-41E7-AE87-9406955B9CB9}" destId="{B064D67E-060B-4FC2-8146-447968371018}" srcOrd="0" destOrd="0" presId="urn:microsoft.com/office/officeart/2005/8/layout/process1"/>
    <dgm:cxn modelId="{3E111DE5-7F22-4EE3-A668-4DB14F40E728}" type="presParOf" srcId="{A368BE78-796F-4B3C-B717-35CC2348D329}" destId="{A0D627F7-93E3-452C-AD6C-0D22FA87F2EE}" srcOrd="0" destOrd="0" presId="urn:microsoft.com/office/officeart/2005/8/layout/process1"/>
    <dgm:cxn modelId="{EC4E4B16-568D-4590-BEC1-CD7A215995A5}" type="presParOf" srcId="{A368BE78-796F-4B3C-B717-35CC2348D329}" destId="{04B5BCF6-E7C6-4DEA-B7E6-E3DC5D8AEBA2}" srcOrd="1" destOrd="0" presId="urn:microsoft.com/office/officeart/2005/8/layout/process1"/>
    <dgm:cxn modelId="{46A67E75-48C0-445C-8215-C8D0B59A45FD}" type="presParOf" srcId="{04B5BCF6-E7C6-4DEA-B7E6-E3DC5D8AEBA2}" destId="{FC3593AE-01AD-4B09-9BF4-2C4FE7732D01}" srcOrd="0" destOrd="0" presId="urn:microsoft.com/office/officeart/2005/8/layout/process1"/>
    <dgm:cxn modelId="{CE8974AC-C339-4972-9AFE-67E17FA637FD}" type="presParOf" srcId="{A368BE78-796F-4B3C-B717-35CC2348D329}" destId="{9A90AA6A-E80D-44AB-AE84-3A491B6D7573}" srcOrd="2" destOrd="0" presId="urn:microsoft.com/office/officeart/2005/8/layout/process1"/>
    <dgm:cxn modelId="{72864136-4D24-4146-AA14-6B4EF49A306D}" type="presParOf" srcId="{A368BE78-796F-4B3C-B717-35CC2348D329}" destId="{4B4CD519-0CD5-4067-A77F-19F712204481}" srcOrd="3" destOrd="0" presId="urn:microsoft.com/office/officeart/2005/8/layout/process1"/>
    <dgm:cxn modelId="{4FA8BC79-11AE-4F80-A69B-2BDD16002213}" type="presParOf" srcId="{4B4CD519-0CD5-4067-A77F-19F712204481}" destId="{98A81DD2-D4D0-401E-86AC-BD433DDBBD3F}" srcOrd="0" destOrd="0" presId="urn:microsoft.com/office/officeart/2005/8/layout/process1"/>
    <dgm:cxn modelId="{6EA255D2-0BB5-42F2-8034-561548521A20}" type="presParOf" srcId="{A368BE78-796F-4B3C-B717-35CC2348D329}" destId="{59760AF3-DABF-4879-97B3-FB1B7FED5B5A}" srcOrd="4" destOrd="0" presId="urn:microsoft.com/office/officeart/2005/8/layout/process1"/>
    <dgm:cxn modelId="{5CACCA40-E1FD-4F1E-B038-0230F04F0C3F}" type="presParOf" srcId="{A368BE78-796F-4B3C-B717-35CC2348D329}" destId="{B064D67E-060B-4FC2-8146-447968371018}" srcOrd="5" destOrd="0" presId="urn:microsoft.com/office/officeart/2005/8/layout/process1"/>
    <dgm:cxn modelId="{2773DD7D-9E14-4E80-8194-26A752621D89}" type="presParOf" srcId="{B064D67E-060B-4FC2-8146-447968371018}" destId="{7CAA5775-9385-4A25-9226-B436A900E7CD}" srcOrd="0" destOrd="0" presId="urn:microsoft.com/office/officeart/2005/8/layout/process1"/>
    <dgm:cxn modelId="{C4A8F0C1-3D72-4523-82F9-6F7E0156B2DA}" type="presParOf" srcId="{A368BE78-796F-4B3C-B717-35CC2348D329}" destId="{5B791156-B3BB-49BF-BA38-E9792D6064BE}" srcOrd="6" destOrd="0" presId="urn:microsoft.com/office/officeart/2005/8/layout/process1"/>
    <dgm:cxn modelId="{EB00A22D-5BD5-4B45-AA67-57FAA2836F26}" type="presParOf" srcId="{A368BE78-796F-4B3C-B717-35CC2348D329}" destId="{9C9888F3-4C42-470E-A8C7-A2F85CAC08E1}" srcOrd="7" destOrd="0" presId="urn:microsoft.com/office/officeart/2005/8/layout/process1"/>
    <dgm:cxn modelId="{B981E493-7957-4F45-A256-DF4FC9B438DF}" type="presParOf" srcId="{9C9888F3-4C42-470E-A8C7-A2F85CAC08E1}" destId="{BABDA140-769C-42A5-8939-50AE832F41A0}" srcOrd="0" destOrd="0" presId="urn:microsoft.com/office/officeart/2005/8/layout/process1"/>
    <dgm:cxn modelId="{75CD49A5-C9E6-440F-8055-60B21D5BD6A5}" type="presParOf" srcId="{A368BE78-796F-4B3C-B717-35CC2348D329}" destId="{4DA8362C-B793-48F5-A061-66233716F6E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627F7-93E3-452C-AD6C-0D22FA87F2EE}">
      <dsp:nvSpPr>
        <dsp:cNvPr id="0" name=""/>
        <dsp:cNvSpPr/>
      </dsp:nvSpPr>
      <dsp:spPr>
        <a:xfrm>
          <a:off x="5388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1. _____</a:t>
          </a:r>
          <a:endParaRPr lang="en-US" sz="3600" kern="1200" dirty="0"/>
        </a:p>
      </dsp:txBody>
      <dsp:txXfrm>
        <a:off x="45750" y="60666"/>
        <a:ext cx="1589655" cy="1297339"/>
      </dsp:txXfrm>
    </dsp:sp>
    <dsp:sp modelId="{04B5BCF6-E7C6-4DEA-B7E6-E3DC5D8AEBA2}">
      <dsp:nvSpPr>
        <dsp:cNvPr id="0" name=""/>
        <dsp:cNvSpPr/>
      </dsp:nvSpPr>
      <dsp:spPr>
        <a:xfrm>
          <a:off x="1842805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1842805" y="585060"/>
        <a:ext cx="247884" cy="248552"/>
      </dsp:txXfrm>
    </dsp:sp>
    <dsp:sp modelId="{9A90AA6A-E80D-44AB-AE84-3A491B6D7573}">
      <dsp:nvSpPr>
        <dsp:cNvPr id="0" name=""/>
        <dsp:cNvSpPr/>
      </dsp:nvSpPr>
      <dsp:spPr>
        <a:xfrm>
          <a:off x="2343919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2. _____</a:t>
          </a:r>
          <a:endParaRPr lang="en-US" sz="3600" kern="1200" dirty="0"/>
        </a:p>
      </dsp:txBody>
      <dsp:txXfrm>
        <a:off x="2384281" y="60666"/>
        <a:ext cx="1589655" cy="1297339"/>
      </dsp:txXfrm>
    </dsp:sp>
    <dsp:sp modelId="{4B4CD519-0CD5-4067-A77F-19F712204481}">
      <dsp:nvSpPr>
        <dsp:cNvPr id="0" name=""/>
        <dsp:cNvSpPr/>
      </dsp:nvSpPr>
      <dsp:spPr>
        <a:xfrm>
          <a:off x="4181337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181337" y="585060"/>
        <a:ext cx="247884" cy="248552"/>
      </dsp:txXfrm>
    </dsp:sp>
    <dsp:sp modelId="{59760AF3-DABF-4879-97B3-FB1B7FED5B5A}">
      <dsp:nvSpPr>
        <dsp:cNvPr id="0" name=""/>
        <dsp:cNvSpPr/>
      </dsp:nvSpPr>
      <dsp:spPr>
        <a:xfrm>
          <a:off x="4682451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3. _____</a:t>
          </a:r>
          <a:endParaRPr lang="en-US" sz="3600" kern="1200" dirty="0"/>
        </a:p>
      </dsp:txBody>
      <dsp:txXfrm>
        <a:off x="4722813" y="60666"/>
        <a:ext cx="1589655" cy="1297339"/>
      </dsp:txXfrm>
    </dsp:sp>
    <dsp:sp modelId="{B064D67E-060B-4FC2-8146-447968371018}">
      <dsp:nvSpPr>
        <dsp:cNvPr id="0" name=""/>
        <dsp:cNvSpPr/>
      </dsp:nvSpPr>
      <dsp:spPr>
        <a:xfrm>
          <a:off x="6519868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519868" y="585060"/>
        <a:ext cx="247884" cy="248552"/>
      </dsp:txXfrm>
    </dsp:sp>
    <dsp:sp modelId="{5B791156-B3BB-49BF-BA38-E9792D6064BE}">
      <dsp:nvSpPr>
        <dsp:cNvPr id="0" name=""/>
        <dsp:cNvSpPr/>
      </dsp:nvSpPr>
      <dsp:spPr>
        <a:xfrm>
          <a:off x="7020982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4. _____</a:t>
          </a:r>
          <a:endParaRPr lang="en-US" sz="3600" kern="1200" dirty="0"/>
        </a:p>
      </dsp:txBody>
      <dsp:txXfrm>
        <a:off x="7061344" y="60666"/>
        <a:ext cx="1589655" cy="1297339"/>
      </dsp:txXfrm>
    </dsp:sp>
    <dsp:sp modelId="{9C9888F3-4C42-470E-A8C7-A2F85CAC08E1}">
      <dsp:nvSpPr>
        <dsp:cNvPr id="0" name=""/>
        <dsp:cNvSpPr/>
      </dsp:nvSpPr>
      <dsp:spPr>
        <a:xfrm>
          <a:off x="8858400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858400" y="585060"/>
        <a:ext cx="247884" cy="248552"/>
      </dsp:txXfrm>
    </dsp:sp>
    <dsp:sp modelId="{4DA8362C-B793-48F5-A061-66233716F6E2}">
      <dsp:nvSpPr>
        <dsp:cNvPr id="0" name=""/>
        <dsp:cNvSpPr/>
      </dsp:nvSpPr>
      <dsp:spPr>
        <a:xfrm>
          <a:off x="9359514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5. _____</a:t>
          </a:r>
          <a:endParaRPr lang="en-US" sz="3600" kern="1200" dirty="0"/>
        </a:p>
      </dsp:txBody>
      <dsp:txXfrm>
        <a:off x="9399876" y="60666"/>
        <a:ext cx="1589655" cy="1297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FTha4zARGN4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Prepare for Lesson 5 - Unit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3553" y="6023249"/>
            <a:ext cx="710004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SPEAKING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8E0627-9B64-414D-94C5-F7ECBA1EE60F}"/>
              </a:ext>
            </a:extLst>
          </p:cNvPr>
          <p:cNvSpPr txBox="1"/>
          <p:nvPr/>
        </p:nvSpPr>
        <p:spPr>
          <a:xfrm>
            <a:off x="3626310" y="3763537"/>
            <a:ext cx="568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Learning basic life skills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BECOMING INDEPENDENT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747097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0259" y="3423459"/>
            <a:ext cx="2381411" cy="907530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LESS 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Watch a video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77973"/>
            <a:ext cx="4879384" cy="8583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1. </a:t>
            </a:r>
            <a:r>
              <a:rPr lang="en-US" sz="2000" dirty="0" smtClean="0">
                <a:solidFill>
                  <a:schemeClr val="tx1"/>
                </a:solidFill>
              </a:rPr>
              <a:t>Discuss </a:t>
            </a:r>
            <a:r>
              <a:rPr lang="en-US" sz="2000" dirty="0">
                <a:solidFill>
                  <a:schemeClr val="tx1"/>
                </a:solidFill>
              </a:rPr>
              <a:t>these questions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Choose the correct answers.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424517"/>
            <a:ext cx="4879385" cy="6629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Task 3: </a:t>
            </a:r>
            <a:r>
              <a:rPr lang="en-GB" sz="2000" dirty="0">
                <a:solidFill>
                  <a:schemeClr val="tx1"/>
                </a:solidFill>
              </a:rPr>
              <a:t>Practice giving instructions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140966" y="2605833"/>
            <a:ext cx="925335" cy="8176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9131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FUTHER</a:t>
            </a:r>
            <a:r>
              <a:rPr lang="en-US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5" y="5783976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254898" y="5009722"/>
            <a:ext cx="695269" cy="77425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163397" y="5783976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877224"/>
            <a:ext cx="709996" cy="78683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456492"/>
            <a:ext cx="4879382" cy="8864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Task </a:t>
            </a:r>
            <a:r>
              <a:rPr lang="en-GB" sz="2000" dirty="0">
                <a:solidFill>
                  <a:schemeClr val="tx1"/>
                </a:solidFill>
              </a:rPr>
              <a:t>4: Add more steps and give instructions</a:t>
            </a:r>
            <a:r>
              <a:rPr lang="en-GB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Facebook K&amp;T" panose="02040603050506020204" pitchFamily="18" charset="0"/>
              </a:rPr>
              <a:t>SPEAKING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  <p:pic>
        <p:nvPicPr>
          <p:cNvPr id="5" name="How To Cook Perfect Hard-Boiled Eggs">
            <a:hlinkClick r:id="" action="ppaction://media"/>
            <a:extLst>
              <a:ext uri="{FF2B5EF4-FFF2-40B4-BE49-F238E27FC236}">
                <a16:creationId xmlns:a16="http://schemas.microsoft.com/office/drawing/2014/main" xmlns="" id="{5CFB3138-0679-DA04-5DBF-B4B6D9435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8" y="1725022"/>
            <a:ext cx="8811491" cy="4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62384563"/>
              </p:ext>
            </p:extLst>
          </p:nvPr>
        </p:nvGraphicFramePr>
        <p:xfrm>
          <a:off x="848151" y="1699695"/>
          <a:ext cx="11035282" cy="141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Discuss these questions.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5637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1C4AD4-2BF8-7053-6131-9E05A05D4834}"/>
              </a:ext>
            </a:extLst>
          </p:cNvPr>
          <p:cNvSpPr txBox="1"/>
          <p:nvPr/>
        </p:nvSpPr>
        <p:spPr>
          <a:xfrm>
            <a:off x="1380647" y="2168134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EA7509-BCE8-8DED-7A3C-A4DB4D9829E6}"/>
              </a:ext>
            </a:extLst>
          </p:cNvPr>
          <p:cNvSpPr txBox="1"/>
          <p:nvPr/>
        </p:nvSpPr>
        <p:spPr>
          <a:xfrm>
            <a:off x="6132032" y="2126631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5FBC89-DB1F-7619-5947-87F4E55C4AD8}"/>
              </a:ext>
            </a:extLst>
          </p:cNvPr>
          <p:cNvSpPr txBox="1"/>
          <p:nvPr/>
        </p:nvSpPr>
        <p:spPr>
          <a:xfrm>
            <a:off x="8420483" y="2108699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6FDFB9-FAAD-B2F2-C030-3945786E4058}"/>
              </a:ext>
            </a:extLst>
          </p:cNvPr>
          <p:cNvSpPr txBox="1"/>
          <p:nvPr/>
        </p:nvSpPr>
        <p:spPr>
          <a:xfrm>
            <a:off x="10762716" y="2108695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908213" y="3470022"/>
            <a:ext cx="11050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36427"/>
                </a:solidFill>
              </a:rPr>
              <a:t>A. </a:t>
            </a:r>
            <a:r>
              <a:rPr lang="en-US" sz="3600" dirty="0">
                <a:solidFill>
                  <a:srgbClr val="242021"/>
                </a:solidFill>
              </a:rPr>
              <a:t>Hang or fold, and store your own clothes</a:t>
            </a:r>
          </a:p>
          <a:p>
            <a:r>
              <a:rPr lang="en-US" sz="3600" b="1" dirty="0">
                <a:solidFill>
                  <a:srgbClr val="E36427"/>
                </a:solidFill>
              </a:rPr>
              <a:t>B. </a:t>
            </a:r>
            <a:r>
              <a:rPr lang="en-US" sz="3600" dirty="0">
                <a:solidFill>
                  <a:srgbClr val="242021"/>
                </a:solidFill>
              </a:rPr>
              <a:t>Sort the clothes by </a:t>
            </a:r>
            <a:r>
              <a:rPr lang="en-US" sz="3600" dirty="0" err="1">
                <a:solidFill>
                  <a:srgbClr val="242021"/>
                </a:solidFill>
              </a:rPr>
              <a:t>colour</a:t>
            </a:r>
            <a:endParaRPr lang="en-US" sz="3600" dirty="0">
              <a:solidFill>
                <a:srgbClr val="242021"/>
              </a:solidFill>
            </a:endParaRPr>
          </a:p>
          <a:p>
            <a:r>
              <a:rPr lang="en-US" sz="3600" b="1" dirty="0">
                <a:solidFill>
                  <a:srgbClr val="E36427"/>
                </a:solidFill>
              </a:rPr>
              <a:t>C</a:t>
            </a:r>
            <a:r>
              <a:rPr lang="en-US" sz="3600" b="1" dirty="0" smtClean="0">
                <a:solidFill>
                  <a:srgbClr val="E36427"/>
                </a:solidFill>
              </a:rPr>
              <a:t>. </a:t>
            </a:r>
            <a:r>
              <a:rPr lang="en-US" sz="3600" dirty="0" smtClean="0">
                <a:solidFill>
                  <a:srgbClr val="242021"/>
                </a:solidFill>
              </a:rPr>
              <a:t>Remove </a:t>
            </a:r>
            <a:r>
              <a:rPr lang="en-US" sz="3600" dirty="0">
                <a:solidFill>
                  <a:srgbClr val="242021"/>
                </a:solidFill>
              </a:rPr>
              <a:t>the wet clothes from the </a:t>
            </a:r>
            <a:r>
              <a:rPr lang="en-US" sz="3600" dirty="0" smtClean="0">
                <a:solidFill>
                  <a:srgbClr val="242021"/>
                </a:solidFill>
              </a:rPr>
              <a:t>washing machine </a:t>
            </a:r>
            <a:r>
              <a:rPr lang="en-US" sz="3600" dirty="0">
                <a:solidFill>
                  <a:srgbClr val="242021"/>
                </a:solidFill>
              </a:rPr>
              <a:t>and dry them </a:t>
            </a:r>
            <a:endParaRPr lang="en-US" sz="3600" dirty="0" smtClean="0">
              <a:solidFill>
                <a:srgbClr val="242021"/>
              </a:solidFill>
            </a:endParaRPr>
          </a:p>
          <a:p>
            <a:r>
              <a:rPr lang="en-US" sz="3600" b="1" dirty="0" smtClean="0">
                <a:solidFill>
                  <a:srgbClr val="E36427"/>
                </a:solidFill>
              </a:rPr>
              <a:t>D</a:t>
            </a:r>
            <a:r>
              <a:rPr lang="en-US" sz="3600" b="1" dirty="0">
                <a:solidFill>
                  <a:srgbClr val="E36427"/>
                </a:solidFill>
              </a:rPr>
              <a:t>. </a:t>
            </a:r>
            <a:r>
              <a:rPr lang="en-US" sz="3600" dirty="0">
                <a:solidFill>
                  <a:srgbClr val="242021"/>
                </a:solidFill>
              </a:rPr>
              <a:t>Add the washing powder or liquid</a:t>
            </a:r>
          </a:p>
          <a:p>
            <a:r>
              <a:rPr lang="en-US" sz="3600" b="1" dirty="0">
                <a:solidFill>
                  <a:srgbClr val="E36427"/>
                </a:solidFill>
              </a:rPr>
              <a:t>E. </a:t>
            </a:r>
            <a:r>
              <a:rPr lang="en-US" sz="3600" dirty="0">
                <a:solidFill>
                  <a:srgbClr val="242021"/>
                </a:solidFill>
              </a:rPr>
              <a:t>Load the washing machine and turn it on</a:t>
            </a:r>
            <a:r>
              <a:rPr lang="en-US" sz="3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1C4AD4-2BF8-7053-6131-9E05A05D4834}"/>
              </a:ext>
            </a:extLst>
          </p:cNvPr>
          <p:cNvSpPr txBox="1"/>
          <p:nvPr/>
        </p:nvSpPr>
        <p:spPr>
          <a:xfrm>
            <a:off x="3737958" y="2150205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D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following instructions on how to do laundry. Underline the correct answers.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E7BC2C-3522-0632-84CF-5AD0832C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01" y="2112207"/>
            <a:ext cx="11380577" cy="340357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4EC40BA-A2CB-DE90-238A-5FCAF2B899D4}"/>
              </a:ext>
            </a:extLst>
          </p:cNvPr>
          <p:cNvCxnSpPr>
            <a:cxnSpLocks/>
          </p:cNvCxnSpPr>
          <p:nvPr/>
        </p:nvCxnSpPr>
        <p:spPr>
          <a:xfrm>
            <a:off x="7301345" y="2507673"/>
            <a:ext cx="4294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3B80AA9-47E5-5788-02D9-CEECD9161817}"/>
              </a:ext>
            </a:extLst>
          </p:cNvPr>
          <p:cNvCxnSpPr>
            <a:cxnSpLocks/>
          </p:cNvCxnSpPr>
          <p:nvPr/>
        </p:nvCxnSpPr>
        <p:spPr>
          <a:xfrm>
            <a:off x="9573490" y="2867898"/>
            <a:ext cx="8866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416B8C2-6FB6-FC3F-79AA-D5ABFB3B1DAC}"/>
              </a:ext>
            </a:extLst>
          </p:cNvPr>
          <p:cNvCxnSpPr>
            <a:cxnSpLocks/>
          </p:cNvCxnSpPr>
          <p:nvPr/>
        </p:nvCxnSpPr>
        <p:spPr>
          <a:xfrm>
            <a:off x="2590799" y="3588345"/>
            <a:ext cx="457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4CD8248-845B-0BA1-E6FB-D50FC5C140F7}"/>
              </a:ext>
            </a:extLst>
          </p:cNvPr>
          <p:cNvCxnSpPr>
            <a:cxnSpLocks/>
          </p:cNvCxnSpPr>
          <p:nvPr/>
        </p:nvCxnSpPr>
        <p:spPr>
          <a:xfrm>
            <a:off x="3808680" y="4323306"/>
            <a:ext cx="8187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47CCEFF-AE72-67BD-CA10-3224E4CC9E39}"/>
              </a:ext>
            </a:extLst>
          </p:cNvPr>
          <p:cNvCxnSpPr>
            <a:cxnSpLocks/>
          </p:cNvCxnSpPr>
          <p:nvPr/>
        </p:nvCxnSpPr>
        <p:spPr>
          <a:xfrm>
            <a:off x="948665" y="5030558"/>
            <a:ext cx="7554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1C4AD4-2BF8-7053-6131-9E05A05D4834}"/>
              </a:ext>
            </a:extLst>
          </p:cNvPr>
          <p:cNvSpPr txBox="1"/>
          <p:nvPr/>
        </p:nvSpPr>
        <p:spPr>
          <a:xfrm>
            <a:off x="1448919" y="5639400"/>
            <a:ext cx="9536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1. sort </a:t>
            </a:r>
            <a:r>
              <a:rPr lang="en-US" sz="3600" dirty="0" smtClean="0">
                <a:solidFill>
                  <a:srgbClr val="C00000"/>
                </a:solidFill>
              </a:rPr>
              <a:t>		2</a:t>
            </a:r>
            <a:r>
              <a:rPr lang="en-US" sz="3600" dirty="0">
                <a:solidFill>
                  <a:srgbClr val="C00000"/>
                </a:solidFill>
              </a:rPr>
              <a:t>. Secondly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3. </a:t>
            </a:r>
            <a:r>
              <a:rPr lang="en-US" sz="3600" dirty="0" smtClean="0">
                <a:solidFill>
                  <a:srgbClr val="C00000"/>
                </a:solidFill>
              </a:rPr>
              <a:t>load		4</a:t>
            </a:r>
            <a:r>
              <a:rPr lang="en-US" sz="3600" dirty="0">
                <a:solidFill>
                  <a:srgbClr val="C00000"/>
                </a:solidFill>
              </a:rPr>
              <a:t>. remove </a:t>
            </a:r>
            <a:r>
              <a:rPr lang="en-US" sz="3600" dirty="0" smtClean="0">
                <a:solidFill>
                  <a:srgbClr val="C00000"/>
                </a:solidFill>
              </a:rPr>
              <a:t>	5</a:t>
            </a:r>
            <a:r>
              <a:rPr lang="en-US" sz="3600" dirty="0">
                <a:solidFill>
                  <a:srgbClr val="C00000"/>
                </a:solidFill>
              </a:rPr>
              <a:t>. Finally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Read the steps in cooking rice in a rice cooker. Use the model in 2 and the tips above to give instructions. 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71681B-B67D-7005-3038-FD6283F7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13" y="2602394"/>
            <a:ext cx="10702456" cy="31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groups. Add more steps or tips, and report to the whole class. Vote for the best recipe for cooking rice in a rice cooker. 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93" y="2233465"/>
            <a:ext cx="6506497" cy="43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6" y="1969986"/>
            <a:ext cx="10597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to give instructions on a basic life skill.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2982</TotalTime>
  <Words>274</Words>
  <Application>Microsoft Office PowerPoint</Application>
  <PresentationFormat>Widescreen</PresentationFormat>
  <Paragraphs>67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185</cp:revision>
  <dcterms:created xsi:type="dcterms:W3CDTF">2020-12-09T02:04:09Z</dcterms:created>
  <dcterms:modified xsi:type="dcterms:W3CDTF">2023-06-30T06:32:42Z</dcterms:modified>
</cp:coreProperties>
</file>