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9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C7DA9-5366-40FC-9442-7FC89ABFCE50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068A2-CB52-4EA9-8935-C5F35A0B0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79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4590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D6A-6E22-4A23-BF64-2DDA404F3ADD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4374-2178-4C5F-B2BB-9139B64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2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D6A-6E22-4A23-BF64-2DDA404F3ADD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4374-2178-4C5F-B2BB-9139B64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355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D6A-6E22-4A23-BF64-2DDA404F3ADD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4374-2178-4C5F-B2BB-9139B64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80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D6A-6E22-4A23-BF64-2DDA404F3ADD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4374-2178-4C5F-B2BB-9139B64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4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D6A-6E22-4A23-BF64-2DDA404F3ADD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4374-2178-4C5F-B2BB-9139B64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803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D6A-6E22-4A23-BF64-2DDA404F3ADD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4374-2178-4C5F-B2BB-9139B64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228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D6A-6E22-4A23-BF64-2DDA404F3ADD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4374-2178-4C5F-B2BB-9139B64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277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D6A-6E22-4A23-BF64-2DDA404F3ADD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4374-2178-4C5F-B2BB-9139B64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487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D6A-6E22-4A23-BF64-2DDA404F3ADD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4374-2178-4C5F-B2BB-9139B64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01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D6A-6E22-4A23-BF64-2DDA404F3ADD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4374-2178-4C5F-B2BB-9139B64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33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D6A-6E22-4A23-BF64-2DDA404F3ADD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4374-2178-4C5F-B2BB-9139B64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86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57D6A-6E22-4A23-BF64-2DDA404F3ADD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84374-2178-4C5F-B2BB-9139B64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17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14" y="188"/>
            <a:ext cx="6857624" cy="6857624"/>
          </a:xfrm>
          <a:prstGeom prst="rect">
            <a:avLst/>
          </a:prstGeom>
        </p:spPr>
      </p:pic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4839286" y="911866"/>
            <a:ext cx="6358597" cy="1376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None/>
            </a:pPr>
            <a:r>
              <a:rPr lang="en-US" altLang="zh-CN" sz="4172" b="1" cap="all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Bài</a:t>
            </a:r>
            <a:r>
              <a:rPr lang="en-US" altLang="zh-CN" sz="4172" b="1" cap="all" dirty="0" smtClean="0">
                <a:solidFill>
                  <a:srgbClr val="00B05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3: </a:t>
            </a:r>
            <a:r>
              <a:rPr lang="en-US" altLang="zh-CN" sz="4172" b="1" cap="all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phòng</a:t>
            </a:r>
            <a:r>
              <a:rPr lang="en-US" altLang="zh-CN" sz="4172" b="1" cap="all" dirty="0" smtClean="0">
                <a:solidFill>
                  <a:srgbClr val="00B05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172" b="1" cap="all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tránh</a:t>
            </a:r>
            <a:r>
              <a:rPr lang="en-US" altLang="zh-CN" sz="4172" b="1" cap="all" dirty="0" smtClean="0">
                <a:solidFill>
                  <a:srgbClr val="00B05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172" b="1" cap="all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ngộ</a:t>
            </a:r>
            <a:r>
              <a:rPr lang="en-US" altLang="zh-CN" sz="4172" b="1" cap="all" dirty="0" smtClean="0">
                <a:solidFill>
                  <a:srgbClr val="00B05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172" b="1" cap="all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độc</a:t>
            </a:r>
            <a:r>
              <a:rPr lang="en-US" altLang="zh-CN" sz="4172" b="1" cap="all" dirty="0" smtClean="0">
                <a:solidFill>
                  <a:srgbClr val="00B05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172" b="1" cap="all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khi</a:t>
            </a:r>
            <a:r>
              <a:rPr lang="en-US" altLang="zh-CN" sz="4172" b="1" cap="all" dirty="0" smtClean="0">
                <a:solidFill>
                  <a:srgbClr val="00B05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ở </a:t>
            </a:r>
            <a:r>
              <a:rPr lang="en-US" altLang="zh-CN" sz="4172" b="1" cap="all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nhà</a:t>
            </a:r>
            <a:endParaRPr lang="zh-CN" altLang="en-US" sz="4172" b="1" cap="all" dirty="0">
              <a:solidFill>
                <a:srgbClr val="00B050"/>
              </a:solidFill>
              <a:latin typeface="Times New Roman" panose="02020603050405020304" pitchFamily="18" charset="0"/>
              <a:ea typeface="方正稚艺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744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839" y="586333"/>
            <a:ext cx="5391537" cy="53915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75385" y="4140587"/>
            <a:ext cx="27741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6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63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3491" y="847541"/>
            <a:ext cx="937952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endParaRPr lang="en-US" sz="28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endParaRPr lang="en-US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6370" y="-39147"/>
            <a:ext cx="3449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95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49499" cy="14158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815" y="304790"/>
            <a:ext cx="3408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8910" y="1371600"/>
            <a:ext cx="92686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  <a:p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428509" y="304791"/>
            <a:ext cx="3699164" cy="8174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594763" y="457199"/>
            <a:ext cx="3948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28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652655" y="2507673"/>
            <a:ext cx="5957454" cy="18565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6"/>
            <a:ext cx="5306291" cy="685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55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49499" cy="14158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815" y="304790"/>
            <a:ext cx="3408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8834"/>
            <a:ext cx="3810000" cy="475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5943600" y="304790"/>
            <a:ext cx="4184073" cy="13300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89966" y="623456"/>
            <a:ext cx="3948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26328" y="2189018"/>
            <a:ext cx="90885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chẵn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15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696691" y="872832"/>
            <a:ext cx="7329054" cy="31726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6"/>
            <a:ext cx="5306291" cy="685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43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" y="188"/>
            <a:ext cx="6259516" cy="6857624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165273" y="2008909"/>
            <a:ext cx="6026727" cy="2895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165273" y="2507667"/>
            <a:ext cx="602672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85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" y="188"/>
            <a:ext cx="6259516" cy="68576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29200" y="2729345"/>
            <a:ext cx="67887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147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242</Words>
  <Application>Microsoft Office PowerPoint</Application>
  <PresentationFormat>Widescreen</PresentationFormat>
  <Paragraphs>20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等线</vt:lpstr>
      <vt:lpstr>Times New Roman</vt:lpstr>
      <vt:lpstr>方正稚艺简体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TH_BaDinh-01</dc:creator>
  <cp:lastModifiedBy>TH_BaDinh-01</cp:lastModifiedBy>
  <cp:revision>2</cp:revision>
  <dcterms:created xsi:type="dcterms:W3CDTF">2021-07-19T13:26:41Z</dcterms:created>
  <dcterms:modified xsi:type="dcterms:W3CDTF">2021-07-19T13:41:23Z</dcterms:modified>
</cp:coreProperties>
</file>