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675" r:id="rId4"/>
    <p:sldId id="880" r:id="rId5"/>
    <p:sldId id="854" r:id="rId6"/>
    <p:sldId id="871" r:id="rId7"/>
    <p:sldId id="622" r:id="rId8"/>
    <p:sldId id="782" r:id="rId9"/>
    <p:sldId id="875" r:id="rId10"/>
    <p:sldId id="881" r:id="rId11"/>
    <p:sldId id="882" r:id="rId12"/>
    <p:sldId id="883" r:id="rId13"/>
    <p:sldId id="88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E261E"/>
    <a:srgbClr val="009AE5"/>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E80330-3139-4433-B4E3-A12BD067AE14}" v="1005" dt="2022-06-27T16:43:16.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6" autoAdjust="0"/>
    <p:restoredTop sz="93970" autoAdjust="0"/>
  </p:normalViewPr>
  <p:slideViewPr>
    <p:cSldViewPr snapToGrid="0">
      <p:cViewPr varScale="1">
        <p:scale>
          <a:sx n="70" d="100"/>
          <a:sy n="70" d="100"/>
        </p:scale>
        <p:origin x="702" y="60"/>
      </p:cViewPr>
      <p:guideLst/>
    </p:cSldViewPr>
  </p:slideViewPr>
  <p:outlineViewPr>
    <p:cViewPr>
      <p:scale>
        <a:sx n="33" d="100"/>
        <a:sy n="33" d="100"/>
      </p:scale>
      <p:origin x="0" y="-490"/>
    </p:cViewPr>
  </p:outlineViewPr>
  <p:notesTextViewPr>
    <p:cViewPr>
      <p:scale>
        <a:sx n="1" d="1"/>
        <a:sy n="1" d="1"/>
      </p:scale>
      <p:origin x="0" y="0"/>
    </p:cViewPr>
  </p:notesTextViewPr>
  <p:sorterViewPr>
    <p:cViewPr>
      <p:scale>
        <a:sx n="100" d="100"/>
        <a:sy n="100" d="100"/>
      </p:scale>
      <p:origin x="0" y="-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Chi Son" userId="606856d02e9d83ac" providerId="LiveId" clId="{D19BCE6B-8684-4041-8768-2894E852AB41}"/>
    <pc:docChg chg="undo custSel addSld delSld modSld">
      <pc:chgData name="Nguyen Chi Son" userId="606856d02e9d83ac" providerId="LiveId" clId="{D19BCE6B-8684-4041-8768-2894E852AB41}" dt="2021-09-02T16:31:25.540" v="5025"/>
      <pc:docMkLst>
        <pc:docMk/>
      </pc:docMkLst>
      <pc:sldChg chg="modSp mod">
        <pc:chgData name="Nguyen Chi Son" userId="606856d02e9d83ac" providerId="LiveId" clId="{D19BCE6B-8684-4041-8768-2894E852AB41}" dt="2021-09-02T15:11:01.381" v="86" actId="20577"/>
        <pc:sldMkLst>
          <pc:docMk/>
          <pc:sldMk cId="2922349590" sldId="256"/>
        </pc:sldMkLst>
        <pc:spChg chg="mod">
          <ac:chgData name="Nguyen Chi Son" userId="606856d02e9d83ac" providerId="LiveId" clId="{D19BCE6B-8684-4041-8768-2894E852AB41}" dt="2021-09-02T15:11:01.381" v="86" actId="20577"/>
          <ac:spMkLst>
            <pc:docMk/>
            <pc:sldMk cId="2922349590" sldId="256"/>
            <ac:spMk id="136" creationId="{C574B640-0199-463F-87CA-8E3956B46E10}"/>
          </ac:spMkLst>
        </pc:spChg>
      </pc:sldChg>
      <pc:sldChg chg="modSp mod">
        <pc:chgData name="Nguyen Chi Son" userId="606856d02e9d83ac" providerId="LiveId" clId="{D19BCE6B-8684-4041-8768-2894E852AB41}" dt="2021-09-02T15:28:53.443" v="126" actId="20577"/>
        <pc:sldMkLst>
          <pc:docMk/>
          <pc:sldMk cId="2812505328" sldId="362"/>
        </pc:sldMkLst>
        <pc:spChg chg="mod">
          <ac:chgData name="Nguyen Chi Son" userId="606856d02e9d83ac" providerId="LiveId" clId="{D19BCE6B-8684-4041-8768-2894E852AB41}" dt="2021-09-02T15:28:53.443" v="126" actId="20577"/>
          <ac:spMkLst>
            <pc:docMk/>
            <pc:sldMk cId="2812505328" sldId="362"/>
            <ac:spMk id="2" creationId="{DAF08EC2-5D0D-48D9-855C-A59C0E5ED55B}"/>
          </ac:spMkLst>
        </pc:spChg>
      </pc:sldChg>
      <pc:sldChg chg="modSp mod">
        <pc:chgData name="Nguyen Chi Son" userId="606856d02e9d83ac" providerId="LiveId" clId="{D19BCE6B-8684-4041-8768-2894E852AB41}" dt="2021-09-02T15:45:23.600" v="868" actId="20577"/>
        <pc:sldMkLst>
          <pc:docMk/>
          <pc:sldMk cId="3904192345" sldId="502"/>
        </pc:sldMkLst>
        <pc:spChg chg="mod">
          <ac:chgData name="Nguyen Chi Son" userId="606856d02e9d83ac" providerId="LiveId" clId="{D19BCE6B-8684-4041-8768-2894E852AB41}" dt="2021-09-02T15:45:23.600" v="868" actId="20577"/>
          <ac:spMkLst>
            <pc:docMk/>
            <pc:sldMk cId="3904192345" sldId="502"/>
            <ac:spMk id="2" creationId="{DAF08EC2-5D0D-48D9-855C-A59C0E5ED55B}"/>
          </ac:spMkLst>
        </pc:spChg>
      </pc:sldChg>
      <pc:sldChg chg="addSp delSp modSp mod">
        <pc:chgData name="Nguyen Chi Son" userId="606856d02e9d83ac" providerId="LiveId" clId="{D19BCE6B-8684-4041-8768-2894E852AB41}" dt="2021-09-02T15:44:44.355" v="797" actId="554"/>
        <pc:sldMkLst>
          <pc:docMk/>
          <pc:sldMk cId="3298182474" sldId="547"/>
        </pc:sldMkLst>
        <pc:spChg chg="mod">
          <ac:chgData name="Nguyen Chi Son" userId="606856d02e9d83ac" providerId="LiveId" clId="{D19BCE6B-8684-4041-8768-2894E852AB41}" dt="2021-09-02T15:29:30.039" v="353" actId="20577"/>
          <ac:spMkLst>
            <pc:docMk/>
            <pc:sldMk cId="3298182474" sldId="547"/>
            <ac:spMk id="2" creationId="{BA8A6260-CA4B-46A9-A06E-C71EE59E6992}"/>
          </ac:spMkLst>
        </pc:spChg>
        <pc:spChg chg="add mod">
          <ac:chgData name="Nguyen Chi Son" userId="606856d02e9d83ac" providerId="LiveId" clId="{D19BCE6B-8684-4041-8768-2894E852AB41}" dt="2021-09-02T15:44:44.355" v="797" actId="554"/>
          <ac:spMkLst>
            <pc:docMk/>
            <pc:sldMk cId="3298182474" sldId="547"/>
            <ac:spMk id="8" creationId="{B5ECF9DA-747A-416C-815D-4FC1A623870D}"/>
          </ac:spMkLst>
        </pc:spChg>
        <pc:spChg chg="add mod">
          <ac:chgData name="Nguyen Chi Son" userId="606856d02e9d83ac" providerId="LiveId" clId="{D19BCE6B-8684-4041-8768-2894E852AB41}" dt="2021-09-02T15:44:44.355" v="797" actId="554"/>
          <ac:spMkLst>
            <pc:docMk/>
            <pc:sldMk cId="3298182474" sldId="547"/>
            <ac:spMk id="9" creationId="{E3CE5C03-A4E7-4DD1-A273-EB4DEB634293}"/>
          </ac:spMkLst>
        </pc:spChg>
        <pc:spChg chg="add mod">
          <ac:chgData name="Nguyen Chi Son" userId="606856d02e9d83ac" providerId="LiveId" clId="{D19BCE6B-8684-4041-8768-2894E852AB41}" dt="2021-09-02T15:44:44.355" v="797" actId="554"/>
          <ac:spMkLst>
            <pc:docMk/>
            <pc:sldMk cId="3298182474" sldId="547"/>
            <ac:spMk id="10" creationId="{47EC0BF2-5934-474A-94EE-88AC9B35ECF1}"/>
          </ac:spMkLst>
        </pc:spChg>
        <pc:picChg chg="del">
          <ac:chgData name="Nguyen Chi Son" userId="606856d02e9d83ac" providerId="LiveId" clId="{D19BCE6B-8684-4041-8768-2894E852AB41}" dt="2021-09-02T15:29:31.636" v="354" actId="478"/>
          <ac:picMkLst>
            <pc:docMk/>
            <pc:sldMk cId="3298182474" sldId="547"/>
            <ac:picMk id="4" creationId="{888C3101-599A-43C4-BE73-EE570CB96363}"/>
          </ac:picMkLst>
        </pc:picChg>
        <pc:picChg chg="add mod modCrop">
          <ac:chgData name="Nguyen Chi Son" userId="606856d02e9d83ac" providerId="LiveId" clId="{D19BCE6B-8684-4041-8768-2894E852AB41}" dt="2021-09-02T15:42:28.883" v="392" actId="408"/>
          <ac:picMkLst>
            <pc:docMk/>
            <pc:sldMk cId="3298182474" sldId="547"/>
            <ac:picMk id="5" creationId="{97D0A7CE-A051-476F-8CFA-5854A1EE74A0}"/>
          </ac:picMkLst>
        </pc:picChg>
        <pc:picChg chg="add mod">
          <ac:chgData name="Nguyen Chi Son" userId="606856d02e9d83ac" providerId="LiveId" clId="{D19BCE6B-8684-4041-8768-2894E852AB41}" dt="2021-09-02T15:42:28.883" v="392" actId="408"/>
          <ac:picMkLst>
            <pc:docMk/>
            <pc:sldMk cId="3298182474" sldId="547"/>
            <ac:picMk id="1026" creationId="{22B2CB73-A7BF-4593-9C9F-98AE376E84DC}"/>
          </ac:picMkLst>
        </pc:picChg>
        <pc:picChg chg="add mod">
          <ac:chgData name="Nguyen Chi Son" userId="606856d02e9d83ac" providerId="LiveId" clId="{D19BCE6B-8684-4041-8768-2894E852AB41}" dt="2021-09-02T15:42:28.883" v="392" actId="408"/>
          <ac:picMkLst>
            <pc:docMk/>
            <pc:sldMk cId="3298182474" sldId="547"/>
            <ac:picMk id="1028" creationId="{E6898385-9910-4C76-9D15-5922A0F37FDD}"/>
          </ac:picMkLst>
        </pc:picChg>
      </pc:sldChg>
      <pc:sldChg chg="addSp delSp modSp mod">
        <pc:chgData name="Nguyen Chi Son" userId="606856d02e9d83ac" providerId="LiveId" clId="{D19BCE6B-8684-4041-8768-2894E852AB41}" dt="2021-09-02T16:06:36.632" v="1640" actId="1076"/>
        <pc:sldMkLst>
          <pc:docMk/>
          <pc:sldMk cId="2951639226" sldId="592"/>
        </pc:sldMkLst>
        <pc:spChg chg="del">
          <ac:chgData name="Nguyen Chi Son" userId="606856d02e9d83ac" providerId="LiveId" clId="{D19BCE6B-8684-4041-8768-2894E852AB41}" dt="2021-09-02T15:51:33.197" v="975" actId="478"/>
          <ac:spMkLst>
            <pc:docMk/>
            <pc:sldMk cId="2951639226" sldId="592"/>
            <ac:spMk id="6" creationId="{8D6FE5CB-38A3-4192-BA67-2F814BE96A09}"/>
          </ac:spMkLst>
        </pc:spChg>
        <pc:spChg chg="mod">
          <ac:chgData name="Nguyen Chi Son" userId="606856d02e9d83ac" providerId="LiveId" clId="{D19BCE6B-8684-4041-8768-2894E852AB41}" dt="2021-09-02T15:51:30.003" v="974" actId="20577"/>
          <ac:spMkLst>
            <pc:docMk/>
            <pc:sldMk cId="2951639226" sldId="592"/>
            <ac:spMk id="9" creationId="{9F4BC261-4781-4DFE-BA2B-77EE6F751C48}"/>
          </ac:spMkLst>
        </pc:spChg>
        <pc:spChg chg="add mod">
          <ac:chgData name="Nguyen Chi Son" userId="606856d02e9d83ac" providerId="LiveId" clId="{D19BCE6B-8684-4041-8768-2894E852AB41}" dt="2021-09-02T16:06:36.632" v="1640" actId="1076"/>
          <ac:spMkLst>
            <pc:docMk/>
            <pc:sldMk cId="2951639226" sldId="592"/>
            <ac:spMk id="18" creationId="{F7FD1FDB-7305-4182-AED5-6C5292AFF68F}"/>
          </ac:spMkLst>
        </pc:spChg>
        <pc:spChg chg="add mod">
          <ac:chgData name="Nguyen Chi Son" userId="606856d02e9d83ac" providerId="LiveId" clId="{D19BCE6B-8684-4041-8768-2894E852AB41}" dt="2021-09-02T16:06:29.807" v="1638" actId="1076"/>
          <ac:spMkLst>
            <pc:docMk/>
            <pc:sldMk cId="2951639226" sldId="592"/>
            <ac:spMk id="19" creationId="{FB647DC3-9571-464C-9754-D985C784AE47}"/>
          </ac:spMkLst>
        </pc:spChg>
        <pc:spChg chg="del">
          <ac:chgData name="Nguyen Chi Son" userId="606856d02e9d83ac" providerId="LiveId" clId="{D19BCE6B-8684-4041-8768-2894E852AB41}" dt="2021-09-02T15:51:33.197" v="975" actId="478"/>
          <ac:spMkLst>
            <pc:docMk/>
            <pc:sldMk cId="2951639226" sldId="592"/>
            <ac:spMk id="24" creationId="{4A948F33-FF49-4DF5-9262-65FA8E715A7D}"/>
          </ac:spMkLst>
        </pc:spChg>
        <pc:spChg chg="del">
          <ac:chgData name="Nguyen Chi Son" userId="606856d02e9d83ac" providerId="LiveId" clId="{D19BCE6B-8684-4041-8768-2894E852AB41}" dt="2021-09-02T15:51:33.197" v="975" actId="478"/>
          <ac:spMkLst>
            <pc:docMk/>
            <pc:sldMk cId="2951639226" sldId="592"/>
            <ac:spMk id="25" creationId="{555E8CB5-CE9F-4BFE-AD4E-ECA8CCF0BBCC}"/>
          </ac:spMkLst>
        </pc:spChg>
        <pc:spChg chg="del">
          <ac:chgData name="Nguyen Chi Son" userId="606856d02e9d83ac" providerId="LiveId" clId="{D19BCE6B-8684-4041-8768-2894E852AB41}" dt="2021-09-02T15:51:33.197" v="975" actId="478"/>
          <ac:spMkLst>
            <pc:docMk/>
            <pc:sldMk cId="2951639226" sldId="592"/>
            <ac:spMk id="26" creationId="{7644B3CE-D22A-489D-8198-C3C2141E95F6}"/>
          </ac:spMkLst>
        </pc:spChg>
        <pc:spChg chg="del">
          <ac:chgData name="Nguyen Chi Son" userId="606856d02e9d83ac" providerId="LiveId" clId="{D19BCE6B-8684-4041-8768-2894E852AB41}" dt="2021-09-02T15:51:33.197" v="975" actId="478"/>
          <ac:spMkLst>
            <pc:docMk/>
            <pc:sldMk cId="2951639226" sldId="592"/>
            <ac:spMk id="33" creationId="{37E638B8-C3E9-43AA-898A-CC66425AD216}"/>
          </ac:spMkLst>
        </pc:spChg>
        <pc:spChg chg="del">
          <ac:chgData name="Nguyen Chi Son" userId="606856d02e9d83ac" providerId="LiveId" clId="{D19BCE6B-8684-4041-8768-2894E852AB41}" dt="2021-09-02T15:51:33.197" v="975" actId="478"/>
          <ac:spMkLst>
            <pc:docMk/>
            <pc:sldMk cId="2951639226" sldId="592"/>
            <ac:spMk id="34" creationId="{41D2D6B1-2031-4F6E-A756-166A493115A1}"/>
          </ac:spMkLst>
        </pc:spChg>
        <pc:picChg chg="add mod modCrop">
          <ac:chgData name="Nguyen Chi Son" userId="606856d02e9d83ac" providerId="LiveId" clId="{D19BCE6B-8684-4041-8768-2894E852AB41}" dt="2021-09-02T16:04:12.305" v="1234" actId="1076"/>
          <ac:picMkLst>
            <pc:docMk/>
            <pc:sldMk cId="2951639226" sldId="592"/>
            <ac:picMk id="3" creationId="{320CE52F-717F-4257-B2CC-D1A833C805C5}"/>
          </ac:picMkLst>
        </pc:picChg>
        <pc:picChg chg="del">
          <ac:chgData name="Nguyen Chi Son" userId="606856d02e9d83ac" providerId="LiveId" clId="{D19BCE6B-8684-4041-8768-2894E852AB41}" dt="2021-09-02T15:45:27.907" v="869" actId="478"/>
          <ac:picMkLst>
            <pc:docMk/>
            <pc:sldMk cId="2951639226" sldId="592"/>
            <ac:picMk id="4" creationId="{7162C1D9-552D-48F2-BA5B-294CA5A02E0F}"/>
          </ac:picMkLst>
        </pc:picChg>
        <pc:picChg chg="del">
          <ac:chgData name="Nguyen Chi Son" userId="606856d02e9d83ac" providerId="LiveId" clId="{D19BCE6B-8684-4041-8768-2894E852AB41}" dt="2021-09-02T15:45:28.438" v="870" actId="478"/>
          <ac:picMkLst>
            <pc:docMk/>
            <pc:sldMk cId="2951639226" sldId="592"/>
            <ac:picMk id="17" creationId="{B1EB683D-80A5-466B-AF56-2E3EBC15D8A1}"/>
          </ac:picMkLst>
        </pc:picChg>
        <pc:picChg chg="del">
          <ac:chgData name="Nguyen Chi Son" userId="606856d02e9d83ac" providerId="LiveId" clId="{D19BCE6B-8684-4041-8768-2894E852AB41}" dt="2021-09-02T15:45:28.969" v="871" actId="478"/>
          <ac:picMkLst>
            <pc:docMk/>
            <pc:sldMk cId="2951639226" sldId="592"/>
            <ac:picMk id="23" creationId="{FC8FB38F-983C-4801-B4C2-E17C3FF0A954}"/>
          </ac:picMkLst>
        </pc:picChg>
        <pc:picChg chg="add mod">
          <ac:chgData name="Nguyen Chi Son" userId="606856d02e9d83ac" providerId="LiveId" clId="{D19BCE6B-8684-4041-8768-2894E852AB41}" dt="2021-09-02T16:04:09.336" v="1232" actId="1076"/>
          <ac:picMkLst>
            <pc:docMk/>
            <pc:sldMk cId="2951639226" sldId="592"/>
            <ac:picMk id="2050" creationId="{AEB51E62-5E3C-43C8-A947-D194A8AF5605}"/>
          </ac:picMkLst>
        </pc:picChg>
        <pc:picChg chg="add mod">
          <ac:chgData name="Nguyen Chi Son" userId="606856d02e9d83ac" providerId="LiveId" clId="{D19BCE6B-8684-4041-8768-2894E852AB41}" dt="2021-09-02T16:04:10.856" v="1233" actId="1076"/>
          <ac:picMkLst>
            <pc:docMk/>
            <pc:sldMk cId="2951639226" sldId="592"/>
            <ac:picMk id="2052" creationId="{C299A913-80DF-4993-A84A-76BB977417DE}"/>
          </ac:picMkLst>
        </pc:picChg>
        <pc:cxnChg chg="del">
          <ac:chgData name="Nguyen Chi Son" userId="606856d02e9d83ac" providerId="LiveId" clId="{D19BCE6B-8684-4041-8768-2894E852AB41}" dt="2021-09-02T15:51:33.197" v="975" actId="478"/>
          <ac:cxnSpMkLst>
            <pc:docMk/>
            <pc:sldMk cId="2951639226" sldId="592"/>
            <ac:cxnSpMk id="8" creationId="{98F3AF01-7EA2-49D0-85DD-D66A8AE665D1}"/>
          </ac:cxnSpMkLst>
        </pc:cxnChg>
        <pc:cxnChg chg="del">
          <ac:chgData name="Nguyen Chi Son" userId="606856d02e9d83ac" providerId="LiveId" clId="{D19BCE6B-8684-4041-8768-2894E852AB41}" dt="2021-09-02T15:51:33.197" v="975" actId="478"/>
          <ac:cxnSpMkLst>
            <pc:docMk/>
            <pc:sldMk cId="2951639226" sldId="592"/>
            <ac:cxnSpMk id="31" creationId="{F84D07EF-C876-4F4F-8954-A0056097E8E6}"/>
          </ac:cxnSpMkLst>
        </pc:cxnChg>
      </pc:sldChg>
      <pc:sldChg chg="modSp mod">
        <pc:chgData name="Nguyen Chi Son" userId="606856d02e9d83ac" providerId="LiveId" clId="{D19BCE6B-8684-4041-8768-2894E852AB41}" dt="2021-09-02T16:30:13.503" v="4978" actId="1035"/>
        <pc:sldMkLst>
          <pc:docMk/>
          <pc:sldMk cId="1953741841" sldId="596"/>
        </pc:sldMkLst>
        <pc:spChg chg="mod">
          <ac:chgData name="Nguyen Chi Son" userId="606856d02e9d83ac" providerId="LiveId" clId="{D19BCE6B-8684-4041-8768-2894E852AB41}" dt="2021-09-02T16:07:52.122" v="2064" actId="20577"/>
          <ac:spMkLst>
            <pc:docMk/>
            <pc:sldMk cId="1953741841" sldId="596"/>
            <ac:spMk id="2" creationId="{BA8A6260-CA4B-46A9-A06E-C71EE59E6992}"/>
          </ac:spMkLst>
        </pc:spChg>
        <pc:spChg chg="mod">
          <ac:chgData name="Nguyen Chi Son" userId="606856d02e9d83ac" providerId="LiveId" clId="{D19BCE6B-8684-4041-8768-2894E852AB41}" dt="2021-09-02T16:30:13.503" v="4978" actId="1035"/>
          <ac:spMkLst>
            <pc:docMk/>
            <pc:sldMk cId="1953741841" sldId="596"/>
            <ac:spMk id="4" creationId="{0D159DDA-BA49-4E92-817D-8988A85A5610}"/>
          </ac:spMkLst>
        </pc:spChg>
        <pc:spChg chg="mod">
          <ac:chgData name="Nguyen Chi Son" userId="606856d02e9d83ac" providerId="LiveId" clId="{D19BCE6B-8684-4041-8768-2894E852AB41}" dt="2021-09-02T16:30:13.503" v="4978" actId="1035"/>
          <ac:spMkLst>
            <pc:docMk/>
            <pc:sldMk cId="1953741841" sldId="596"/>
            <ac:spMk id="5" creationId="{34B18095-2B84-439E-80AD-AC5D4586BEAA}"/>
          </ac:spMkLst>
        </pc:spChg>
        <pc:spChg chg="mod">
          <ac:chgData name="Nguyen Chi Son" userId="606856d02e9d83ac" providerId="LiveId" clId="{D19BCE6B-8684-4041-8768-2894E852AB41}" dt="2021-09-02T16:30:13.503" v="4978" actId="1035"/>
          <ac:spMkLst>
            <pc:docMk/>
            <pc:sldMk cId="1953741841" sldId="596"/>
            <ac:spMk id="11" creationId="{BB94417D-BA64-41A3-A335-F1084FC4EAAB}"/>
          </ac:spMkLst>
        </pc:spChg>
        <pc:spChg chg="mod">
          <ac:chgData name="Nguyen Chi Son" userId="606856d02e9d83ac" providerId="LiveId" clId="{D19BCE6B-8684-4041-8768-2894E852AB41}" dt="2021-09-02T16:30:13.503" v="4978" actId="1035"/>
          <ac:spMkLst>
            <pc:docMk/>
            <pc:sldMk cId="1953741841" sldId="596"/>
            <ac:spMk id="14" creationId="{47690167-AC03-4A6E-8A65-B47A2BE69ACA}"/>
          </ac:spMkLst>
        </pc:spChg>
      </pc:sldChg>
      <pc:sldChg chg="addSp delSp modSp mod delAnim modAnim">
        <pc:chgData name="Nguyen Chi Son" userId="606856d02e9d83ac" providerId="LiveId" clId="{D19BCE6B-8684-4041-8768-2894E852AB41}" dt="2021-09-02T16:30:08.760" v="4951"/>
        <pc:sldMkLst>
          <pc:docMk/>
          <pc:sldMk cId="2257398000" sldId="600"/>
        </pc:sldMkLst>
        <pc:spChg chg="add mod">
          <ac:chgData name="Nguyen Chi Son" userId="606856d02e9d83ac" providerId="LiveId" clId="{D19BCE6B-8684-4041-8768-2894E852AB41}" dt="2021-09-02T16:25:55.275" v="4352" actId="1076"/>
          <ac:spMkLst>
            <pc:docMk/>
            <pc:sldMk cId="2257398000" sldId="600"/>
            <ac:spMk id="8" creationId="{C5E02912-47B3-40D1-A6E2-06E77D38CCF1}"/>
          </ac:spMkLst>
        </pc:spChg>
        <pc:spChg chg="mod">
          <ac:chgData name="Nguyen Chi Son" userId="606856d02e9d83ac" providerId="LiveId" clId="{D19BCE6B-8684-4041-8768-2894E852AB41}" dt="2021-09-02T16:22:47.636" v="4068" actId="20577"/>
          <ac:spMkLst>
            <pc:docMk/>
            <pc:sldMk cId="2257398000" sldId="600"/>
            <ac:spMk id="9" creationId="{9F4BC261-4781-4DFE-BA2B-77EE6F751C48}"/>
          </ac:spMkLst>
        </pc:spChg>
        <pc:graphicFrameChg chg="del">
          <ac:chgData name="Nguyen Chi Son" userId="606856d02e9d83ac" providerId="LiveId" clId="{D19BCE6B-8684-4041-8768-2894E852AB41}" dt="2021-09-02T15:55:52.182" v="985" actId="478"/>
          <ac:graphicFrameMkLst>
            <pc:docMk/>
            <pc:sldMk cId="2257398000" sldId="600"/>
            <ac:graphicFrameMk id="2" creationId="{1C30D0EC-778A-41DE-BD71-20DC685CF78C}"/>
          </ac:graphicFrameMkLst>
        </pc:graphicFrameChg>
        <pc:picChg chg="add mod">
          <ac:chgData name="Nguyen Chi Son" userId="606856d02e9d83ac" providerId="LiveId" clId="{D19BCE6B-8684-4041-8768-2894E852AB41}" dt="2021-09-02T16:23:42.025" v="4081" actId="1076"/>
          <ac:picMkLst>
            <pc:docMk/>
            <pc:sldMk cId="2257398000" sldId="600"/>
            <ac:picMk id="4" creationId="{17425676-0183-4244-AABA-DC193B45FF2D}"/>
          </ac:picMkLst>
        </pc:picChg>
        <pc:picChg chg="add mod">
          <ac:chgData name="Nguyen Chi Son" userId="606856d02e9d83ac" providerId="LiveId" clId="{D19BCE6B-8684-4041-8768-2894E852AB41}" dt="2021-09-02T16:23:49.917" v="4084" actId="1076"/>
          <ac:picMkLst>
            <pc:docMk/>
            <pc:sldMk cId="2257398000" sldId="600"/>
            <ac:picMk id="6" creationId="{5C44F2BF-1410-45CE-A615-A49095EFE56D}"/>
          </ac:picMkLst>
        </pc:picChg>
        <pc:picChg chg="add del mod">
          <ac:chgData name="Nguyen Chi Son" userId="606856d02e9d83ac" providerId="LiveId" clId="{D19BCE6B-8684-4041-8768-2894E852AB41}" dt="2021-09-02T16:25:43.711" v="4329" actId="478"/>
          <ac:picMkLst>
            <pc:docMk/>
            <pc:sldMk cId="2257398000" sldId="600"/>
            <ac:picMk id="7" creationId="{3ADD52BC-D4E5-4B18-BF00-81E1F985DE9B}"/>
          </ac:picMkLst>
        </pc:picChg>
        <pc:picChg chg="add mod modCrop">
          <ac:chgData name="Nguyen Chi Son" userId="606856d02e9d83ac" providerId="LiveId" clId="{D19BCE6B-8684-4041-8768-2894E852AB41}" dt="2021-09-02T16:25:48.783" v="4331" actId="1076"/>
          <ac:picMkLst>
            <pc:docMk/>
            <pc:sldMk cId="2257398000" sldId="600"/>
            <ac:picMk id="10" creationId="{10B0BB44-6BB6-45C2-B7D9-A7E5C1B3C51C}"/>
          </ac:picMkLst>
        </pc:picChg>
      </pc:sldChg>
      <pc:sldChg chg="addSp modSp add mod modAnim">
        <pc:chgData name="Nguyen Chi Son" userId="606856d02e9d83ac" providerId="LiveId" clId="{D19BCE6B-8684-4041-8768-2894E852AB41}" dt="2021-09-02T16:31:25.540" v="5025"/>
        <pc:sldMkLst>
          <pc:docMk/>
          <pc:sldMk cId="1102542394" sldId="601"/>
        </pc:sldMkLst>
        <pc:spChg chg="mod">
          <ac:chgData name="Nguyen Chi Son" userId="606856d02e9d83ac" providerId="LiveId" clId="{D19BCE6B-8684-4041-8768-2894E852AB41}" dt="2021-09-02T16:09:33.674" v="2517" actId="20577"/>
          <ac:spMkLst>
            <pc:docMk/>
            <pc:sldMk cId="1102542394" sldId="601"/>
            <ac:spMk id="2" creationId="{BA8A6260-CA4B-46A9-A06E-C71EE59E6992}"/>
          </ac:spMkLst>
        </pc:spChg>
        <pc:spChg chg="mod">
          <ac:chgData name="Nguyen Chi Son" userId="606856d02e9d83ac" providerId="LiveId" clId="{D19BCE6B-8684-4041-8768-2894E852AB41}" dt="2021-09-02T16:10:11.843" v="2687" actId="20577"/>
          <ac:spMkLst>
            <pc:docMk/>
            <pc:sldMk cId="1102542394" sldId="601"/>
            <ac:spMk id="14" creationId="{47690167-AC03-4A6E-8A65-B47A2BE69ACA}"/>
          </ac:spMkLst>
        </pc:spChg>
        <pc:picChg chg="add mod">
          <ac:chgData name="Nguyen Chi Son" userId="606856d02e9d83ac" providerId="LiveId" clId="{D19BCE6B-8684-4041-8768-2894E852AB41}" dt="2021-09-02T16:30:20.470" v="4981" actId="1076"/>
          <ac:picMkLst>
            <pc:docMk/>
            <pc:sldMk cId="1102542394" sldId="601"/>
            <ac:picMk id="6" creationId="{AD778BC0-32DD-4CA6-8235-3A8D324910EE}"/>
          </ac:picMkLst>
        </pc:picChg>
      </pc:sldChg>
      <pc:sldChg chg="del">
        <pc:chgData name="Nguyen Chi Son" userId="606856d02e9d83ac" providerId="LiveId" clId="{D19BCE6B-8684-4041-8768-2894E852AB41}" dt="2021-09-02T15:45:09.801" v="798" actId="47"/>
        <pc:sldMkLst>
          <pc:docMk/>
          <pc:sldMk cId="1368910658" sldId="601"/>
        </pc:sldMkLst>
      </pc:sldChg>
      <pc:sldChg chg="del">
        <pc:chgData name="Nguyen Chi Son" userId="606856d02e9d83ac" providerId="LiveId" clId="{D19BCE6B-8684-4041-8768-2894E852AB41}" dt="2021-09-02T16:06:43.046" v="1641" actId="47"/>
        <pc:sldMkLst>
          <pc:docMk/>
          <pc:sldMk cId="29285270" sldId="602"/>
        </pc:sldMkLst>
      </pc:sldChg>
      <pc:sldChg chg="delSp modSp add mod modAnim">
        <pc:chgData name="Nguyen Chi Son" userId="606856d02e9d83ac" providerId="LiveId" clId="{D19BCE6B-8684-4041-8768-2894E852AB41}" dt="2021-09-02T16:30:53.057" v="5022"/>
        <pc:sldMkLst>
          <pc:docMk/>
          <pc:sldMk cId="4122330530" sldId="602"/>
        </pc:sldMkLst>
        <pc:spChg chg="mod">
          <ac:chgData name="Nguyen Chi Son" userId="606856d02e9d83ac" providerId="LiveId" clId="{D19BCE6B-8684-4041-8768-2894E852AB41}" dt="2021-09-02T16:13:56.519" v="3244" actId="20577"/>
          <ac:spMkLst>
            <pc:docMk/>
            <pc:sldMk cId="4122330530" sldId="602"/>
            <ac:spMk id="2" creationId="{BA8A6260-CA4B-46A9-A06E-C71EE59E6992}"/>
          </ac:spMkLst>
        </pc:spChg>
        <pc:spChg chg="mod">
          <ac:chgData name="Nguyen Chi Son" userId="606856d02e9d83ac" providerId="LiveId" clId="{D19BCE6B-8684-4041-8768-2894E852AB41}" dt="2021-09-02T16:30:27.070" v="5000" actId="1035"/>
          <ac:spMkLst>
            <pc:docMk/>
            <pc:sldMk cId="4122330530" sldId="602"/>
            <ac:spMk id="4" creationId="{0D159DDA-BA49-4E92-817D-8988A85A5610}"/>
          </ac:spMkLst>
        </pc:spChg>
        <pc:spChg chg="mod">
          <ac:chgData name="Nguyen Chi Son" userId="606856d02e9d83ac" providerId="LiveId" clId="{D19BCE6B-8684-4041-8768-2894E852AB41}" dt="2021-09-02T16:30:27.070" v="5000" actId="1035"/>
          <ac:spMkLst>
            <pc:docMk/>
            <pc:sldMk cId="4122330530" sldId="602"/>
            <ac:spMk id="5" creationId="{34B18095-2B84-439E-80AD-AC5D4586BEAA}"/>
          </ac:spMkLst>
        </pc:spChg>
        <pc:spChg chg="mod">
          <ac:chgData name="Nguyen Chi Son" userId="606856d02e9d83ac" providerId="LiveId" clId="{D19BCE6B-8684-4041-8768-2894E852AB41}" dt="2021-09-02T16:30:27.070" v="5000" actId="1035"/>
          <ac:spMkLst>
            <pc:docMk/>
            <pc:sldMk cId="4122330530" sldId="602"/>
            <ac:spMk id="11" creationId="{BB94417D-BA64-41A3-A335-F1084FC4EAAB}"/>
          </ac:spMkLst>
        </pc:spChg>
        <pc:spChg chg="mod">
          <ac:chgData name="Nguyen Chi Son" userId="606856d02e9d83ac" providerId="LiveId" clId="{D19BCE6B-8684-4041-8768-2894E852AB41}" dt="2021-09-02T16:30:27.070" v="5000" actId="1035"/>
          <ac:spMkLst>
            <pc:docMk/>
            <pc:sldMk cId="4122330530" sldId="602"/>
            <ac:spMk id="14" creationId="{47690167-AC03-4A6E-8A65-B47A2BE69ACA}"/>
          </ac:spMkLst>
        </pc:spChg>
        <pc:picChg chg="del">
          <ac:chgData name="Nguyen Chi Son" userId="606856d02e9d83ac" providerId="LiveId" clId="{D19BCE6B-8684-4041-8768-2894E852AB41}" dt="2021-09-02T16:12:03.995" v="2689" actId="478"/>
          <ac:picMkLst>
            <pc:docMk/>
            <pc:sldMk cId="4122330530" sldId="602"/>
            <ac:picMk id="6" creationId="{AD778BC0-32DD-4CA6-8235-3A8D324910EE}"/>
          </ac:picMkLst>
        </pc:picChg>
      </pc:sldChg>
      <pc:sldChg chg="modSp add del mod">
        <pc:chgData name="Nguyen Chi Son" userId="606856d02e9d83ac" providerId="LiveId" clId="{D19BCE6B-8684-4041-8768-2894E852AB41}" dt="2021-09-02T16:30:41.791" v="5021" actId="47"/>
        <pc:sldMkLst>
          <pc:docMk/>
          <pc:sldMk cId="308490363" sldId="603"/>
        </pc:sldMkLst>
        <pc:spChg chg="mod">
          <ac:chgData name="Nguyen Chi Son" userId="606856d02e9d83ac" providerId="LiveId" clId="{D19BCE6B-8684-4041-8768-2894E852AB41}" dt="2021-09-02T16:30:32.197" v="5020" actId="1036"/>
          <ac:spMkLst>
            <pc:docMk/>
            <pc:sldMk cId="308490363" sldId="603"/>
            <ac:spMk id="4" creationId="{0D159DDA-BA49-4E92-817D-8988A85A5610}"/>
          </ac:spMkLst>
        </pc:spChg>
        <pc:spChg chg="mod">
          <ac:chgData name="Nguyen Chi Son" userId="606856d02e9d83ac" providerId="LiveId" clId="{D19BCE6B-8684-4041-8768-2894E852AB41}" dt="2021-09-02T16:30:32.197" v="5020" actId="1036"/>
          <ac:spMkLst>
            <pc:docMk/>
            <pc:sldMk cId="308490363" sldId="603"/>
            <ac:spMk id="5" creationId="{34B18095-2B84-439E-80AD-AC5D4586BEAA}"/>
          </ac:spMkLst>
        </pc:spChg>
        <pc:spChg chg="mod">
          <ac:chgData name="Nguyen Chi Son" userId="606856d02e9d83ac" providerId="LiveId" clId="{D19BCE6B-8684-4041-8768-2894E852AB41}" dt="2021-09-02T16:30:32.197" v="5020" actId="1036"/>
          <ac:spMkLst>
            <pc:docMk/>
            <pc:sldMk cId="308490363" sldId="603"/>
            <ac:spMk id="11" creationId="{BB94417D-BA64-41A3-A335-F1084FC4EAAB}"/>
          </ac:spMkLst>
        </pc:spChg>
        <pc:spChg chg="mod">
          <ac:chgData name="Nguyen Chi Son" userId="606856d02e9d83ac" providerId="LiveId" clId="{D19BCE6B-8684-4041-8768-2894E852AB41}" dt="2021-09-02T16:30:32.197" v="5020" actId="1036"/>
          <ac:spMkLst>
            <pc:docMk/>
            <pc:sldMk cId="308490363" sldId="603"/>
            <ac:spMk id="14" creationId="{47690167-AC03-4A6E-8A65-B47A2BE69ACA}"/>
          </ac:spMkLst>
        </pc:spChg>
      </pc:sldChg>
      <pc:sldChg chg="add del">
        <pc:chgData name="Nguyen Chi Son" userId="606856d02e9d83ac" providerId="LiveId" clId="{D19BCE6B-8684-4041-8768-2894E852AB41}" dt="2021-09-02T15:55:49.416" v="984"/>
        <pc:sldMkLst>
          <pc:docMk/>
          <pc:sldMk cId="1834730322" sldId="603"/>
        </pc:sldMkLst>
      </pc:sldChg>
      <pc:sldChg chg="modSp add mod modAnim">
        <pc:chgData name="Nguyen Chi Son" userId="606856d02e9d83ac" providerId="LiveId" clId="{D19BCE6B-8684-4041-8768-2894E852AB41}" dt="2021-09-02T16:30:55.947" v="5023"/>
        <pc:sldMkLst>
          <pc:docMk/>
          <pc:sldMk cId="3726558312" sldId="604"/>
        </pc:sldMkLst>
        <pc:spChg chg="mod">
          <ac:chgData name="Nguyen Chi Son" userId="606856d02e9d83ac" providerId="LiveId" clId="{D19BCE6B-8684-4041-8768-2894E852AB41}" dt="2021-09-02T16:19:08.715" v="3657" actId="20577"/>
          <ac:spMkLst>
            <pc:docMk/>
            <pc:sldMk cId="3726558312" sldId="604"/>
            <ac:spMk id="2" creationId="{BA8A6260-CA4B-46A9-A06E-C71EE59E6992}"/>
          </ac:spMkLst>
        </pc:spChg>
        <pc:spChg chg="mod">
          <ac:chgData name="Nguyen Chi Son" userId="606856d02e9d83ac" providerId="LiveId" clId="{D19BCE6B-8684-4041-8768-2894E852AB41}" dt="2021-09-02T16:19:51.515" v="3951" actId="1035"/>
          <ac:spMkLst>
            <pc:docMk/>
            <pc:sldMk cId="3726558312" sldId="604"/>
            <ac:spMk id="4" creationId="{0D159DDA-BA49-4E92-817D-8988A85A5610}"/>
          </ac:spMkLst>
        </pc:spChg>
        <pc:spChg chg="mod">
          <ac:chgData name="Nguyen Chi Son" userId="606856d02e9d83ac" providerId="LiveId" clId="{D19BCE6B-8684-4041-8768-2894E852AB41}" dt="2021-09-02T16:19:51.515" v="3951" actId="1035"/>
          <ac:spMkLst>
            <pc:docMk/>
            <pc:sldMk cId="3726558312" sldId="604"/>
            <ac:spMk id="5" creationId="{34B18095-2B84-439E-80AD-AC5D4586BEAA}"/>
          </ac:spMkLst>
        </pc:spChg>
        <pc:spChg chg="mod">
          <ac:chgData name="Nguyen Chi Son" userId="606856d02e9d83ac" providerId="LiveId" clId="{D19BCE6B-8684-4041-8768-2894E852AB41}" dt="2021-09-02T16:19:51.515" v="3951" actId="1035"/>
          <ac:spMkLst>
            <pc:docMk/>
            <pc:sldMk cId="3726558312" sldId="604"/>
            <ac:spMk id="11" creationId="{BB94417D-BA64-41A3-A335-F1084FC4EAAB}"/>
          </ac:spMkLst>
        </pc:spChg>
        <pc:spChg chg="mod">
          <ac:chgData name="Nguyen Chi Son" userId="606856d02e9d83ac" providerId="LiveId" clId="{D19BCE6B-8684-4041-8768-2894E852AB41}" dt="2021-09-02T16:19:51.515" v="3951" actId="1035"/>
          <ac:spMkLst>
            <pc:docMk/>
            <pc:sldMk cId="3726558312" sldId="604"/>
            <ac:spMk id="14" creationId="{47690167-AC03-4A6E-8A65-B47A2BE69ACA}"/>
          </ac:spMkLst>
        </pc:spChg>
      </pc:sldChg>
      <pc:sldChg chg="modSp add mod modAnim">
        <pc:chgData name="Nguyen Chi Son" userId="606856d02e9d83ac" providerId="LiveId" clId="{D19BCE6B-8684-4041-8768-2894E852AB41}" dt="2021-09-02T16:29:56.260" v="4950" actId="20577"/>
        <pc:sldMkLst>
          <pc:docMk/>
          <pc:sldMk cId="1789384619" sldId="605"/>
        </pc:sldMkLst>
        <pc:spChg chg="mod">
          <ac:chgData name="Nguyen Chi Son" userId="606856d02e9d83ac" providerId="LiveId" clId="{D19BCE6B-8684-4041-8768-2894E852AB41}" dt="2021-09-02T16:28:45.738" v="4570" actId="20577"/>
          <ac:spMkLst>
            <pc:docMk/>
            <pc:sldMk cId="1789384619" sldId="605"/>
            <ac:spMk id="2" creationId="{BA8A6260-CA4B-46A9-A06E-C71EE59E6992}"/>
          </ac:spMkLst>
        </pc:spChg>
        <pc:spChg chg="mod">
          <ac:chgData name="Nguyen Chi Son" userId="606856d02e9d83ac" providerId="LiveId" clId="{D19BCE6B-8684-4041-8768-2894E852AB41}" dt="2021-09-02T16:29:14.593" v="4751" actId="1036"/>
          <ac:spMkLst>
            <pc:docMk/>
            <pc:sldMk cId="1789384619" sldId="605"/>
            <ac:spMk id="4" creationId="{0D159DDA-BA49-4E92-817D-8988A85A5610}"/>
          </ac:spMkLst>
        </pc:spChg>
        <pc:spChg chg="mod">
          <ac:chgData name="Nguyen Chi Son" userId="606856d02e9d83ac" providerId="LiveId" clId="{D19BCE6B-8684-4041-8768-2894E852AB41}" dt="2021-09-02T16:29:14.593" v="4751" actId="1036"/>
          <ac:spMkLst>
            <pc:docMk/>
            <pc:sldMk cId="1789384619" sldId="605"/>
            <ac:spMk id="5" creationId="{34B18095-2B84-439E-80AD-AC5D4586BEAA}"/>
          </ac:spMkLst>
        </pc:spChg>
        <pc:spChg chg="mod">
          <ac:chgData name="Nguyen Chi Son" userId="606856d02e9d83ac" providerId="LiveId" clId="{D19BCE6B-8684-4041-8768-2894E852AB41}" dt="2021-09-02T16:29:56.260" v="4950" actId="20577"/>
          <ac:spMkLst>
            <pc:docMk/>
            <pc:sldMk cId="1789384619" sldId="605"/>
            <ac:spMk id="11" creationId="{BB94417D-BA64-41A3-A335-F1084FC4EAAB}"/>
          </ac:spMkLst>
        </pc:spChg>
        <pc:spChg chg="mod">
          <ac:chgData name="Nguyen Chi Son" userId="606856d02e9d83ac" providerId="LiveId" clId="{D19BCE6B-8684-4041-8768-2894E852AB41}" dt="2021-09-02T16:29:14.593" v="4751" actId="1036"/>
          <ac:spMkLst>
            <pc:docMk/>
            <pc:sldMk cId="1789384619" sldId="605"/>
            <ac:spMk id="14" creationId="{47690167-AC03-4A6E-8A65-B47A2BE69ACA}"/>
          </ac:spMkLst>
        </pc:spChg>
      </pc:sldChg>
    </pc:docChg>
  </pc:docChgLst>
  <pc:docChgLst>
    <pc:chgData name="Nguyen Chi Son" userId="606856d02e9d83ac" providerId="LiveId" clId="{916513A4-9BC5-408E-A99A-C1D2755C5876}"/>
    <pc:docChg chg="undo redo custSel addSld delSld modSld">
      <pc:chgData name="Nguyen Chi Son" userId="606856d02e9d83ac" providerId="LiveId" clId="{916513A4-9BC5-408E-A99A-C1D2755C5876}" dt="2022-05-11T16:19:58.967" v="5613"/>
      <pc:docMkLst>
        <pc:docMk/>
      </pc:docMkLst>
      <pc:sldChg chg="modSp mod">
        <pc:chgData name="Nguyen Chi Son" userId="606856d02e9d83ac" providerId="LiveId" clId="{916513A4-9BC5-408E-A99A-C1D2755C5876}" dt="2022-05-11T12:21:44.151" v="80" actId="20577"/>
        <pc:sldMkLst>
          <pc:docMk/>
          <pc:sldMk cId="2922349590" sldId="256"/>
        </pc:sldMkLst>
        <pc:spChg chg="mod">
          <ac:chgData name="Nguyen Chi Son" userId="606856d02e9d83ac" providerId="LiveId" clId="{916513A4-9BC5-408E-A99A-C1D2755C5876}" dt="2022-05-11T12:21:44.151" v="80" actId="20577"/>
          <ac:spMkLst>
            <pc:docMk/>
            <pc:sldMk cId="2922349590" sldId="256"/>
            <ac:spMk id="136" creationId="{C574B640-0199-463F-87CA-8E3956B46E10}"/>
          </ac:spMkLst>
        </pc:spChg>
      </pc:sldChg>
      <pc:sldChg chg="modSp mod">
        <pc:chgData name="Nguyen Chi Son" userId="606856d02e9d83ac" providerId="LiveId" clId="{916513A4-9BC5-408E-A99A-C1D2755C5876}" dt="2022-05-11T14:37:32.138" v="351" actId="1036"/>
        <pc:sldMkLst>
          <pc:docMk/>
          <pc:sldMk cId="3319126272" sldId="622"/>
        </pc:sldMkLst>
        <pc:spChg chg="mod">
          <ac:chgData name="Nguyen Chi Son" userId="606856d02e9d83ac" providerId="LiveId" clId="{916513A4-9BC5-408E-A99A-C1D2755C5876}" dt="2022-05-11T14:37:23.321" v="333" actId="20577"/>
          <ac:spMkLst>
            <pc:docMk/>
            <pc:sldMk cId="3319126272" sldId="622"/>
            <ac:spMk id="2" creationId="{DAF08EC2-5D0D-48D9-855C-A59C0E5ED55B}"/>
          </ac:spMkLst>
        </pc:spChg>
        <pc:spChg chg="mod">
          <ac:chgData name="Nguyen Chi Son" userId="606856d02e9d83ac" providerId="LiveId" clId="{916513A4-9BC5-408E-A99A-C1D2755C5876}" dt="2022-05-11T14:37:32.138" v="351" actId="1036"/>
          <ac:spMkLst>
            <pc:docMk/>
            <pc:sldMk cId="3319126272" sldId="622"/>
            <ac:spMk id="3" creationId="{8CD51C9F-FCB0-4185-93E6-835FC05E1B10}"/>
          </ac:spMkLst>
        </pc:spChg>
      </pc:sldChg>
      <pc:sldChg chg="modSp mod">
        <pc:chgData name="Nguyen Chi Son" userId="606856d02e9d83ac" providerId="LiveId" clId="{916513A4-9BC5-408E-A99A-C1D2755C5876}" dt="2022-05-11T12:21:54.369" v="105" actId="20577"/>
        <pc:sldMkLst>
          <pc:docMk/>
          <pc:sldMk cId="1033004166" sldId="675"/>
        </pc:sldMkLst>
        <pc:spChg chg="mod">
          <ac:chgData name="Nguyen Chi Son" userId="606856d02e9d83ac" providerId="LiveId" clId="{916513A4-9BC5-408E-A99A-C1D2755C5876}" dt="2022-05-11T12:21:54.369" v="105" actId="20577"/>
          <ac:spMkLst>
            <pc:docMk/>
            <pc:sldMk cId="1033004166" sldId="675"/>
            <ac:spMk id="2" creationId="{DAF08EC2-5D0D-48D9-855C-A59C0E5ED55B}"/>
          </ac:spMkLst>
        </pc:spChg>
      </pc:sldChg>
      <pc:sldChg chg="del">
        <pc:chgData name="Nguyen Chi Son" userId="606856d02e9d83ac" providerId="LiveId" clId="{916513A4-9BC5-408E-A99A-C1D2755C5876}" dt="2022-05-11T15:12:26.403" v="2755" actId="47"/>
        <pc:sldMkLst>
          <pc:docMk/>
          <pc:sldMk cId="3436966872" sldId="751"/>
        </pc:sldMkLst>
      </pc:sldChg>
      <pc:sldChg chg="del">
        <pc:chgData name="Nguyen Chi Son" userId="606856d02e9d83ac" providerId="LiveId" clId="{916513A4-9BC5-408E-A99A-C1D2755C5876}" dt="2022-05-11T14:37:16.447" v="254" actId="47"/>
        <pc:sldMkLst>
          <pc:docMk/>
          <pc:sldMk cId="2195649593" sldId="767"/>
        </pc:sldMkLst>
      </pc:sldChg>
      <pc:sldChg chg="del">
        <pc:chgData name="Nguyen Chi Son" userId="606856d02e9d83ac" providerId="LiveId" clId="{916513A4-9BC5-408E-A99A-C1D2755C5876}" dt="2022-05-11T15:12:26.403" v="2755" actId="47"/>
        <pc:sldMkLst>
          <pc:docMk/>
          <pc:sldMk cId="2246994220" sldId="777"/>
        </pc:sldMkLst>
      </pc:sldChg>
      <pc:sldChg chg="del">
        <pc:chgData name="Nguyen Chi Son" userId="606856d02e9d83ac" providerId="LiveId" clId="{916513A4-9BC5-408E-A99A-C1D2755C5876}" dt="2022-05-11T15:12:26.403" v="2755" actId="47"/>
        <pc:sldMkLst>
          <pc:docMk/>
          <pc:sldMk cId="355541719" sldId="780"/>
        </pc:sldMkLst>
      </pc:sldChg>
      <pc:sldChg chg="addSp delSp modSp mod">
        <pc:chgData name="Nguyen Chi Son" userId="606856d02e9d83ac" providerId="LiveId" clId="{916513A4-9BC5-408E-A99A-C1D2755C5876}" dt="2022-05-11T14:50:18.768" v="1327" actId="207"/>
        <pc:sldMkLst>
          <pc:docMk/>
          <pc:sldMk cId="1219282801" sldId="781"/>
        </pc:sldMkLst>
        <pc:spChg chg="mod">
          <ac:chgData name="Nguyen Chi Son" userId="606856d02e9d83ac" providerId="LiveId" clId="{916513A4-9BC5-408E-A99A-C1D2755C5876}" dt="2022-05-11T14:20:26.503" v="246" actId="20577"/>
          <ac:spMkLst>
            <pc:docMk/>
            <pc:sldMk cId="1219282801" sldId="781"/>
            <ac:spMk id="2" creationId="{BA8A6260-CA4B-46A9-A06E-C71EE59E6992}"/>
          </ac:spMkLst>
        </pc:spChg>
        <pc:spChg chg="add mod">
          <ac:chgData name="Nguyen Chi Son" userId="606856d02e9d83ac" providerId="LiveId" clId="{916513A4-9BC5-408E-A99A-C1D2755C5876}" dt="2022-05-11T14:50:18.768" v="1327" actId="207"/>
          <ac:spMkLst>
            <pc:docMk/>
            <pc:sldMk cId="1219282801" sldId="781"/>
            <ac:spMk id="8" creationId="{0E6B7F0D-8DC3-6440-682C-DE2D3DCCCDA8}"/>
          </ac:spMkLst>
        </pc:spChg>
        <pc:spChg chg="del">
          <ac:chgData name="Nguyen Chi Son" userId="606856d02e9d83ac" providerId="LiveId" clId="{916513A4-9BC5-408E-A99A-C1D2755C5876}" dt="2022-05-11T12:22:01.822" v="108" actId="478"/>
          <ac:spMkLst>
            <pc:docMk/>
            <pc:sldMk cId="1219282801" sldId="781"/>
            <ac:spMk id="10" creationId="{3FD708EC-228F-67F0-E1BD-F5A363328896}"/>
          </ac:spMkLst>
        </pc:spChg>
        <pc:spChg chg="del">
          <ac:chgData name="Nguyen Chi Son" userId="606856d02e9d83ac" providerId="LiveId" clId="{916513A4-9BC5-408E-A99A-C1D2755C5876}" dt="2022-05-11T12:21:59.213" v="107" actId="478"/>
          <ac:spMkLst>
            <pc:docMk/>
            <pc:sldMk cId="1219282801" sldId="781"/>
            <ac:spMk id="13" creationId="{6D13369A-D3BB-A532-C67C-F125BCF9463E}"/>
          </ac:spMkLst>
        </pc:spChg>
        <pc:picChg chg="del">
          <ac:chgData name="Nguyen Chi Son" userId="606856d02e9d83ac" providerId="LiveId" clId="{916513A4-9BC5-408E-A99A-C1D2755C5876}" dt="2022-05-11T12:21:57.307" v="106" actId="478"/>
          <ac:picMkLst>
            <pc:docMk/>
            <pc:sldMk cId="1219282801" sldId="781"/>
            <ac:picMk id="4" creationId="{0D0CC154-EC5F-1F05-1351-D77440F3D464}"/>
          </ac:picMkLst>
        </pc:picChg>
        <pc:picChg chg="add mod">
          <ac:chgData name="Nguyen Chi Son" userId="606856d02e9d83ac" providerId="LiveId" clId="{916513A4-9BC5-408E-A99A-C1D2755C5876}" dt="2022-05-11T14:49:27.342" v="1089" actId="1076"/>
          <ac:picMkLst>
            <pc:docMk/>
            <pc:sldMk cId="1219282801" sldId="781"/>
            <ac:picMk id="5" creationId="{0592B63E-9849-8BA3-DBA6-9BF015BA2531}"/>
          </ac:picMkLst>
        </pc:picChg>
      </pc:sldChg>
      <pc:sldChg chg="addSp delSp modSp mod delAnim modAnim">
        <pc:chgData name="Nguyen Chi Son" userId="606856d02e9d83ac" providerId="LiveId" clId="{916513A4-9BC5-408E-A99A-C1D2755C5876}" dt="2022-05-11T16:16:51.795" v="5564"/>
        <pc:sldMkLst>
          <pc:docMk/>
          <pc:sldMk cId="3014091475" sldId="782"/>
        </pc:sldMkLst>
        <pc:spChg chg="mod">
          <ac:chgData name="Nguyen Chi Son" userId="606856d02e9d83ac" providerId="LiveId" clId="{916513A4-9BC5-408E-A99A-C1D2755C5876}" dt="2022-05-11T14:41:28.867" v="660" actId="20577"/>
          <ac:spMkLst>
            <pc:docMk/>
            <pc:sldMk cId="3014091475" sldId="782"/>
            <ac:spMk id="2" creationId="{BA8A6260-CA4B-46A9-A06E-C71EE59E6992}"/>
          </ac:spMkLst>
        </pc:spChg>
        <pc:spChg chg="del">
          <ac:chgData name="Nguyen Chi Son" userId="606856d02e9d83ac" providerId="LiveId" clId="{916513A4-9BC5-408E-A99A-C1D2755C5876}" dt="2022-05-11T14:38:05.131" v="355" actId="478"/>
          <ac:spMkLst>
            <pc:docMk/>
            <pc:sldMk cId="3014091475" sldId="782"/>
            <ac:spMk id="17" creationId="{DD6A3664-3EFB-DC6D-E871-D68ECF6B19F8}"/>
          </ac:spMkLst>
        </pc:spChg>
        <pc:spChg chg="del">
          <ac:chgData name="Nguyen Chi Son" userId="606856d02e9d83ac" providerId="LiveId" clId="{916513A4-9BC5-408E-A99A-C1D2755C5876}" dt="2022-05-11T14:38:05.131" v="355" actId="478"/>
          <ac:spMkLst>
            <pc:docMk/>
            <pc:sldMk cId="3014091475" sldId="782"/>
            <ac:spMk id="20" creationId="{9B0F4213-A693-8626-AAD1-8380A42E4638}"/>
          </ac:spMkLst>
        </pc:spChg>
        <pc:spChg chg="del">
          <ac:chgData name="Nguyen Chi Son" userId="606856d02e9d83ac" providerId="LiveId" clId="{916513A4-9BC5-408E-A99A-C1D2755C5876}" dt="2022-05-11T14:38:05.131" v="355" actId="478"/>
          <ac:spMkLst>
            <pc:docMk/>
            <pc:sldMk cId="3014091475" sldId="782"/>
            <ac:spMk id="22" creationId="{6DABCBD1-D8E4-E9DB-FF2E-1962493F31BA}"/>
          </ac:spMkLst>
        </pc:spChg>
        <pc:spChg chg="del">
          <ac:chgData name="Nguyen Chi Son" userId="606856d02e9d83ac" providerId="LiveId" clId="{916513A4-9BC5-408E-A99A-C1D2755C5876}" dt="2022-05-11T14:38:01.321" v="352" actId="478"/>
          <ac:spMkLst>
            <pc:docMk/>
            <pc:sldMk cId="3014091475" sldId="782"/>
            <ac:spMk id="43" creationId="{30959D94-1C64-4FE0-F240-96090DB7A422}"/>
          </ac:spMkLst>
        </pc:spChg>
        <pc:spChg chg="add del">
          <ac:chgData name="Nguyen Chi Son" userId="606856d02e9d83ac" providerId="LiveId" clId="{916513A4-9BC5-408E-A99A-C1D2755C5876}" dt="2022-05-11T14:45:27.975" v="662" actId="22"/>
          <ac:spMkLst>
            <pc:docMk/>
            <pc:sldMk cId="3014091475" sldId="782"/>
            <ac:spMk id="45" creationId="{447F49E2-89FA-B087-7A46-55F30A24E671}"/>
          </ac:spMkLst>
        </pc:spChg>
        <pc:spChg chg="add mod">
          <ac:chgData name="Nguyen Chi Son" userId="606856d02e9d83ac" providerId="LiveId" clId="{916513A4-9BC5-408E-A99A-C1D2755C5876}" dt="2022-05-11T15:02:03.893" v="1842" actId="1076"/>
          <ac:spMkLst>
            <pc:docMk/>
            <pc:sldMk cId="3014091475" sldId="782"/>
            <ac:spMk id="47" creationId="{CA7A4C33-9228-BAF6-4BE4-7733730B532B}"/>
          </ac:spMkLst>
        </pc:spChg>
        <pc:spChg chg="add mod">
          <ac:chgData name="Nguyen Chi Son" userId="606856d02e9d83ac" providerId="LiveId" clId="{916513A4-9BC5-408E-A99A-C1D2755C5876}" dt="2022-05-11T14:56:37.743" v="1419" actId="1036"/>
          <ac:spMkLst>
            <pc:docMk/>
            <pc:sldMk cId="3014091475" sldId="782"/>
            <ac:spMk id="48" creationId="{88FC5F50-E041-6F8C-60D2-479F42C0060F}"/>
          </ac:spMkLst>
        </pc:spChg>
        <pc:spChg chg="del">
          <ac:chgData name="Nguyen Chi Son" userId="606856d02e9d83ac" providerId="LiveId" clId="{916513A4-9BC5-408E-A99A-C1D2755C5876}" dt="2022-05-11T14:38:01.321" v="352" actId="478"/>
          <ac:spMkLst>
            <pc:docMk/>
            <pc:sldMk cId="3014091475" sldId="782"/>
            <ac:spMk id="49" creationId="{23A2A7FC-0198-5EE4-EB7A-892A646DCC5A}"/>
          </ac:spMkLst>
        </pc:spChg>
        <pc:spChg chg="del">
          <ac:chgData name="Nguyen Chi Son" userId="606856d02e9d83ac" providerId="LiveId" clId="{916513A4-9BC5-408E-A99A-C1D2755C5876}" dt="2022-05-11T14:38:01.321" v="352" actId="478"/>
          <ac:spMkLst>
            <pc:docMk/>
            <pc:sldMk cId="3014091475" sldId="782"/>
            <ac:spMk id="50" creationId="{4DAEA2B5-667A-067D-998F-144CC0BD2572}"/>
          </ac:spMkLst>
        </pc:spChg>
        <pc:spChg chg="add mod">
          <ac:chgData name="Nguyen Chi Son" userId="606856d02e9d83ac" providerId="LiveId" clId="{916513A4-9BC5-408E-A99A-C1D2755C5876}" dt="2022-05-11T14:56:37.743" v="1419" actId="1036"/>
          <ac:spMkLst>
            <pc:docMk/>
            <pc:sldMk cId="3014091475" sldId="782"/>
            <ac:spMk id="51" creationId="{2222C6C7-207F-B46B-6F8E-AFCD98DB399D}"/>
          </ac:spMkLst>
        </pc:spChg>
        <pc:spChg chg="del">
          <ac:chgData name="Nguyen Chi Son" userId="606856d02e9d83ac" providerId="LiveId" clId="{916513A4-9BC5-408E-A99A-C1D2755C5876}" dt="2022-05-11T14:38:01.321" v="352" actId="478"/>
          <ac:spMkLst>
            <pc:docMk/>
            <pc:sldMk cId="3014091475" sldId="782"/>
            <ac:spMk id="55" creationId="{3629CAFF-95F2-4CA3-5E71-7405E923B84E}"/>
          </ac:spMkLst>
        </pc:spChg>
        <pc:spChg chg="del">
          <ac:chgData name="Nguyen Chi Son" userId="606856d02e9d83ac" providerId="LiveId" clId="{916513A4-9BC5-408E-A99A-C1D2755C5876}" dt="2022-05-11T14:38:01.321" v="352" actId="478"/>
          <ac:spMkLst>
            <pc:docMk/>
            <pc:sldMk cId="3014091475" sldId="782"/>
            <ac:spMk id="62" creationId="{0C86A3D7-D580-F11C-4B36-EEEBB92CA6FA}"/>
          </ac:spMkLst>
        </pc:spChg>
        <pc:spChg chg="del">
          <ac:chgData name="Nguyen Chi Son" userId="606856d02e9d83ac" providerId="LiveId" clId="{916513A4-9BC5-408E-A99A-C1D2755C5876}" dt="2022-05-11T14:38:02.378" v="353" actId="478"/>
          <ac:spMkLst>
            <pc:docMk/>
            <pc:sldMk cId="3014091475" sldId="782"/>
            <ac:spMk id="63" creationId="{D9157F3B-5F4D-3D54-ECB5-55D9CF18E027}"/>
          </ac:spMkLst>
        </pc:spChg>
        <pc:spChg chg="del">
          <ac:chgData name="Nguyen Chi Son" userId="606856d02e9d83ac" providerId="LiveId" clId="{916513A4-9BC5-408E-A99A-C1D2755C5876}" dt="2022-05-11T14:38:01.321" v="352" actId="478"/>
          <ac:spMkLst>
            <pc:docMk/>
            <pc:sldMk cId="3014091475" sldId="782"/>
            <ac:spMk id="68" creationId="{188E8E03-6B15-9ADA-E61D-CE2DDA95D8CA}"/>
          </ac:spMkLst>
        </pc:spChg>
        <pc:spChg chg="del">
          <ac:chgData name="Nguyen Chi Son" userId="606856d02e9d83ac" providerId="LiveId" clId="{916513A4-9BC5-408E-A99A-C1D2755C5876}" dt="2022-05-11T14:38:01.321" v="352" actId="478"/>
          <ac:spMkLst>
            <pc:docMk/>
            <pc:sldMk cId="3014091475" sldId="782"/>
            <ac:spMk id="69" creationId="{047438EB-A924-2E1D-BD61-339D8EB80914}"/>
          </ac:spMkLst>
        </pc:spChg>
        <pc:spChg chg="del">
          <ac:chgData name="Nguyen Chi Son" userId="606856d02e9d83ac" providerId="LiveId" clId="{916513A4-9BC5-408E-A99A-C1D2755C5876}" dt="2022-05-11T14:38:01.321" v="352" actId="478"/>
          <ac:spMkLst>
            <pc:docMk/>
            <pc:sldMk cId="3014091475" sldId="782"/>
            <ac:spMk id="70" creationId="{AD70CB73-8470-44CF-1903-5F541248F943}"/>
          </ac:spMkLst>
        </pc:spChg>
        <pc:spChg chg="del">
          <ac:chgData name="Nguyen Chi Son" userId="606856d02e9d83ac" providerId="LiveId" clId="{916513A4-9BC5-408E-A99A-C1D2755C5876}" dt="2022-05-11T14:38:01.321" v="352" actId="478"/>
          <ac:spMkLst>
            <pc:docMk/>
            <pc:sldMk cId="3014091475" sldId="782"/>
            <ac:spMk id="71" creationId="{549847DD-8D27-F63E-450B-360CBD829838}"/>
          </ac:spMkLst>
        </pc:spChg>
        <pc:spChg chg="del">
          <ac:chgData name="Nguyen Chi Son" userId="606856d02e9d83ac" providerId="LiveId" clId="{916513A4-9BC5-408E-A99A-C1D2755C5876}" dt="2022-05-11T14:38:01.321" v="352" actId="478"/>
          <ac:spMkLst>
            <pc:docMk/>
            <pc:sldMk cId="3014091475" sldId="782"/>
            <ac:spMk id="73" creationId="{2288ADC7-5FA5-7EFD-B338-868D94ABF76E}"/>
          </ac:spMkLst>
        </pc:spChg>
        <pc:spChg chg="del">
          <ac:chgData name="Nguyen Chi Son" userId="606856d02e9d83ac" providerId="LiveId" clId="{916513A4-9BC5-408E-A99A-C1D2755C5876}" dt="2022-05-11T14:38:01.321" v="352" actId="478"/>
          <ac:spMkLst>
            <pc:docMk/>
            <pc:sldMk cId="3014091475" sldId="782"/>
            <ac:spMk id="74" creationId="{2692E08D-EEE2-6258-26DB-59C50BAA79E7}"/>
          </ac:spMkLst>
        </pc:spChg>
        <pc:spChg chg="del">
          <ac:chgData name="Nguyen Chi Son" userId="606856d02e9d83ac" providerId="LiveId" clId="{916513A4-9BC5-408E-A99A-C1D2755C5876}" dt="2022-05-11T14:38:01.321" v="352" actId="478"/>
          <ac:spMkLst>
            <pc:docMk/>
            <pc:sldMk cId="3014091475" sldId="782"/>
            <ac:spMk id="75" creationId="{8CE3ADDC-4FD2-9C68-B67A-9F9C28FEE4EF}"/>
          </ac:spMkLst>
        </pc:spChg>
        <pc:spChg chg="del">
          <ac:chgData name="Nguyen Chi Son" userId="606856d02e9d83ac" providerId="LiveId" clId="{916513A4-9BC5-408E-A99A-C1D2755C5876}" dt="2022-05-11T14:38:01.321" v="352" actId="478"/>
          <ac:spMkLst>
            <pc:docMk/>
            <pc:sldMk cId="3014091475" sldId="782"/>
            <ac:spMk id="76" creationId="{F854DA7E-CEDD-FC4E-1A85-7DCE208F5131}"/>
          </ac:spMkLst>
        </pc:spChg>
        <pc:spChg chg="del">
          <ac:chgData name="Nguyen Chi Son" userId="606856d02e9d83ac" providerId="LiveId" clId="{916513A4-9BC5-408E-A99A-C1D2755C5876}" dt="2022-05-11T14:38:01.321" v="352" actId="478"/>
          <ac:spMkLst>
            <pc:docMk/>
            <pc:sldMk cId="3014091475" sldId="782"/>
            <ac:spMk id="77" creationId="{61CF6EE7-143F-A3BB-CD7B-B15C36DA4F5C}"/>
          </ac:spMkLst>
        </pc:spChg>
        <pc:spChg chg="del">
          <ac:chgData name="Nguyen Chi Son" userId="606856d02e9d83ac" providerId="LiveId" clId="{916513A4-9BC5-408E-A99A-C1D2755C5876}" dt="2022-05-11T14:38:01.321" v="352" actId="478"/>
          <ac:spMkLst>
            <pc:docMk/>
            <pc:sldMk cId="3014091475" sldId="782"/>
            <ac:spMk id="78" creationId="{231CAF42-FB8B-FC5E-2EB5-5418304BCDBE}"/>
          </ac:spMkLst>
        </pc:spChg>
        <pc:spChg chg="del">
          <ac:chgData name="Nguyen Chi Son" userId="606856d02e9d83ac" providerId="LiveId" clId="{916513A4-9BC5-408E-A99A-C1D2755C5876}" dt="2022-05-11T14:38:01.321" v="352" actId="478"/>
          <ac:spMkLst>
            <pc:docMk/>
            <pc:sldMk cId="3014091475" sldId="782"/>
            <ac:spMk id="79" creationId="{1F74FA10-7665-04AD-65BA-8F23FB886012}"/>
          </ac:spMkLst>
        </pc:spChg>
        <pc:spChg chg="del">
          <ac:chgData name="Nguyen Chi Son" userId="606856d02e9d83ac" providerId="LiveId" clId="{916513A4-9BC5-408E-A99A-C1D2755C5876}" dt="2022-05-11T14:38:01.321" v="352" actId="478"/>
          <ac:spMkLst>
            <pc:docMk/>
            <pc:sldMk cId="3014091475" sldId="782"/>
            <ac:spMk id="80" creationId="{6E8F6998-4AD4-54A5-1FDB-1E79911D7C4D}"/>
          </ac:spMkLst>
        </pc:spChg>
        <pc:spChg chg="del">
          <ac:chgData name="Nguyen Chi Son" userId="606856d02e9d83ac" providerId="LiveId" clId="{916513A4-9BC5-408E-A99A-C1D2755C5876}" dt="2022-05-11T14:38:01.321" v="352" actId="478"/>
          <ac:spMkLst>
            <pc:docMk/>
            <pc:sldMk cId="3014091475" sldId="782"/>
            <ac:spMk id="81" creationId="{399D99A2-1ADD-2225-F7C6-F6AB8EC06C22}"/>
          </ac:spMkLst>
        </pc:spChg>
        <pc:spChg chg="del">
          <ac:chgData name="Nguyen Chi Son" userId="606856d02e9d83ac" providerId="LiveId" clId="{916513A4-9BC5-408E-A99A-C1D2755C5876}" dt="2022-05-11T14:38:01.321" v="352" actId="478"/>
          <ac:spMkLst>
            <pc:docMk/>
            <pc:sldMk cId="3014091475" sldId="782"/>
            <ac:spMk id="82" creationId="{5B4C56C9-E8C4-BAFF-702F-DBB5CAB449DD}"/>
          </ac:spMkLst>
        </pc:spChg>
        <pc:spChg chg="del">
          <ac:chgData name="Nguyen Chi Son" userId="606856d02e9d83ac" providerId="LiveId" clId="{916513A4-9BC5-408E-A99A-C1D2755C5876}" dt="2022-05-11T14:38:01.321" v="352" actId="478"/>
          <ac:spMkLst>
            <pc:docMk/>
            <pc:sldMk cId="3014091475" sldId="782"/>
            <ac:spMk id="83" creationId="{57A84E4B-E8DD-0AF7-74F9-2D4B5F6DDEA9}"/>
          </ac:spMkLst>
        </pc:spChg>
        <pc:spChg chg="add mod">
          <ac:chgData name="Nguyen Chi Son" userId="606856d02e9d83ac" providerId="LiveId" clId="{916513A4-9BC5-408E-A99A-C1D2755C5876}" dt="2022-05-11T15:02:19.172" v="1849" actId="1076"/>
          <ac:spMkLst>
            <pc:docMk/>
            <pc:sldMk cId="3014091475" sldId="782"/>
            <ac:spMk id="85" creationId="{1C5A37DA-8B74-7973-27CF-2E2B1A77CA86}"/>
          </ac:spMkLst>
        </pc:spChg>
        <pc:graphicFrameChg chg="add mod">
          <ac:chgData name="Nguyen Chi Son" userId="606856d02e9d83ac" providerId="LiveId" clId="{916513A4-9BC5-408E-A99A-C1D2755C5876}" dt="2022-05-11T15:02:02.005" v="1841" actId="1076"/>
          <ac:graphicFrameMkLst>
            <pc:docMk/>
            <pc:sldMk cId="3014091475" sldId="782"/>
            <ac:graphicFrameMk id="46" creationId="{62F4B5E8-56ED-9C62-C7EB-354F7F34B5D5}"/>
          </ac:graphicFrameMkLst>
        </pc:graphicFrameChg>
        <pc:graphicFrameChg chg="add del mod">
          <ac:chgData name="Nguyen Chi Son" userId="606856d02e9d83ac" providerId="LiveId" clId="{916513A4-9BC5-408E-A99A-C1D2755C5876}" dt="2022-05-11T14:57:06.250" v="1427" actId="478"/>
          <ac:graphicFrameMkLst>
            <pc:docMk/>
            <pc:sldMk cId="3014091475" sldId="782"/>
            <ac:graphicFrameMk id="60" creationId="{C5CFD579-1FA9-DE78-ADB2-1EC47B640A28}"/>
          </ac:graphicFrameMkLst>
        </pc:graphicFrameChg>
        <pc:graphicFrameChg chg="add mod">
          <ac:chgData name="Nguyen Chi Son" userId="606856d02e9d83ac" providerId="LiveId" clId="{916513A4-9BC5-408E-A99A-C1D2755C5876}" dt="2022-05-11T14:57:26.124" v="1435"/>
          <ac:graphicFrameMkLst>
            <pc:docMk/>
            <pc:sldMk cId="3014091475" sldId="782"/>
            <ac:graphicFrameMk id="61" creationId="{56EB8657-9CD5-847F-8E70-C6C315E80717}"/>
          </ac:graphicFrameMkLst>
        </pc:graphicFrameChg>
        <pc:graphicFrameChg chg="add mod">
          <ac:chgData name="Nguyen Chi Son" userId="606856d02e9d83ac" providerId="LiveId" clId="{916513A4-9BC5-408E-A99A-C1D2755C5876}" dt="2022-05-11T14:57:46.011" v="1442"/>
          <ac:graphicFrameMkLst>
            <pc:docMk/>
            <pc:sldMk cId="3014091475" sldId="782"/>
            <ac:graphicFrameMk id="66" creationId="{A5CC81F8-CAA6-BC66-2735-2F10CDC09565}"/>
          </ac:graphicFrameMkLst>
        </pc:graphicFrameChg>
        <pc:graphicFrameChg chg="add mod">
          <ac:chgData name="Nguyen Chi Son" userId="606856d02e9d83ac" providerId="LiveId" clId="{916513A4-9BC5-408E-A99A-C1D2755C5876}" dt="2022-05-11T14:57:54.677" v="1450" actId="1035"/>
          <ac:graphicFrameMkLst>
            <pc:docMk/>
            <pc:sldMk cId="3014091475" sldId="782"/>
            <ac:graphicFrameMk id="67" creationId="{3241853B-836D-6B83-E662-6BAF7CA7C3A2}"/>
          </ac:graphicFrameMkLst>
        </pc:graphicFrameChg>
        <pc:graphicFrameChg chg="add mod">
          <ac:chgData name="Nguyen Chi Son" userId="606856d02e9d83ac" providerId="LiveId" clId="{916513A4-9BC5-408E-A99A-C1D2755C5876}" dt="2022-05-11T14:58:00.401" v="1452" actId="1076"/>
          <ac:graphicFrameMkLst>
            <pc:docMk/>
            <pc:sldMk cId="3014091475" sldId="782"/>
            <ac:graphicFrameMk id="72" creationId="{71A6F33E-9617-60DB-119A-9DC5DB323029}"/>
          </ac:graphicFrameMkLst>
        </pc:graphicFrameChg>
        <pc:graphicFrameChg chg="add mod">
          <ac:chgData name="Nguyen Chi Son" userId="606856d02e9d83ac" providerId="LiveId" clId="{916513A4-9BC5-408E-A99A-C1D2755C5876}" dt="2022-05-11T15:02:24.941" v="1851" actId="1076"/>
          <ac:graphicFrameMkLst>
            <pc:docMk/>
            <pc:sldMk cId="3014091475" sldId="782"/>
            <ac:graphicFrameMk id="86" creationId="{6F6F2722-1A8E-4A23-16C5-72609681B09A}"/>
          </ac:graphicFrameMkLst>
        </pc:graphicFrameChg>
        <pc:picChg chg="del">
          <ac:chgData name="Nguyen Chi Son" userId="606856d02e9d83ac" providerId="LiveId" clId="{916513A4-9BC5-408E-A99A-C1D2755C5876}" dt="2022-05-11T14:38:03.604" v="354" actId="478"/>
          <ac:picMkLst>
            <pc:docMk/>
            <pc:sldMk cId="3014091475" sldId="782"/>
            <ac:picMk id="4" creationId="{5026E324-DFDD-0C76-FA74-87FE9448A3E6}"/>
          </ac:picMkLst>
        </pc:picChg>
        <pc:picChg chg="add mod ord modCrop">
          <ac:chgData name="Nguyen Chi Son" userId="606856d02e9d83ac" providerId="LiveId" clId="{916513A4-9BC5-408E-A99A-C1D2755C5876}" dt="2022-05-11T14:56:37.743" v="1419" actId="1036"/>
          <ac:picMkLst>
            <pc:docMk/>
            <pc:sldMk cId="3014091475" sldId="782"/>
            <ac:picMk id="10" creationId="{E202671F-329B-ADDF-39B4-6E245DA6A618}"/>
          </ac:picMkLst>
        </pc:picChg>
        <pc:picChg chg="add mod">
          <ac:chgData name="Nguyen Chi Son" userId="606856d02e9d83ac" providerId="LiveId" clId="{916513A4-9BC5-408E-A99A-C1D2755C5876}" dt="2022-05-11T15:02:10.772" v="1845" actId="1076"/>
          <ac:picMkLst>
            <pc:docMk/>
            <pc:sldMk cId="3014091475" sldId="782"/>
            <ac:picMk id="13" creationId="{E9CF7430-EE57-D53E-AA67-93715862C13C}"/>
          </ac:picMkLst>
        </pc:picChg>
        <pc:picChg chg="add mod">
          <ac:chgData name="Nguyen Chi Son" userId="606856d02e9d83ac" providerId="LiveId" clId="{916513A4-9BC5-408E-A99A-C1D2755C5876}" dt="2022-05-11T14:56:37.743" v="1419" actId="1036"/>
          <ac:picMkLst>
            <pc:docMk/>
            <pc:sldMk cId="3014091475" sldId="782"/>
            <ac:picMk id="56" creationId="{D35BFB4F-64CC-3BC2-AE7F-57B0DBD8B52D}"/>
          </ac:picMkLst>
        </pc:picChg>
        <pc:cxnChg chg="del mod">
          <ac:chgData name="Nguyen Chi Son" userId="606856d02e9d83ac" providerId="LiveId" clId="{916513A4-9BC5-408E-A99A-C1D2755C5876}" dt="2022-05-11T14:38:01.321" v="352" actId="478"/>
          <ac:cxnSpMkLst>
            <pc:docMk/>
            <pc:sldMk cId="3014091475" sldId="782"/>
            <ac:cxnSpMk id="6" creationId="{6D96FC0C-3DE0-5605-7B20-826EE790606C}"/>
          </ac:cxnSpMkLst>
        </pc:cxnChg>
        <pc:cxnChg chg="add mod">
          <ac:chgData name="Nguyen Chi Son" userId="606856d02e9d83ac" providerId="LiveId" clId="{916513A4-9BC5-408E-A99A-C1D2755C5876}" dt="2022-05-11T14:56:37.743" v="1419" actId="1036"/>
          <ac:cxnSpMkLst>
            <pc:docMk/>
            <pc:sldMk cId="3014091475" sldId="782"/>
            <ac:cxnSpMk id="7" creationId="{DAB96294-EDD6-6608-83B2-62662B150E08}"/>
          </ac:cxnSpMkLst>
        </pc:cxnChg>
        <pc:cxnChg chg="del">
          <ac:chgData name="Nguyen Chi Son" userId="606856d02e9d83ac" providerId="LiveId" clId="{916513A4-9BC5-408E-A99A-C1D2755C5876}" dt="2022-05-11T14:38:01.321" v="352" actId="478"/>
          <ac:cxnSpMkLst>
            <pc:docMk/>
            <pc:sldMk cId="3014091475" sldId="782"/>
            <ac:cxnSpMk id="30" creationId="{46E13062-15FA-91D3-157F-C48E1BFB97C1}"/>
          </ac:cxnSpMkLst>
        </pc:cxnChg>
        <pc:cxnChg chg="del">
          <ac:chgData name="Nguyen Chi Son" userId="606856d02e9d83ac" providerId="LiveId" clId="{916513A4-9BC5-408E-A99A-C1D2755C5876}" dt="2022-05-11T14:38:01.321" v="352" actId="478"/>
          <ac:cxnSpMkLst>
            <pc:docMk/>
            <pc:sldMk cId="3014091475" sldId="782"/>
            <ac:cxnSpMk id="31" creationId="{930F85FF-3484-51F4-4E67-4BF1B039D53F}"/>
          </ac:cxnSpMkLst>
        </pc:cxnChg>
        <pc:cxnChg chg="del">
          <ac:chgData name="Nguyen Chi Son" userId="606856d02e9d83ac" providerId="LiveId" clId="{916513A4-9BC5-408E-A99A-C1D2755C5876}" dt="2022-05-11T14:38:01.321" v="352" actId="478"/>
          <ac:cxnSpMkLst>
            <pc:docMk/>
            <pc:sldMk cId="3014091475" sldId="782"/>
            <ac:cxnSpMk id="32" creationId="{2C33EA31-19EC-832F-DBD9-4215D488D2C2}"/>
          </ac:cxnSpMkLst>
        </pc:cxnChg>
        <pc:cxnChg chg="del">
          <ac:chgData name="Nguyen Chi Son" userId="606856d02e9d83ac" providerId="LiveId" clId="{916513A4-9BC5-408E-A99A-C1D2755C5876}" dt="2022-05-11T14:38:01.321" v="352" actId="478"/>
          <ac:cxnSpMkLst>
            <pc:docMk/>
            <pc:sldMk cId="3014091475" sldId="782"/>
            <ac:cxnSpMk id="33" creationId="{F3B9E68E-6492-032F-CDA5-B202AFD4DF8C}"/>
          </ac:cxnSpMkLst>
        </pc:cxnChg>
        <pc:cxnChg chg="del">
          <ac:chgData name="Nguyen Chi Son" userId="606856d02e9d83ac" providerId="LiveId" clId="{916513A4-9BC5-408E-A99A-C1D2755C5876}" dt="2022-05-11T14:38:01.321" v="352" actId="478"/>
          <ac:cxnSpMkLst>
            <pc:docMk/>
            <pc:sldMk cId="3014091475" sldId="782"/>
            <ac:cxnSpMk id="34" creationId="{B7E86F14-FA11-043A-B9DB-B7244F3E42BB}"/>
          </ac:cxnSpMkLst>
        </pc:cxnChg>
        <pc:cxnChg chg="del">
          <ac:chgData name="Nguyen Chi Son" userId="606856d02e9d83ac" providerId="LiveId" clId="{916513A4-9BC5-408E-A99A-C1D2755C5876}" dt="2022-05-11T14:38:01.321" v="352" actId="478"/>
          <ac:cxnSpMkLst>
            <pc:docMk/>
            <pc:sldMk cId="3014091475" sldId="782"/>
            <ac:cxnSpMk id="35" creationId="{12650A14-0DF3-79B0-9759-06268D2926FE}"/>
          </ac:cxnSpMkLst>
        </pc:cxnChg>
        <pc:cxnChg chg="del">
          <ac:chgData name="Nguyen Chi Son" userId="606856d02e9d83ac" providerId="LiveId" clId="{916513A4-9BC5-408E-A99A-C1D2755C5876}" dt="2022-05-11T14:38:01.321" v="352" actId="478"/>
          <ac:cxnSpMkLst>
            <pc:docMk/>
            <pc:sldMk cId="3014091475" sldId="782"/>
            <ac:cxnSpMk id="36" creationId="{B4155A4C-10A7-26DA-EA76-5AB8A34D8152}"/>
          </ac:cxnSpMkLst>
        </pc:cxnChg>
        <pc:cxnChg chg="del">
          <ac:chgData name="Nguyen Chi Son" userId="606856d02e9d83ac" providerId="LiveId" clId="{916513A4-9BC5-408E-A99A-C1D2755C5876}" dt="2022-05-11T14:38:01.321" v="352" actId="478"/>
          <ac:cxnSpMkLst>
            <pc:docMk/>
            <pc:sldMk cId="3014091475" sldId="782"/>
            <ac:cxnSpMk id="37" creationId="{59AC2609-5105-CCDF-4563-30845E13746C}"/>
          </ac:cxnSpMkLst>
        </pc:cxnChg>
        <pc:cxnChg chg="del">
          <ac:chgData name="Nguyen Chi Son" userId="606856d02e9d83ac" providerId="LiveId" clId="{916513A4-9BC5-408E-A99A-C1D2755C5876}" dt="2022-05-11T14:38:01.321" v="352" actId="478"/>
          <ac:cxnSpMkLst>
            <pc:docMk/>
            <pc:sldMk cId="3014091475" sldId="782"/>
            <ac:cxnSpMk id="38" creationId="{0EA085DA-C887-513E-E595-54651A04801C}"/>
          </ac:cxnSpMkLst>
        </pc:cxnChg>
        <pc:cxnChg chg="del">
          <ac:chgData name="Nguyen Chi Son" userId="606856d02e9d83ac" providerId="LiveId" clId="{916513A4-9BC5-408E-A99A-C1D2755C5876}" dt="2022-05-11T14:38:01.321" v="352" actId="478"/>
          <ac:cxnSpMkLst>
            <pc:docMk/>
            <pc:sldMk cId="3014091475" sldId="782"/>
            <ac:cxnSpMk id="39" creationId="{92313AE1-E77E-DCD7-5A8F-650111E8789D}"/>
          </ac:cxnSpMkLst>
        </pc:cxnChg>
        <pc:cxnChg chg="del">
          <ac:chgData name="Nguyen Chi Son" userId="606856d02e9d83ac" providerId="LiveId" clId="{916513A4-9BC5-408E-A99A-C1D2755C5876}" dt="2022-05-11T14:38:01.321" v="352" actId="478"/>
          <ac:cxnSpMkLst>
            <pc:docMk/>
            <pc:sldMk cId="3014091475" sldId="782"/>
            <ac:cxnSpMk id="40" creationId="{50E98EB3-137C-6BA2-399D-21EFF3CF3176}"/>
          </ac:cxnSpMkLst>
        </pc:cxnChg>
        <pc:cxnChg chg="del">
          <ac:chgData name="Nguyen Chi Son" userId="606856d02e9d83ac" providerId="LiveId" clId="{916513A4-9BC5-408E-A99A-C1D2755C5876}" dt="2022-05-11T14:38:01.321" v="352" actId="478"/>
          <ac:cxnSpMkLst>
            <pc:docMk/>
            <pc:sldMk cId="3014091475" sldId="782"/>
            <ac:cxnSpMk id="41" creationId="{F78968DB-ACF6-45AF-23A8-4407A21BE639}"/>
          </ac:cxnSpMkLst>
        </pc:cxnChg>
        <pc:cxnChg chg="add mod">
          <ac:chgData name="Nguyen Chi Son" userId="606856d02e9d83ac" providerId="LiveId" clId="{916513A4-9BC5-408E-A99A-C1D2755C5876}" dt="2022-05-11T14:56:37.743" v="1419" actId="1036"/>
          <ac:cxnSpMkLst>
            <pc:docMk/>
            <pc:sldMk cId="3014091475" sldId="782"/>
            <ac:cxnSpMk id="52" creationId="{B8C24E31-E62A-E162-E839-4D47DFFB2B3A}"/>
          </ac:cxnSpMkLst>
        </pc:cxnChg>
        <pc:cxnChg chg="add mod">
          <ac:chgData name="Nguyen Chi Son" userId="606856d02e9d83ac" providerId="LiveId" clId="{916513A4-9BC5-408E-A99A-C1D2755C5876}" dt="2022-05-11T14:56:37.743" v="1419" actId="1036"/>
          <ac:cxnSpMkLst>
            <pc:docMk/>
            <pc:sldMk cId="3014091475" sldId="782"/>
            <ac:cxnSpMk id="57" creationId="{F1B3B88D-74C4-E4E4-4FA6-AD81EF1ABFEE}"/>
          </ac:cxnSpMkLst>
        </pc:cxnChg>
        <pc:cxnChg chg="add mod">
          <ac:chgData name="Nguyen Chi Son" userId="606856d02e9d83ac" providerId="LiveId" clId="{916513A4-9BC5-408E-A99A-C1D2755C5876}" dt="2022-05-11T14:56:51.921" v="1423" actId="1076"/>
          <ac:cxnSpMkLst>
            <pc:docMk/>
            <pc:sldMk cId="3014091475" sldId="782"/>
            <ac:cxnSpMk id="58" creationId="{FE9C8C0C-73CC-E65A-520F-306F34DE9AF3}"/>
          </ac:cxnSpMkLst>
        </pc:cxnChg>
        <pc:cxnChg chg="del">
          <ac:chgData name="Nguyen Chi Son" userId="606856d02e9d83ac" providerId="LiveId" clId="{916513A4-9BC5-408E-A99A-C1D2755C5876}" dt="2022-05-11T14:38:01.321" v="352" actId="478"/>
          <ac:cxnSpMkLst>
            <pc:docMk/>
            <pc:sldMk cId="3014091475" sldId="782"/>
            <ac:cxnSpMk id="64" creationId="{BD5A81A2-FBF9-88B3-81F6-28E0A21F832D}"/>
          </ac:cxnSpMkLst>
        </pc:cxnChg>
        <pc:cxnChg chg="del">
          <ac:chgData name="Nguyen Chi Son" userId="606856d02e9d83ac" providerId="LiveId" clId="{916513A4-9BC5-408E-A99A-C1D2755C5876}" dt="2022-05-11T14:38:01.321" v="352" actId="478"/>
          <ac:cxnSpMkLst>
            <pc:docMk/>
            <pc:sldMk cId="3014091475" sldId="782"/>
            <ac:cxnSpMk id="65" creationId="{32239710-7CBD-0085-9DA3-23727E57493D}"/>
          </ac:cxnSpMkLst>
        </pc:cxnChg>
        <pc:cxnChg chg="del mod">
          <ac:chgData name="Nguyen Chi Son" userId="606856d02e9d83ac" providerId="LiveId" clId="{916513A4-9BC5-408E-A99A-C1D2755C5876}" dt="2022-05-11T14:38:01.321" v="352" actId="478"/>
          <ac:cxnSpMkLst>
            <pc:docMk/>
            <pc:sldMk cId="3014091475" sldId="782"/>
            <ac:cxnSpMk id="84" creationId="{5D6DC388-79AE-CF9A-8A41-A80B2BB9AEA1}"/>
          </ac:cxnSpMkLst>
        </pc:cxnChg>
      </pc:sldChg>
      <pc:sldChg chg="del">
        <pc:chgData name="Nguyen Chi Son" userId="606856d02e9d83ac" providerId="LiveId" clId="{916513A4-9BC5-408E-A99A-C1D2755C5876}" dt="2022-05-11T15:12:26.403" v="2755" actId="47"/>
        <pc:sldMkLst>
          <pc:docMk/>
          <pc:sldMk cId="3278121036" sldId="785"/>
        </pc:sldMkLst>
      </pc:sldChg>
      <pc:sldChg chg="del">
        <pc:chgData name="Nguyen Chi Son" userId="606856d02e9d83ac" providerId="LiveId" clId="{916513A4-9BC5-408E-A99A-C1D2755C5876}" dt="2022-05-11T14:37:16.447" v="254" actId="47"/>
        <pc:sldMkLst>
          <pc:docMk/>
          <pc:sldMk cId="1008586418" sldId="791"/>
        </pc:sldMkLst>
      </pc:sldChg>
      <pc:sldChg chg="modSp del mod">
        <pc:chgData name="Nguyen Chi Son" userId="606856d02e9d83ac" providerId="LiveId" clId="{916513A4-9BC5-408E-A99A-C1D2755C5876}" dt="2022-05-11T14:58:55.087" v="1662" actId="47"/>
        <pc:sldMkLst>
          <pc:docMk/>
          <pc:sldMk cId="3578155874" sldId="792"/>
        </pc:sldMkLst>
        <pc:spChg chg="mod">
          <ac:chgData name="Nguyen Chi Son" userId="606856d02e9d83ac" providerId="LiveId" clId="{916513A4-9BC5-408E-A99A-C1D2755C5876}" dt="2022-05-11T14:48:38.028" v="950" actId="20577"/>
          <ac:spMkLst>
            <pc:docMk/>
            <pc:sldMk cId="3578155874" sldId="792"/>
            <ac:spMk id="2" creationId="{BA8A6260-CA4B-46A9-A06E-C71EE59E6992}"/>
          </ac:spMkLst>
        </pc:spChg>
        <pc:spChg chg="mod">
          <ac:chgData name="Nguyen Chi Son" userId="606856d02e9d83ac" providerId="LiveId" clId="{916513A4-9BC5-408E-A99A-C1D2755C5876}" dt="2022-05-11T14:58:43.753" v="1661" actId="20577"/>
          <ac:spMkLst>
            <pc:docMk/>
            <pc:sldMk cId="3578155874" sldId="792"/>
            <ac:spMk id="6" creationId="{D3015E0F-F19A-8D88-78EF-81142AAABDD2}"/>
          </ac:spMkLst>
        </pc:spChg>
      </pc:sldChg>
      <pc:sldChg chg="del">
        <pc:chgData name="Nguyen Chi Son" userId="606856d02e9d83ac" providerId="LiveId" clId="{916513A4-9BC5-408E-A99A-C1D2755C5876}" dt="2022-05-11T14:58:58.245" v="1663" actId="47"/>
        <pc:sldMkLst>
          <pc:docMk/>
          <pc:sldMk cId="691941493" sldId="793"/>
        </pc:sldMkLst>
      </pc:sldChg>
      <pc:sldChg chg="del">
        <pc:chgData name="Nguyen Chi Son" userId="606856d02e9d83ac" providerId="LiveId" clId="{916513A4-9BC5-408E-A99A-C1D2755C5876}" dt="2022-05-11T14:58:58.245" v="1663" actId="47"/>
        <pc:sldMkLst>
          <pc:docMk/>
          <pc:sldMk cId="2169299261" sldId="794"/>
        </pc:sldMkLst>
      </pc:sldChg>
      <pc:sldChg chg="del">
        <pc:chgData name="Nguyen Chi Son" userId="606856d02e9d83ac" providerId="LiveId" clId="{916513A4-9BC5-408E-A99A-C1D2755C5876}" dt="2022-05-11T14:58:58.245" v="1663" actId="47"/>
        <pc:sldMkLst>
          <pc:docMk/>
          <pc:sldMk cId="3750732004" sldId="795"/>
        </pc:sldMkLst>
      </pc:sldChg>
      <pc:sldChg chg="del">
        <pc:chgData name="Nguyen Chi Son" userId="606856d02e9d83ac" providerId="LiveId" clId="{916513A4-9BC5-408E-A99A-C1D2755C5876}" dt="2022-05-11T14:58:58.245" v="1663" actId="47"/>
        <pc:sldMkLst>
          <pc:docMk/>
          <pc:sldMk cId="3512007061" sldId="796"/>
        </pc:sldMkLst>
      </pc:sldChg>
      <pc:sldChg chg="del">
        <pc:chgData name="Nguyen Chi Son" userId="606856d02e9d83ac" providerId="LiveId" clId="{916513A4-9BC5-408E-A99A-C1D2755C5876}" dt="2022-05-11T15:12:26.403" v="2755" actId="47"/>
        <pc:sldMkLst>
          <pc:docMk/>
          <pc:sldMk cId="369859011" sldId="797"/>
        </pc:sldMkLst>
      </pc:sldChg>
      <pc:sldChg chg="del">
        <pc:chgData name="Nguyen Chi Son" userId="606856d02e9d83ac" providerId="LiveId" clId="{916513A4-9BC5-408E-A99A-C1D2755C5876}" dt="2022-05-11T15:12:26.403" v="2755" actId="47"/>
        <pc:sldMkLst>
          <pc:docMk/>
          <pc:sldMk cId="2040226191" sldId="798"/>
        </pc:sldMkLst>
      </pc:sldChg>
      <pc:sldChg chg="del">
        <pc:chgData name="Nguyen Chi Son" userId="606856d02e9d83ac" providerId="LiveId" clId="{916513A4-9BC5-408E-A99A-C1D2755C5876}" dt="2022-05-11T15:12:26.403" v="2755" actId="47"/>
        <pc:sldMkLst>
          <pc:docMk/>
          <pc:sldMk cId="1281784601" sldId="799"/>
        </pc:sldMkLst>
      </pc:sldChg>
      <pc:sldChg chg="addSp delSp modSp add mod delAnim modAnim">
        <pc:chgData name="Nguyen Chi Son" userId="606856d02e9d83ac" providerId="LiveId" clId="{916513A4-9BC5-408E-A99A-C1D2755C5876}" dt="2022-05-11T16:17:37.122" v="5579"/>
        <pc:sldMkLst>
          <pc:docMk/>
          <pc:sldMk cId="2420333236" sldId="800"/>
        </pc:sldMkLst>
        <pc:spChg chg="mod">
          <ac:chgData name="Nguyen Chi Son" userId="606856d02e9d83ac" providerId="LiveId" clId="{916513A4-9BC5-408E-A99A-C1D2755C5876}" dt="2022-05-11T15:04:00.639" v="2340" actId="20577"/>
          <ac:spMkLst>
            <pc:docMk/>
            <pc:sldMk cId="2420333236" sldId="800"/>
            <ac:spMk id="19" creationId="{9C339D16-68E4-43C4-A62E-D0146138D23B}"/>
          </ac:spMkLst>
        </pc:spChg>
        <pc:spChg chg="del">
          <ac:chgData name="Nguyen Chi Son" userId="606856d02e9d83ac" providerId="LiveId" clId="{916513A4-9BC5-408E-A99A-C1D2755C5876}" dt="2022-05-11T15:03:08.261" v="1905" actId="478"/>
          <ac:spMkLst>
            <pc:docMk/>
            <pc:sldMk cId="2420333236" sldId="800"/>
            <ac:spMk id="39" creationId="{5F7C5AD1-7B3B-989E-1297-81E7D9879977}"/>
          </ac:spMkLst>
        </pc:spChg>
        <pc:spChg chg="del">
          <ac:chgData name="Nguyen Chi Son" userId="606856d02e9d83ac" providerId="LiveId" clId="{916513A4-9BC5-408E-A99A-C1D2755C5876}" dt="2022-05-11T15:03:08.261" v="1905" actId="478"/>
          <ac:spMkLst>
            <pc:docMk/>
            <pc:sldMk cId="2420333236" sldId="800"/>
            <ac:spMk id="40" creationId="{4CF5E77E-7E84-14D6-DC71-6428DBD2D8DC}"/>
          </ac:spMkLst>
        </pc:spChg>
        <pc:spChg chg="del">
          <ac:chgData name="Nguyen Chi Son" userId="606856d02e9d83ac" providerId="LiveId" clId="{916513A4-9BC5-408E-A99A-C1D2755C5876}" dt="2022-05-11T15:03:08.261" v="1905" actId="478"/>
          <ac:spMkLst>
            <pc:docMk/>
            <pc:sldMk cId="2420333236" sldId="800"/>
            <ac:spMk id="41" creationId="{42DB3B98-2CF8-B925-AD92-8A52BED905C3}"/>
          </ac:spMkLst>
        </pc:spChg>
        <pc:spChg chg="del">
          <ac:chgData name="Nguyen Chi Son" userId="606856d02e9d83ac" providerId="LiveId" clId="{916513A4-9BC5-408E-A99A-C1D2755C5876}" dt="2022-05-11T15:03:08.261" v="1905" actId="478"/>
          <ac:spMkLst>
            <pc:docMk/>
            <pc:sldMk cId="2420333236" sldId="800"/>
            <ac:spMk id="42" creationId="{4AE60AF4-3AF9-E106-B66A-70AD88A56F49}"/>
          </ac:spMkLst>
        </pc:spChg>
        <pc:spChg chg="del">
          <ac:chgData name="Nguyen Chi Son" userId="606856d02e9d83ac" providerId="LiveId" clId="{916513A4-9BC5-408E-A99A-C1D2755C5876}" dt="2022-05-11T15:03:08.261" v="1905" actId="478"/>
          <ac:spMkLst>
            <pc:docMk/>
            <pc:sldMk cId="2420333236" sldId="800"/>
            <ac:spMk id="43" creationId="{B4523C19-E6AA-1690-53CE-96A11FAFEDF8}"/>
          </ac:spMkLst>
        </pc:spChg>
        <pc:spChg chg="add mod">
          <ac:chgData name="Nguyen Chi Son" userId="606856d02e9d83ac" providerId="LiveId" clId="{916513A4-9BC5-408E-A99A-C1D2755C5876}" dt="2022-05-11T15:08:19.648" v="2555" actId="57"/>
          <ac:spMkLst>
            <pc:docMk/>
            <pc:sldMk cId="2420333236" sldId="800"/>
            <ac:spMk id="44" creationId="{A6E3311D-BE7B-6528-400F-461DF168251A}"/>
          </ac:spMkLst>
        </pc:spChg>
        <pc:spChg chg="add mod">
          <ac:chgData name="Nguyen Chi Son" userId="606856d02e9d83ac" providerId="LiveId" clId="{916513A4-9BC5-408E-A99A-C1D2755C5876}" dt="2022-05-11T15:06:45.067" v="2426" actId="554"/>
          <ac:spMkLst>
            <pc:docMk/>
            <pc:sldMk cId="2420333236" sldId="800"/>
            <ac:spMk id="45" creationId="{C6F5F2F5-004C-DA3A-1EB5-CF8D4637B4A7}"/>
          </ac:spMkLst>
        </pc:spChg>
        <pc:spChg chg="del">
          <ac:chgData name="Nguyen Chi Son" userId="606856d02e9d83ac" providerId="LiveId" clId="{916513A4-9BC5-408E-A99A-C1D2755C5876}" dt="2022-05-11T15:03:08.261" v="1905" actId="478"/>
          <ac:spMkLst>
            <pc:docMk/>
            <pc:sldMk cId="2420333236" sldId="800"/>
            <ac:spMk id="46" creationId="{58530903-4039-3A62-EE07-551374A8449C}"/>
          </ac:spMkLst>
        </pc:spChg>
        <pc:spChg chg="del">
          <ac:chgData name="Nguyen Chi Son" userId="606856d02e9d83ac" providerId="LiveId" clId="{916513A4-9BC5-408E-A99A-C1D2755C5876}" dt="2022-05-11T15:03:08.261" v="1905" actId="478"/>
          <ac:spMkLst>
            <pc:docMk/>
            <pc:sldMk cId="2420333236" sldId="800"/>
            <ac:spMk id="47" creationId="{D58652D7-BECE-54C4-6807-AC262716E2E9}"/>
          </ac:spMkLst>
        </pc:spChg>
        <pc:spChg chg="del">
          <ac:chgData name="Nguyen Chi Son" userId="606856d02e9d83ac" providerId="LiveId" clId="{916513A4-9BC5-408E-A99A-C1D2755C5876}" dt="2022-05-11T15:03:08.261" v="1905" actId="478"/>
          <ac:spMkLst>
            <pc:docMk/>
            <pc:sldMk cId="2420333236" sldId="800"/>
            <ac:spMk id="48" creationId="{C0D98A5E-FFAC-7DC2-8FBF-71A8E4E3C5F4}"/>
          </ac:spMkLst>
        </pc:spChg>
        <pc:spChg chg="add mod">
          <ac:chgData name="Nguyen Chi Son" userId="606856d02e9d83ac" providerId="LiveId" clId="{916513A4-9BC5-408E-A99A-C1D2755C5876}" dt="2022-05-11T15:11:39.142" v="2747" actId="20577"/>
          <ac:spMkLst>
            <pc:docMk/>
            <pc:sldMk cId="2420333236" sldId="800"/>
            <ac:spMk id="49" creationId="{3502D3FE-1DC8-2EFB-2539-2B726D475CCD}"/>
          </ac:spMkLst>
        </pc:spChg>
        <pc:spChg chg="del">
          <ac:chgData name="Nguyen Chi Son" userId="606856d02e9d83ac" providerId="LiveId" clId="{916513A4-9BC5-408E-A99A-C1D2755C5876}" dt="2022-05-11T15:03:08.261" v="1905" actId="478"/>
          <ac:spMkLst>
            <pc:docMk/>
            <pc:sldMk cId="2420333236" sldId="800"/>
            <ac:spMk id="51" creationId="{93E4178E-6204-0B32-12BB-7023763447A2}"/>
          </ac:spMkLst>
        </pc:spChg>
        <pc:spChg chg="del">
          <ac:chgData name="Nguyen Chi Son" userId="606856d02e9d83ac" providerId="LiveId" clId="{916513A4-9BC5-408E-A99A-C1D2755C5876}" dt="2022-05-11T15:03:08.261" v="1905" actId="478"/>
          <ac:spMkLst>
            <pc:docMk/>
            <pc:sldMk cId="2420333236" sldId="800"/>
            <ac:spMk id="52" creationId="{0EFFBB7E-E750-9FE7-DE2B-29AD2E8C02B0}"/>
          </ac:spMkLst>
        </pc:spChg>
        <pc:spChg chg="del">
          <ac:chgData name="Nguyen Chi Son" userId="606856d02e9d83ac" providerId="LiveId" clId="{916513A4-9BC5-408E-A99A-C1D2755C5876}" dt="2022-05-11T15:03:08.261" v="1905" actId="478"/>
          <ac:spMkLst>
            <pc:docMk/>
            <pc:sldMk cId="2420333236" sldId="800"/>
            <ac:spMk id="53" creationId="{B875EB1C-5624-E18B-7870-D4D61FF3FFB1}"/>
          </ac:spMkLst>
        </pc:spChg>
        <pc:spChg chg="del">
          <ac:chgData name="Nguyen Chi Son" userId="606856d02e9d83ac" providerId="LiveId" clId="{916513A4-9BC5-408E-A99A-C1D2755C5876}" dt="2022-05-11T15:03:08.261" v="1905" actId="478"/>
          <ac:spMkLst>
            <pc:docMk/>
            <pc:sldMk cId="2420333236" sldId="800"/>
            <ac:spMk id="54" creationId="{AABA7813-E3B0-CA28-1D4D-AE5A37420A74}"/>
          </ac:spMkLst>
        </pc:spChg>
        <pc:spChg chg="add mod">
          <ac:chgData name="Nguyen Chi Son" userId="606856d02e9d83ac" providerId="LiveId" clId="{916513A4-9BC5-408E-A99A-C1D2755C5876}" dt="2022-05-11T15:06:45.067" v="2426" actId="554"/>
          <ac:spMkLst>
            <pc:docMk/>
            <pc:sldMk cId="2420333236" sldId="800"/>
            <ac:spMk id="55" creationId="{E967C288-8CF8-B1C3-C666-88A1637C77FE}"/>
          </ac:spMkLst>
        </pc:spChg>
        <pc:spChg chg="add mod">
          <ac:chgData name="Nguyen Chi Son" userId="606856d02e9d83ac" providerId="LiveId" clId="{916513A4-9BC5-408E-A99A-C1D2755C5876}" dt="2022-05-11T15:09:57.900" v="2611" actId="1037"/>
          <ac:spMkLst>
            <pc:docMk/>
            <pc:sldMk cId="2420333236" sldId="800"/>
            <ac:spMk id="58" creationId="{024A278D-932A-002D-F1DC-F5CF017D9586}"/>
          </ac:spMkLst>
        </pc:spChg>
        <pc:spChg chg="add mod">
          <ac:chgData name="Nguyen Chi Son" userId="606856d02e9d83ac" providerId="LiveId" clId="{916513A4-9BC5-408E-A99A-C1D2755C5876}" dt="2022-05-11T15:10:05.143" v="2621" actId="1035"/>
          <ac:spMkLst>
            <pc:docMk/>
            <pc:sldMk cId="2420333236" sldId="800"/>
            <ac:spMk id="59" creationId="{2A649771-0604-64D5-0B64-144E2BC58827}"/>
          </ac:spMkLst>
        </pc:spChg>
        <pc:spChg chg="del">
          <ac:chgData name="Nguyen Chi Son" userId="606856d02e9d83ac" providerId="LiveId" clId="{916513A4-9BC5-408E-A99A-C1D2755C5876}" dt="2022-05-11T15:03:08.261" v="1905" actId="478"/>
          <ac:spMkLst>
            <pc:docMk/>
            <pc:sldMk cId="2420333236" sldId="800"/>
            <ac:spMk id="61" creationId="{AC323E4F-41F7-5633-2B2B-F1BE7C613272}"/>
          </ac:spMkLst>
        </pc:spChg>
        <pc:spChg chg="del">
          <ac:chgData name="Nguyen Chi Son" userId="606856d02e9d83ac" providerId="LiveId" clId="{916513A4-9BC5-408E-A99A-C1D2755C5876}" dt="2022-05-11T15:03:08.261" v="1905" actId="478"/>
          <ac:spMkLst>
            <pc:docMk/>
            <pc:sldMk cId="2420333236" sldId="800"/>
            <ac:spMk id="63" creationId="{8BB7EF13-0B00-990C-FF26-8DBAE524AD1B}"/>
          </ac:spMkLst>
        </pc:spChg>
        <pc:spChg chg="del">
          <ac:chgData name="Nguyen Chi Son" userId="606856d02e9d83ac" providerId="LiveId" clId="{916513A4-9BC5-408E-A99A-C1D2755C5876}" dt="2022-05-11T15:03:08.261" v="1905" actId="478"/>
          <ac:spMkLst>
            <pc:docMk/>
            <pc:sldMk cId="2420333236" sldId="800"/>
            <ac:spMk id="64" creationId="{C56247E3-4109-2A48-C999-19A7AAC49913}"/>
          </ac:spMkLst>
        </pc:spChg>
        <pc:spChg chg="del">
          <ac:chgData name="Nguyen Chi Son" userId="606856d02e9d83ac" providerId="LiveId" clId="{916513A4-9BC5-408E-A99A-C1D2755C5876}" dt="2022-05-11T15:03:08.261" v="1905" actId="478"/>
          <ac:spMkLst>
            <pc:docMk/>
            <pc:sldMk cId="2420333236" sldId="800"/>
            <ac:spMk id="65" creationId="{28D02E18-9A62-127B-9772-DB5E811CECF9}"/>
          </ac:spMkLst>
        </pc:spChg>
        <pc:spChg chg="del">
          <ac:chgData name="Nguyen Chi Son" userId="606856d02e9d83ac" providerId="LiveId" clId="{916513A4-9BC5-408E-A99A-C1D2755C5876}" dt="2022-05-11T15:03:08.261" v="1905" actId="478"/>
          <ac:spMkLst>
            <pc:docMk/>
            <pc:sldMk cId="2420333236" sldId="800"/>
            <ac:spMk id="66" creationId="{0FC1DF95-0B64-844E-3CBE-EAA7B88839B2}"/>
          </ac:spMkLst>
        </pc:spChg>
        <pc:spChg chg="del">
          <ac:chgData name="Nguyen Chi Son" userId="606856d02e9d83ac" providerId="LiveId" clId="{916513A4-9BC5-408E-A99A-C1D2755C5876}" dt="2022-05-11T15:03:08.261" v="1905" actId="478"/>
          <ac:spMkLst>
            <pc:docMk/>
            <pc:sldMk cId="2420333236" sldId="800"/>
            <ac:spMk id="67" creationId="{EB81ACA0-91B5-7859-9829-DEC18CC65B16}"/>
          </ac:spMkLst>
        </pc:spChg>
        <pc:spChg chg="del">
          <ac:chgData name="Nguyen Chi Son" userId="606856d02e9d83ac" providerId="LiveId" clId="{916513A4-9BC5-408E-A99A-C1D2755C5876}" dt="2022-05-11T15:03:08.261" v="1905" actId="478"/>
          <ac:spMkLst>
            <pc:docMk/>
            <pc:sldMk cId="2420333236" sldId="800"/>
            <ac:spMk id="70" creationId="{D3933081-0870-9883-7475-E85F45A5F73C}"/>
          </ac:spMkLst>
        </pc:spChg>
        <pc:spChg chg="del">
          <ac:chgData name="Nguyen Chi Son" userId="606856d02e9d83ac" providerId="LiveId" clId="{916513A4-9BC5-408E-A99A-C1D2755C5876}" dt="2022-05-11T15:03:08.261" v="1905" actId="478"/>
          <ac:spMkLst>
            <pc:docMk/>
            <pc:sldMk cId="2420333236" sldId="800"/>
            <ac:spMk id="71" creationId="{E1BC523E-3D57-1417-BB3F-DC67C8108E9E}"/>
          </ac:spMkLst>
        </pc:spChg>
        <pc:graphicFrameChg chg="add del mod">
          <ac:chgData name="Nguyen Chi Son" userId="606856d02e9d83ac" providerId="LiveId" clId="{916513A4-9BC5-408E-A99A-C1D2755C5876}" dt="2022-05-11T15:04:44.653" v="2372" actId="478"/>
          <ac:graphicFrameMkLst>
            <pc:docMk/>
            <pc:sldMk cId="2420333236" sldId="800"/>
            <ac:graphicFrameMk id="50" creationId="{F6E6802A-83B0-5776-38B3-ED8B7B0CDE2C}"/>
          </ac:graphicFrameMkLst>
        </pc:graphicFrameChg>
        <pc:graphicFrameChg chg="add mod">
          <ac:chgData name="Nguyen Chi Son" userId="606856d02e9d83ac" providerId="LiveId" clId="{916513A4-9BC5-408E-A99A-C1D2755C5876}" dt="2022-05-11T15:06:57.235" v="2429" actId="1037"/>
          <ac:graphicFrameMkLst>
            <pc:docMk/>
            <pc:sldMk cId="2420333236" sldId="800"/>
            <ac:graphicFrameMk id="56" creationId="{9AD7B253-C2BC-5D6B-C7E3-00195279C208}"/>
          </ac:graphicFrameMkLst>
        </pc:graphicFrameChg>
        <pc:graphicFrameChg chg="add mod">
          <ac:chgData name="Nguyen Chi Son" userId="606856d02e9d83ac" providerId="LiveId" clId="{916513A4-9BC5-408E-A99A-C1D2755C5876}" dt="2022-05-11T15:09:34.888" v="2592" actId="1076"/>
          <ac:graphicFrameMkLst>
            <pc:docMk/>
            <pc:sldMk cId="2420333236" sldId="800"/>
            <ac:graphicFrameMk id="57" creationId="{DC8AF503-9B1B-A8D8-EA5B-A9D1541B0A2B}"/>
          </ac:graphicFrameMkLst>
        </pc:graphicFrameChg>
        <pc:graphicFrameChg chg="del">
          <ac:chgData name="Nguyen Chi Son" userId="606856d02e9d83ac" providerId="LiveId" clId="{916513A4-9BC5-408E-A99A-C1D2755C5876}" dt="2022-05-11T15:03:08.261" v="1905" actId="478"/>
          <ac:graphicFrameMkLst>
            <pc:docMk/>
            <pc:sldMk cId="2420333236" sldId="800"/>
            <ac:graphicFrameMk id="72" creationId="{389493BE-A178-AA4E-2B72-6CFBCF25577E}"/>
          </ac:graphicFrameMkLst>
        </pc:graphicFrameChg>
        <pc:graphicFrameChg chg="add mod">
          <ac:chgData name="Nguyen Chi Son" userId="606856d02e9d83ac" providerId="LiveId" clId="{916513A4-9BC5-408E-A99A-C1D2755C5876}" dt="2022-05-11T15:12:12.382" v="2753" actId="1076"/>
          <ac:graphicFrameMkLst>
            <pc:docMk/>
            <pc:sldMk cId="2420333236" sldId="800"/>
            <ac:graphicFrameMk id="73" creationId="{45531F04-DBED-D229-CDDE-74C54E8800D3}"/>
          </ac:graphicFrameMkLst>
        </pc:graphicFrameChg>
        <pc:graphicFrameChg chg="add mod">
          <ac:chgData name="Nguyen Chi Son" userId="606856d02e9d83ac" providerId="LiveId" clId="{916513A4-9BC5-408E-A99A-C1D2755C5876}" dt="2022-05-11T15:12:14.678" v="2754" actId="1076"/>
          <ac:graphicFrameMkLst>
            <pc:docMk/>
            <pc:sldMk cId="2420333236" sldId="800"/>
            <ac:graphicFrameMk id="74" creationId="{FCC1554D-693C-0BDB-36B0-C3F776E0885F}"/>
          </ac:graphicFrameMkLst>
        </pc:graphicFrameChg>
        <pc:picChg chg="del">
          <ac:chgData name="Nguyen Chi Son" userId="606856d02e9d83ac" providerId="LiveId" clId="{916513A4-9BC5-408E-A99A-C1D2755C5876}" dt="2022-05-11T14:59:06.276" v="1666" actId="478"/>
          <ac:picMkLst>
            <pc:docMk/>
            <pc:sldMk cId="2420333236" sldId="800"/>
            <ac:picMk id="3" creationId="{50C0350E-84ED-3870-8B15-75C7D0A5782A}"/>
          </ac:picMkLst>
        </pc:picChg>
        <pc:cxnChg chg="del">
          <ac:chgData name="Nguyen Chi Son" userId="606856d02e9d83ac" providerId="LiveId" clId="{916513A4-9BC5-408E-A99A-C1D2755C5876}" dt="2022-05-11T15:03:08.261" v="1905" actId="478"/>
          <ac:cxnSpMkLst>
            <pc:docMk/>
            <pc:sldMk cId="2420333236" sldId="800"/>
            <ac:cxnSpMk id="18" creationId="{85194890-79FF-B576-127D-F91310A79B21}"/>
          </ac:cxnSpMkLst>
        </pc:cxnChg>
        <pc:cxnChg chg="del">
          <ac:chgData name="Nguyen Chi Son" userId="606856d02e9d83ac" providerId="LiveId" clId="{916513A4-9BC5-408E-A99A-C1D2755C5876}" dt="2022-05-11T15:03:08.261" v="1905" actId="478"/>
          <ac:cxnSpMkLst>
            <pc:docMk/>
            <pc:sldMk cId="2420333236" sldId="800"/>
            <ac:cxnSpMk id="20" creationId="{18AD3A36-9CD3-11B2-9283-17C74BDC59B9}"/>
          </ac:cxnSpMkLst>
        </pc:cxnChg>
        <pc:cxnChg chg="del">
          <ac:chgData name="Nguyen Chi Son" userId="606856d02e9d83ac" providerId="LiveId" clId="{916513A4-9BC5-408E-A99A-C1D2755C5876}" dt="2022-05-11T15:03:08.261" v="1905" actId="478"/>
          <ac:cxnSpMkLst>
            <pc:docMk/>
            <pc:sldMk cId="2420333236" sldId="800"/>
            <ac:cxnSpMk id="28" creationId="{B218D6F4-49F1-139E-27F2-D6E468EA8F59}"/>
          </ac:cxnSpMkLst>
        </pc:cxnChg>
        <pc:cxnChg chg="del">
          <ac:chgData name="Nguyen Chi Son" userId="606856d02e9d83ac" providerId="LiveId" clId="{916513A4-9BC5-408E-A99A-C1D2755C5876}" dt="2022-05-11T15:03:08.261" v="1905" actId="478"/>
          <ac:cxnSpMkLst>
            <pc:docMk/>
            <pc:sldMk cId="2420333236" sldId="800"/>
            <ac:cxnSpMk id="29" creationId="{73B4388A-8A9C-7022-7352-4EC88216B9AD}"/>
          </ac:cxnSpMkLst>
        </pc:cxnChg>
        <pc:cxnChg chg="del">
          <ac:chgData name="Nguyen Chi Son" userId="606856d02e9d83ac" providerId="LiveId" clId="{916513A4-9BC5-408E-A99A-C1D2755C5876}" dt="2022-05-11T15:03:08.261" v="1905" actId="478"/>
          <ac:cxnSpMkLst>
            <pc:docMk/>
            <pc:sldMk cId="2420333236" sldId="800"/>
            <ac:cxnSpMk id="30" creationId="{4BAE1519-83C4-C85A-0B69-E87DB76B312C}"/>
          </ac:cxnSpMkLst>
        </pc:cxnChg>
        <pc:cxnChg chg="del">
          <ac:chgData name="Nguyen Chi Son" userId="606856d02e9d83ac" providerId="LiveId" clId="{916513A4-9BC5-408E-A99A-C1D2755C5876}" dt="2022-05-11T15:03:08.261" v="1905" actId="478"/>
          <ac:cxnSpMkLst>
            <pc:docMk/>
            <pc:sldMk cId="2420333236" sldId="800"/>
            <ac:cxnSpMk id="31" creationId="{71A6166B-279B-15FA-808A-30DD034AF14F}"/>
          </ac:cxnSpMkLst>
        </pc:cxnChg>
        <pc:cxnChg chg="del">
          <ac:chgData name="Nguyen Chi Son" userId="606856d02e9d83ac" providerId="LiveId" clId="{916513A4-9BC5-408E-A99A-C1D2755C5876}" dt="2022-05-11T15:03:08.261" v="1905" actId="478"/>
          <ac:cxnSpMkLst>
            <pc:docMk/>
            <pc:sldMk cId="2420333236" sldId="800"/>
            <ac:cxnSpMk id="32" creationId="{EFA71C93-E4DF-C965-4382-FF9C85AAEF5B}"/>
          </ac:cxnSpMkLst>
        </pc:cxnChg>
        <pc:cxnChg chg="del">
          <ac:chgData name="Nguyen Chi Son" userId="606856d02e9d83ac" providerId="LiveId" clId="{916513A4-9BC5-408E-A99A-C1D2755C5876}" dt="2022-05-11T15:03:08.261" v="1905" actId="478"/>
          <ac:cxnSpMkLst>
            <pc:docMk/>
            <pc:sldMk cId="2420333236" sldId="800"/>
            <ac:cxnSpMk id="33" creationId="{0871B35D-66AD-0D98-38E3-116ED1C738F3}"/>
          </ac:cxnSpMkLst>
        </pc:cxnChg>
        <pc:cxnChg chg="del">
          <ac:chgData name="Nguyen Chi Son" userId="606856d02e9d83ac" providerId="LiveId" clId="{916513A4-9BC5-408E-A99A-C1D2755C5876}" dt="2022-05-11T15:03:08.261" v="1905" actId="478"/>
          <ac:cxnSpMkLst>
            <pc:docMk/>
            <pc:sldMk cId="2420333236" sldId="800"/>
            <ac:cxnSpMk id="34" creationId="{F493840C-3430-903A-1467-DEEC77765700}"/>
          </ac:cxnSpMkLst>
        </pc:cxnChg>
        <pc:cxnChg chg="del">
          <ac:chgData name="Nguyen Chi Son" userId="606856d02e9d83ac" providerId="LiveId" clId="{916513A4-9BC5-408E-A99A-C1D2755C5876}" dt="2022-05-11T15:03:08.261" v="1905" actId="478"/>
          <ac:cxnSpMkLst>
            <pc:docMk/>
            <pc:sldMk cId="2420333236" sldId="800"/>
            <ac:cxnSpMk id="35" creationId="{6A39064E-8B67-0F45-36C0-0762435070BB}"/>
          </ac:cxnSpMkLst>
        </pc:cxnChg>
        <pc:cxnChg chg="del">
          <ac:chgData name="Nguyen Chi Son" userId="606856d02e9d83ac" providerId="LiveId" clId="{916513A4-9BC5-408E-A99A-C1D2755C5876}" dt="2022-05-11T15:03:08.261" v="1905" actId="478"/>
          <ac:cxnSpMkLst>
            <pc:docMk/>
            <pc:sldMk cId="2420333236" sldId="800"/>
            <ac:cxnSpMk id="36" creationId="{AA051747-560A-87B6-BC52-CE1EA1D15A49}"/>
          </ac:cxnSpMkLst>
        </pc:cxnChg>
        <pc:cxnChg chg="del">
          <ac:chgData name="Nguyen Chi Son" userId="606856d02e9d83ac" providerId="LiveId" clId="{916513A4-9BC5-408E-A99A-C1D2755C5876}" dt="2022-05-11T15:03:08.261" v="1905" actId="478"/>
          <ac:cxnSpMkLst>
            <pc:docMk/>
            <pc:sldMk cId="2420333236" sldId="800"/>
            <ac:cxnSpMk id="37" creationId="{560C8E6C-C7D2-BC76-5FF0-D812BB28CBF1}"/>
          </ac:cxnSpMkLst>
        </pc:cxnChg>
        <pc:cxnChg chg="add mod">
          <ac:chgData name="Nguyen Chi Son" userId="606856d02e9d83ac" providerId="LiveId" clId="{916513A4-9BC5-408E-A99A-C1D2755C5876}" dt="2022-05-11T15:09:53.360" v="2606" actId="14100"/>
          <ac:cxnSpMkLst>
            <pc:docMk/>
            <pc:sldMk cId="2420333236" sldId="800"/>
            <ac:cxnSpMk id="60" creationId="{EA536AF0-6E4A-FE0C-9CAB-525C0859B16B}"/>
          </ac:cxnSpMkLst>
        </pc:cxnChg>
        <pc:cxnChg chg="add mod">
          <ac:chgData name="Nguyen Chi Son" userId="606856d02e9d83ac" providerId="LiveId" clId="{916513A4-9BC5-408E-A99A-C1D2755C5876}" dt="2022-05-11T15:10:03.303" v="2619" actId="1038"/>
          <ac:cxnSpMkLst>
            <pc:docMk/>
            <pc:sldMk cId="2420333236" sldId="800"/>
            <ac:cxnSpMk id="62" creationId="{4667DEF6-3905-F098-D576-C90A08A0534D}"/>
          </ac:cxnSpMkLst>
        </pc:cxnChg>
        <pc:cxnChg chg="del mod">
          <ac:chgData name="Nguyen Chi Son" userId="606856d02e9d83ac" providerId="LiveId" clId="{916513A4-9BC5-408E-A99A-C1D2755C5876}" dt="2022-05-11T15:03:08.261" v="1905" actId="478"/>
          <ac:cxnSpMkLst>
            <pc:docMk/>
            <pc:sldMk cId="2420333236" sldId="800"/>
            <ac:cxnSpMk id="68" creationId="{6EF74052-0F7C-E733-3420-76453FE4118B}"/>
          </ac:cxnSpMkLst>
        </pc:cxnChg>
        <pc:cxnChg chg="del mod">
          <ac:chgData name="Nguyen Chi Son" userId="606856d02e9d83ac" providerId="LiveId" clId="{916513A4-9BC5-408E-A99A-C1D2755C5876}" dt="2022-05-11T15:03:08.261" v="1905" actId="478"/>
          <ac:cxnSpMkLst>
            <pc:docMk/>
            <pc:sldMk cId="2420333236" sldId="800"/>
            <ac:cxnSpMk id="69" creationId="{B464FBFD-36BC-D5AC-E7FA-E03555507F4D}"/>
          </ac:cxnSpMkLst>
        </pc:cxnChg>
      </pc:sldChg>
      <pc:sldChg chg="addSp delSp modSp add mod delAnim modAnim">
        <pc:chgData name="Nguyen Chi Son" userId="606856d02e9d83ac" providerId="LiveId" clId="{916513A4-9BC5-408E-A99A-C1D2755C5876}" dt="2022-05-11T16:18:04.058" v="5588"/>
        <pc:sldMkLst>
          <pc:docMk/>
          <pc:sldMk cId="2582018195" sldId="801"/>
        </pc:sldMkLst>
        <pc:spChg chg="add mod">
          <ac:chgData name="Nguyen Chi Son" userId="606856d02e9d83ac" providerId="LiveId" clId="{916513A4-9BC5-408E-A99A-C1D2755C5876}" dt="2022-05-11T15:22:37.523" v="3608" actId="20577"/>
          <ac:spMkLst>
            <pc:docMk/>
            <pc:sldMk cId="2582018195" sldId="801"/>
            <ac:spMk id="18" creationId="{E706F845-D4CD-8C29-F2F0-BB0ABB81E2D5}"/>
          </ac:spMkLst>
        </pc:spChg>
        <pc:spChg chg="mod">
          <ac:chgData name="Nguyen Chi Son" userId="606856d02e9d83ac" providerId="LiveId" clId="{916513A4-9BC5-408E-A99A-C1D2755C5876}" dt="2022-05-11T15:22:17.839" v="3597" actId="20577"/>
          <ac:spMkLst>
            <pc:docMk/>
            <pc:sldMk cId="2582018195" sldId="801"/>
            <ac:spMk id="19" creationId="{9C339D16-68E4-43C4-A62E-D0146138D23B}"/>
          </ac:spMkLst>
        </pc:spChg>
        <pc:spChg chg="add mod">
          <ac:chgData name="Nguyen Chi Son" userId="606856d02e9d83ac" providerId="LiveId" clId="{916513A4-9BC5-408E-A99A-C1D2755C5876}" dt="2022-05-11T15:15:57.396" v="3320" actId="1036"/>
          <ac:spMkLst>
            <pc:docMk/>
            <pc:sldMk cId="2582018195" sldId="801"/>
            <ac:spMk id="20" creationId="{2DA95C45-94DB-ED50-D772-FB9D4A1E5BE7}"/>
          </ac:spMkLst>
        </pc:spChg>
        <pc:spChg chg="add mod">
          <ac:chgData name="Nguyen Chi Son" userId="606856d02e9d83ac" providerId="LiveId" clId="{916513A4-9BC5-408E-A99A-C1D2755C5876}" dt="2022-05-11T15:17:04.812" v="3387" actId="20577"/>
          <ac:spMkLst>
            <pc:docMk/>
            <pc:sldMk cId="2582018195" sldId="801"/>
            <ac:spMk id="21" creationId="{9A154720-A106-83DD-6B74-AEAF0A7DD6F1}"/>
          </ac:spMkLst>
        </pc:spChg>
        <pc:spChg chg="add mod">
          <ac:chgData name="Nguyen Chi Son" userId="606856d02e9d83ac" providerId="LiveId" clId="{916513A4-9BC5-408E-A99A-C1D2755C5876}" dt="2022-05-11T15:15:57.396" v="3320" actId="1036"/>
          <ac:spMkLst>
            <pc:docMk/>
            <pc:sldMk cId="2582018195" sldId="801"/>
            <ac:spMk id="22" creationId="{DC818B19-D88D-D796-1118-D880B6881955}"/>
          </ac:spMkLst>
        </pc:spChg>
        <pc:spChg chg="add del mod">
          <ac:chgData name="Nguyen Chi Son" userId="606856d02e9d83ac" providerId="LiveId" clId="{916513A4-9BC5-408E-A99A-C1D2755C5876}" dt="2022-05-11T15:16:14.897" v="3322" actId="478"/>
          <ac:spMkLst>
            <pc:docMk/>
            <pc:sldMk cId="2582018195" sldId="801"/>
            <ac:spMk id="25" creationId="{29CA51E1-6AEB-FDAC-540E-83411044CDE7}"/>
          </ac:spMkLst>
        </pc:spChg>
        <pc:spChg chg="add del mod">
          <ac:chgData name="Nguyen Chi Son" userId="606856d02e9d83ac" providerId="LiveId" clId="{916513A4-9BC5-408E-A99A-C1D2755C5876}" dt="2022-05-11T15:22:38.836" v="3609" actId="478"/>
          <ac:spMkLst>
            <pc:docMk/>
            <pc:sldMk cId="2582018195" sldId="801"/>
            <ac:spMk id="26" creationId="{DA0253E9-B539-7C83-EA6F-5F46AC7F129D}"/>
          </ac:spMkLst>
        </pc:spChg>
        <pc:spChg chg="del">
          <ac:chgData name="Nguyen Chi Son" userId="606856d02e9d83ac" providerId="LiveId" clId="{916513A4-9BC5-408E-A99A-C1D2755C5876}" dt="2022-05-11T15:12:32.598" v="2757" actId="478"/>
          <ac:spMkLst>
            <pc:docMk/>
            <pc:sldMk cId="2582018195" sldId="801"/>
            <ac:spMk id="44" creationId="{A6E3311D-BE7B-6528-400F-461DF168251A}"/>
          </ac:spMkLst>
        </pc:spChg>
        <pc:spChg chg="del">
          <ac:chgData name="Nguyen Chi Son" userId="606856d02e9d83ac" providerId="LiveId" clId="{916513A4-9BC5-408E-A99A-C1D2755C5876}" dt="2022-05-11T15:12:32.598" v="2757" actId="478"/>
          <ac:spMkLst>
            <pc:docMk/>
            <pc:sldMk cId="2582018195" sldId="801"/>
            <ac:spMk id="45" creationId="{C6F5F2F5-004C-DA3A-1EB5-CF8D4637B4A7}"/>
          </ac:spMkLst>
        </pc:spChg>
        <pc:spChg chg="del">
          <ac:chgData name="Nguyen Chi Son" userId="606856d02e9d83ac" providerId="LiveId" clId="{916513A4-9BC5-408E-A99A-C1D2755C5876}" dt="2022-05-11T15:12:32.598" v="2757" actId="478"/>
          <ac:spMkLst>
            <pc:docMk/>
            <pc:sldMk cId="2582018195" sldId="801"/>
            <ac:spMk id="49" creationId="{3502D3FE-1DC8-2EFB-2539-2B726D475CCD}"/>
          </ac:spMkLst>
        </pc:spChg>
        <pc:spChg chg="del">
          <ac:chgData name="Nguyen Chi Son" userId="606856d02e9d83ac" providerId="LiveId" clId="{916513A4-9BC5-408E-A99A-C1D2755C5876}" dt="2022-05-11T15:12:32.598" v="2757" actId="478"/>
          <ac:spMkLst>
            <pc:docMk/>
            <pc:sldMk cId="2582018195" sldId="801"/>
            <ac:spMk id="55" creationId="{E967C288-8CF8-B1C3-C666-88A1637C77FE}"/>
          </ac:spMkLst>
        </pc:spChg>
        <pc:spChg chg="del">
          <ac:chgData name="Nguyen Chi Son" userId="606856d02e9d83ac" providerId="LiveId" clId="{916513A4-9BC5-408E-A99A-C1D2755C5876}" dt="2022-05-11T15:12:32.598" v="2757" actId="478"/>
          <ac:spMkLst>
            <pc:docMk/>
            <pc:sldMk cId="2582018195" sldId="801"/>
            <ac:spMk id="58" creationId="{024A278D-932A-002D-F1DC-F5CF017D9586}"/>
          </ac:spMkLst>
        </pc:spChg>
        <pc:spChg chg="del">
          <ac:chgData name="Nguyen Chi Son" userId="606856d02e9d83ac" providerId="LiveId" clId="{916513A4-9BC5-408E-A99A-C1D2755C5876}" dt="2022-05-11T15:12:32.598" v="2757" actId="478"/>
          <ac:spMkLst>
            <pc:docMk/>
            <pc:sldMk cId="2582018195" sldId="801"/>
            <ac:spMk id="59" creationId="{2A649771-0604-64D5-0B64-144E2BC58827}"/>
          </ac:spMkLst>
        </pc:spChg>
        <pc:graphicFrameChg chg="add mod">
          <ac:chgData name="Nguyen Chi Son" userId="606856d02e9d83ac" providerId="LiveId" clId="{916513A4-9BC5-408E-A99A-C1D2755C5876}" dt="2022-05-11T15:16:29.737" v="3328" actId="1035"/>
          <ac:graphicFrameMkLst>
            <pc:docMk/>
            <pc:sldMk cId="2582018195" sldId="801"/>
            <ac:graphicFrameMk id="23" creationId="{4B1D5968-D2BA-51F8-D85C-2167537A0A52}"/>
          </ac:graphicFrameMkLst>
        </pc:graphicFrameChg>
        <pc:graphicFrameChg chg="add del mod">
          <ac:chgData name="Nguyen Chi Son" userId="606856d02e9d83ac" providerId="LiveId" clId="{916513A4-9BC5-408E-A99A-C1D2755C5876}" dt="2022-05-11T15:22:36.099" v="3607" actId="478"/>
          <ac:graphicFrameMkLst>
            <pc:docMk/>
            <pc:sldMk cId="2582018195" sldId="801"/>
            <ac:graphicFrameMk id="24" creationId="{3190AEBE-ABE4-131D-BE55-50840452C989}"/>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29" creationId="{BF26024F-4D91-92D5-37DD-C85AACEEF3CB}"/>
          </ac:graphicFrameMkLst>
        </pc:graphicFrameChg>
        <pc:graphicFrameChg chg="add del mod">
          <ac:chgData name="Nguyen Chi Son" userId="606856d02e9d83ac" providerId="LiveId" clId="{916513A4-9BC5-408E-A99A-C1D2755C5876}" dt="2022-05-11T15:16:31.259" v="3329" actId="478"/>
          <ac:graphicFrameMkLst>
            <pc:docMk/>
            <pc:sldMk cId="2582018195" sldId="801"/>
            <ac:graphicFrameMk id="30" creationId="{91C7F850-6064-E87F-2A6C-5F54D08AEC3B}"/>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1" creationId="{A0B33DFB-9467-7F20-8555-C9FAB2B444CD}"/>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2" creationId="{810787B3-2913-1432-C8A6-FC2DD8FC6E0D}"/>
          </ac:graphicFrameMkLst>
        </pc:graphicFrameChg>
        <pc:graphicFrameChg chg="add del mod">
          <ac:chgData name="Nguyen Chi Son" userId="606856d02e9d83ac" providerId="LiveId" clId="{916513A4-9BC5-408E-A99A-C1D2755C5876}" dt="2022-05-11T15:22:13.313" v="3596" actId="478"/>
          <ac:graphicFrameMkLst>
            <pc:docMk/>
            <pc:sldMk cId="2582018195" sldId="801"/>
            <ac:graphicFrameMk id="33" creationId="{10E8BB31-63B2-4DA8-1143-CFE9AA5D6266}"/>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4" creationId="{F1B2CCD5-B996-ACB3-CA55-51DAB85CDB3E}"/>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5" creationId="{DD57EA08-0CF7-D9B1-EF51-D39DF6623721}"/>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6" creationId="{9AD7B253-C2BC-5D6B-C7E3-00195279C208}"/>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7" creationId="{DC8AF503-9B1B-A8D8-EA5B-A9D1541B0A2B}"/>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3" creationId="{45531F04-DBED-D229-CDDE-74C54E8800D3}"/>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4" creationId="{FCC1554D-693C-0BDB-36B0-C3F776E0885F}"/>
          </ac:graphicFrameMkLst>
        </pc:graphicFrameChg>
        <pc:picChg chg="add mod">
          <ac:chgData name="Nguyen Chi Son" userId="606856d02e9d83ac" providerId="LiveId" clId="{916513A4-9BC5-408E-A99A-C1D2755C5876}" dt="2022-05-11T15:15:24.248" v="3276" actId="1076"/>
          <ac:picMkLst>
            <pc:docMk/>
            <pc:sldMk cId="2582018195" sldId="801"/>
            <ac:picMk id="3" creationId="{34D8D17A-1ED6-975A-136D-02C9E382D8AA}"/>
          </ac:picMkLst>
        </pc:picChg>
        <pc:cxnChg chg="add del mod">
          <ac:chgData name="Nguyen Chi Son" userId="606856d02e9d83ac" providerId="LiveId" clId="{916513A4-9BC5-408E-A99A-C1D2755C5876}" dt="2022-05-11T15:16:13.771" v="3321" actId="478"/>
          <ac:cxnSpMkLst>
            <pc:docMk/>
            <pc:sldMk cId="2582018195" sldId="801"/>
            <ac:cxnSpMk id="27" creationId="{ECF9BA54-B4C6-F389-BB45-12DA94658A9E}"/>
          </ac:cxnSpMkLst>
        </pc:cxnChg>
        <pc:cxnChg chg="add del mod">
          <ac:chgData name="Nguyen Chi Son" userId="606856d02e9d83ac" providerId="LiveId" clId="{916513A4-9BC5-408E-A99A-C1D2755C5876}" dt="2022-05-11T15:22:41.012" v="3610" actId="478"/>
          <ac:cxnSpMkLst>
            <pc:docMk/>
            <pc:sldMk cId="2582018195" sldId="801"/>
            <ac:cxnSpMk id="28" creationId="{8D53E615-7071-74BF-9BF6-FF61ECEF7C94}"/>
          </ac:cxnSpMkLst>
        </pc:cxnChg>
        <pc:cxnChg chg="del">
          <ac:chgData name="Nguyen Chi Son" userId="606856d02e9d83ac" providerId="LiveId" clId="{916513A4-9BC5-408E-A99A-C1D2755C5876}" dt="2022-05-11T15:12:32.598" v="2757" actId="478"/>
          <ac:cxnSpMkLst>
            <pc:docMk/>
            <pc:sldMk cId="2582018195" sldId="801"/>
            <ac:cxnSpMk id="60" creationId="{EA536AF0-6E4A-FE0C-9CAB-525C0859B16B}"/>
          </ac:cxnSpMkLst>
        </pc:cxnChg>
        <pc:cxnChg chg="del">
          <ac:chgData name="Nguyen Chi Son" userId="606856d02e9d83ac" providerId="LiveId" clId="{916513A4-9BC5-408E-A99A-C1D2755C5876}" dt="2022-05-11T15:12:32.598" v="2757" actId="478"/>
          <ac:cxnSpMkLst>
            <pc:docMk/>
            <pc:sldMk cId="2582018195" sldId="801"/>
            <ac:cxnSpMk id="62" creationId="{4667DEF6-3905-F098-D576-C90A08A0534D}"/>
          </ac:cxnSpMkLst>
        </pc:cxnChg>
      </pc:sldChg>
      <pc:sldChg chg="delSp modSp add mod delAnim modAnim">
        <pc:chgData name="Nguyen Chi Son" userId="606856d02e9d83ac" providerId="LiveId" clId="{916513A4-9BC5-408E-A99A-C1D2755C5876}" dt="2022-05-11T16:18:19.683" v="5591"/>
        <pc:sldMkLst>
          <pc:docMk/>
          <pc:sldMk cId="585758681" sldId="802"/>
        </pc:sldMkLst>
        <pc:spChg chg="mod">
          <ac:chgData name="Nguyen Chi Son" userId="606856d02e9d83ac" providerId="LiveId" clId="{916513A4-9BC5-408E-A99A-C1D2755C5876}" dt="2022-05-11T15:22:30.535" v="3602" actId="20577"/>
          <ac:spMkLst>
            <pc:docMk/>
            <pc:sldMk cId="585758681" sldId="802"/>
            <ac:spMk id="18" creationId="{E706F845-D4CD-8C29-F2F0-BB0ABB81E2D5}"/>
          </ac:spMkLst>
        </pc:spChg>
        <pc:spChg chg="mod">
          <ac:chgData name="Nguyen Chi Son" userId="606856d02e9d83ac" providerId="LiveId" clId="{916513A4-9BC5-408E-A99A-C1D2755C5876}" dt="2022-05-11T15:20:07.866" v="3442" actId="20577"/>
          <ac:spMkLst>
            <pc:docMk/>
            <pc:sldMk cId="585758681" sldId="802"/>
            <ac:spMk id="19" creationId="{9C339D16-68E4-43C4-A62E-D0146138D23B}"/>
          </ac:spMkLst>
        </pc:spChg>
        <pc:spChg chg="mod">
          <ac:chgData name="Nguyen Chi Son" userId="606856d02e9d83ac" providerId="LiveId" clId="{916513A4-9BC5-408E-A99A-C1D2755C5876}" dt="2022-05-11T15:20:54.910" v="3595" actId="20577"/>
          <ac:spMkLst>
            <pc:docMk/>
            <pc:sldMk cId="585758681" sldId="802"/>
            <ac:spMk id="21" creationId="{9A154720-A106-83DD-6B74-AEAF0A7DD6F1}"/>
          </ac:spMkLst>
        </pc:spChg>
        <pc:spChg chg="del mod">
          <ac:chgData name="Nguyen Chi Son" userId="606856d02e9d83ac" providerId="LiveId" clId="{916513A4-9BC5-408E-A99A-C1D2755C5876}" dt="2022-05-11T15:22:33.243" v="3605" actId="478"/>
          <ac:spMkLst>
            <pc:docMk/>
            <pc:sldMk cId="585758681" sldId="802"/>
            <ac:spMk id="26" creationId="{DA0253E9-B539-7C83-EA6F-5F46AC7F129D}"/>
          </ac:spMkLst>
        </pc:spChg>
        <pc:graphicFrameChg chg="del">
          <ac:chgData name="Nguyen Chi Son" userId="606856d02e9d83ac" providerId="LiveId" clId="{916513A4-9BC5-408E-A99A-C1D2755C5876}" dt="2022-05-11T15:22:31.171" v="3603" actId="478"/>
          <ac:graphicFrameMkLst>
            <pc:docMk/>
            <pc:sldMk cId="585758681" sldId="802"/>
            <ac:graphicFrameMk id="24" creationId="{3190AEBE-ABE4-131D-BE55-50840452C989}"/>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29" creationId="{BF26024F-4D91-92D5-37DD-C85AACEEF3CB}"/>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1" creationId="{A0B33DFB-9467-7F20-8555-C9FAB2B444CD}"/>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2" creationId="{810787B3-2913-1432-C8A6-FC2DD8FC6E0D}"/>
          </ac:graphicFrameMkLst>
        </pc:graphicFrameChg>
        <pc:graphicFrameChg chg="mod">
          <ac:chgData name="Nguyen Chi Son" userId="606856d02e9d83ac" providerId="LiveId" clId="{916513A4-9BC5-408E-A99A-C1D2755C5876}" dt="2022-05-11T15:20:13.504" v="3445" actId="1076"/>
          <ac:graphicFrameMkLst>
            <pc:docMk/>
            <pc:sldMk cId="585758681" sldId="802"/>
            <ac:graphicFrameMk id="33" creationId="{10E8BB31-63B2-4DA8-1143-CFE9AA5D6266}"/>
          </ac:graphicFrameMkLst>
        </pc:graphicFrameChg>
        <pc:cxnChg chg="del">
          <ac:chgData name="Nguyen Chi Son" userId="606856d02e9d83ac" providerId="LiveId" clId="{916513A4-9BC5-408E-A99A-C1D2755C5876}" dt="2022-05-11T15:22:33.754" v="3606" actId="478"/>
          <ac:cxnSpMkLst>
            <pc:docMk/>
            <pc:sldMk cId="585758681" sldId="802"/>
            <ac:cxnSpMk id="28" creationId="{8D53E615-7071-74BF-9BF6-FF61ECEF7C94}"/>
          </ac:cxnSpMkLst>
        </pc:cxnChg>
      </pc:sldChg>
      <pc:sldChg chg="addSp delSp modSp add mod delAnim modAnim">
        <pc:chgData name="Nguyen Chi Son" userId="606856d02e9d83ac" providerId="LiveId" clId="{916513A4-9BC5-408E-A99A-C1D2755C5876}" dt="2022-05-11T16:18:40.994" v="5598"/>
        <pc:sldMkLst>
          <pc:docMk/>
          <pc:sldMk cId="3780574964" sldId="803"/>
        </pc:sldMkLst>
        <pc:spChg chg="add del mod">
          <ac:chgData name="Nguyen Chi Son" userId="606856d02e9d83ac" providerId="LiveId" clId="{916513A4-9BC5-408E-A99A-C1D2755C5876}" dt="2022-05-11T15:45:22.567" v="3968" actId="478"/>
          <ac:spMkLst>
            <pc:docMk/>
            <pc:sldMk cId="3780574964" sldId="803"/>
            <ac:spMk id="11" creationId="{0ADE2E7B-7984-03C3-21A0-E8201B8CF441}"/>
          </ac:spMkLst>
        </pc:spChg>
        <pc:spChg chg="add del mod">
          <ac:chgData name="Nguyen Chi Son" userId="606856d02e9d83ac" providerId="LiveId" clId="{916513A4-9BC5-408E-A99A-C1D2755C5876}" dt="2022-05-11T15:45:22.567" v="3968" actId="478"/>
          <ac:spMkLst>
            <pc:docMk/>
            <pc:sldMk cId="3780574964" sldId="803"/>
            <ac:spMk id="12" creationId="{8B884E7A-F4C4-AEB4-2043-7CB27EB740A2}"/>
          </ac:spMkLst>
        </pc:spChg>
        <pc:spChg chg="add del mod">
          <ac:chgData name="Nguyen Chi Son" userId="606856d02e9d83ac" providerId="LiveId" clId="{916513A4-9BC5-408E-A99A-C1D2755C5876}" dt="2022-05-11T15:45:22.567" v="3968" actId="478"/>
          <ac:spMkLst>
            <pc:docMk/>
            <pc:sldMk cId="3780574964" sldId="803"/>
            <ac:spMk id="13" creationId="{6D5E8CB9-93AC-C1DB-DC54-ED277A689929}"/>
          </ac:spMkLst>
        </pc:spChg>
        <pc:spChg chg="add del mod">
          <ac:chgData name="Nguyen Chi Son" userId="606856d02e9d83ac" providerId="LiveId" clId="{916513A4-9BC5-408E-A99A-C1D2755C5876}" dt="2022-05-11T15:45:22.567" v="3968" actId="478"/>
          <ac:spMkLst>
            <pc:docMk/>
            <pc:sldMk cId="3780574964" sldId="803"/>
            <ac:spMk id="14" creationId="{59F8776F-FB0A-8DDD-6443-F20C91D45A70}"/>
          </ac:spMkLst>
        </pc:spChg>
        <pc:spChg chg="add mod">
          <ac:chgData name="Nguyen Chi Son" userId="606856d02e9d83ac" providerId="LiveId" clId="{916513A4-9BC5-408E-A99A-C1D2755C5876}" dt="2022-05-11T15:45:33.347" v="4000" actId="20577"/>
          <ac:spMkLst>
            <pc:docMk/>
            <pc:sldMk cId="3780574964" sldId="803"/>
            <ac:spMk id="17" creationId="{ADFD575F-74DE-1F70-6574-2BFF7130AA4D}"/>
          </ac:spMkLst>
        </pc:spChg>
        <pc:spChg chg="del">
          <ac:chgData name="Nguyen Chi Son" userId="606856d02e9d83ac" providerId="LiveId" clId="{916513A4-9BC5-408E-A99A-C1D2755C5876}" dt="2022-05-11T15:23:04.775" v="3613" actId="478"/>
          <ac:spMkLst>
            <pc:docMk/>
            <pc:sldMk cId="3780574964" sldId="803"/>
            <ac:spMk id="18" creationId="{E706F845-D4CD-8C29-F2F0-BB0ABB81E2D5}"/>
          </ac:spMkLst>
        </pc:spChg>
        <pc:spChg chg="mod">
          <ac:chgData name="Nguyen Chi Son" userId="606856d02e9d83ac" providerId="LiveId" clId="{916513A4-9BC5-408E-A99A-C1D2755C5876}" dt="2022-05-11T15:23:41.975" v="3932" actId="20577"/>
          <ac:spMkLst>
            <pc:docMk/>
            <pc:sldMk cId="3780574964" sldId="803"/>
            <ac:spMk id="19" creationId="{9C339D16-68E4-43C4-A62E-D0146138D23B}"/>
          </ac:spMkLst>
        </pc:spChg>
        <pc:spChg chg="del">
          <ac:chgData name="Nguyen Chi Son" userId="606856d02e9d83ac" providerId="LiveId" clId="{916513A4-9BC5-408E-A99A-C1D2755C5876}" dt="2022-05-11T15:23:04.775" v="3613" actId="478"/>
          <ac:spMkLst>
            <pc:docMk/>
            <pc:sldMk cId="3780574964" sldId="803"/>
            <ac:spMk id="20" creationId="{2DA95C45-94DB-ED50-D772-FB9D4A1E5BE7}"/>
          </ac:spMkLst>
        </pc:spChg>
        <pc:spChg chg="del">
          <ac:chgData name="Nguyen Chi Son" userId="606856d02e9d83ac" providerId="LiveId" clId="{916513A4-9BC5-408E-A99A-C1D2755C5876}" dt="2022-05-11T15:23:04.775" v="3613" actId="478"/>
          <ac:spMkLst>
            <pc:docMk/>
            <pc:sldMk cId="3780574964" sldId="803"/>
            <ac:spMk id="21" creationId="{9A154720-A106-83DD-6B74-AEAF0A7DD6F1}"/>
          </ac:spMkLst>
        </pc:spChg>
        <pc:spChg chg="del">
          <ac:chgData name="Nguyen Chi Son" userId="606856d02e9d83ac" providerId="LiveId" clId="{916513A4-9BC5-408E-A99A-C1D2755C5876}" dt="2022-05-11T15:23:04.775" v="3613" actId="478"/>
          <ac:spMkLst>
            <pc:docMk/>
            <pc:sldMk cId="3780574964" sldId="803"/>
            <ac:spMk id="22" creationId="{DC818B19-D88D-D796-1118-D880B6881955}"/>
          </ac:spMkLst>
        </pc:spChg>
        <pc:spChg chg="add mod">
          <ac:chgData name="Nguyen Chi Son" userId="606856d02e9d83ac" providerId="LiveId" clId="{916513A4-9BC5-408E-A99A-C1D2755C5876}" dt="2022-05-11T15:45:25.067" v="3989" actId="1035"/>
          <ac:spMkLst>
            <pc:docMk/>
            <pc:sldMk cId="3780574964" sldId="803"/>
            <ac:spMk id="24" creationId="{DB71D430-481F-5149-4B9A-A5AF14A110CE}"/>
          </ac:spMkLst>
        </pc:spChg>
        <pc:spChg chg="add mod">
          <ac:chgData name="Nguyen Chi Son" userId="606856d02e9d83ac" providerId="LiveId" clId="{916513A4-9BC5-408E-A99A-C1D2755C5876}" dt="2022-05-11T15:45:53.515" v="4032" actId="20577"/>
          <ac:spMkLst>
            <pc:docMk/>
            <pc:sldMk cId="3780574964" sldId="803"/>
            <ac:spMk id="25" creationId="{4722EA00-FC53-F85B-AB6E-22805DBBC9BF}"/>
          </ac:spMkLst>
        </pc:spChg>
        <pc:spChg chg="add mod">
          <ac:chgData name="Nguyen Chi Son" userId="606856d02e9d83ac" providerId="LiveId" clId="{916513A4-9BC5-408E-A99A-C1D2755C5876}" dt="2022-05-11T15:45:25.067" v="3989" actId="1035"/>
          <ac:spMkLst>
            <pc:docMk/>
            <pc:sldMk cId="3780574964" sldId="803"/>
            <ac:spMk id="26" creationId="{2C997652-8ADB-57A5-52DF-1A61E250C624}"/>
          </ac:spMkLst>
        </pc:spChg>
        <pc:spChg chg="add mod">
          <ac:chgData name="Nguyen Chi Son" userId="606856d02e9d83ac" providerId="LiveId" clId="{916513A4-9BC5-408E-A99A-C1D2755C5876}" dt="2022-05-11T15:45:40.796" v="4009" actId="5793"/>
          <ac:spMkLst>
            <pc:docMk/>
            <pc:sldMk cId="3780574964" sldId="803"/>
            <ac:spMk id="29" creationId="{4AEB48DC-6B49-86D0-4BA8-15FB6525730E}"/>
          </ac:spMkLst>
        </pc:spChg>
        <pc:spChg chg="add del mod">
          <ac:chgData name="Nguyen Chi Son" userId="606856d02e9d83ac" providerId="LiveId" clId="{916513A4-9BC5-408E-A99A-C1D2755C5876}" dt="2022-05-11T15:45:35.151" v="4001" actId="478"/>
          <ac:spMkLst>
            <pc:docMk/>
            <pc:sldMk cId="3780574964" sldId="803"/>
            <ac:spMk id="30" creationId="{9A0CC0DA-F5D6-4D50-DAB8-DE497D5B1C54}"/>
          </ac:spMkLst>
        </pc:spChg>
        <pc:graphicFrameChg chg="add del mod">
          <ac:chgData name="Nguyen Chi Son" userId="606856d02e9d83ac" providerId="LiveId" clId="{916513A4-9BC5-408E-A99A-C1D2755C5876}" dt="2022-05-11T15:45:22.567" v="3968" actId="478"/>
          <ac:graphicFrameMkLst>
            <pc:docMk/>
            <pc:sldMk cId="3780574964" sldId="803"/>
            <ac:graphicFrameMk id="15" creationId="{B368459E-C73C-4D68-43CB-E63D5F8CC890}"/>
          </ac:graphicFrameMkLst>
        </pc:graphicFrameChg>
        <pc:graphicFrameChg chg="add del mod">
          <ac:chgData name="Nguyen Chi Son" userId="606856d02e9d83ac" providerId="LiveId" clId="{916513A4-9BC5-408E-A99A-C1D2755C5876}" dt="2022-05-11T15:45:22.567" v="3968" actId="478"/>
          <ac:graphicFrameMkLst>
            <pc:docMk/>
            <pc:sldMk cId="3780574964" sldId="803"/>
            <ac:graphicFrameMk id="16" creationId="{3FEA8ECE-9EAD-4B24-56FF-B46832711F20}"/>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23" creationId="{4B1D5968-D2BA-51F8-D85C-2167537A0A52}"/>
          </ac:graphicFrameMkLst>
        </pc:graphicFrameChg>
        <pc:graphicFrameChg chg="add mod">
          <ac:chgData name="Nguyen Chi Son" userId="606856d02e9d83ac" providerId="LiveId" clId="{916513A4-9BC5-408E-A99A-C1D2755C5876}" dt="2022-05-11T15:45:30.244" v="3998" actId="1037"/>
          <ac:graphicFrameMkLst>
            <pc:docMk/>
            <pc:sldMk cId="3780574964" sldId="803"/>
            <ac:graphicFrameMk id="27" creationId="{1CCE49B5-E89E-3CE4-CD99-99A4F00854C1}"/>
          </ac:graphicFrameMkLst>
        </pc:graphicFrameChg>
        <pc:graphicFrameChg chg="add del mod">
          <ac:chgData name="Nguyen Chi Son" userId="606856d02e9d83ac" providerId="LiveId" clId="{916513A4-9BC5-408E-A99A-C1D2755C5876}" dt="2022-05-11T15:45:35.151" v="4001" actId="478"/>
          <ac:graphicFrameMkLst>
            <pc:docMk/>
            <pc:sldMk cId="3780574964" sldId="803"/>
            <ac:graphicFrameMk id="28" creationId="{EB47E979-A9F8-3A77-7C05-11D00E513B3E}"/>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33" creationId="{10E8BB31-63B2-4DA8-1143-CFE9AA5D6266}"/>
          </ac:graphicFrameMkLst>
        </pc:graphicFrameChg>
        <pc:graphicFrameChg chg="add mod">
          <ac:chgData name="Nguyen Chi Son" userId="606856d02e9d83ac" providerId="LiveId" clId="{916513A4-9BC5-408E-A99A-C1D2755C5876}" dt="2022-05-11T15:46:06.826" v="4035"/>
          <ac:graphicFrameMkLst>
            <pc:docMk/>
            <pc:sldMk cId="3780574964" sldId="803"/>
            <ac:graphicFrameMk id="34" creationId="{EDE38920-4EE8-FF28-05C8-B82DF875E144}"/>
          </ac:graphicFrameMkLst>
        </pc:graphicFrameChg>
        <pc:graphicFrameChg chg="add del mod">
          <ac:chgData name="Nguyen Chi Son" userId="606856d02e9d83ac" providerId="LiveId" clId="{916513A4-9BC5-408E-A99A-C1D2755C5876}" dt="2022-05-11T15:45:52.194" v="4029" actId="478"/>
          <ac:graphicFrameMkLst>
            <pc:docMk/>
            <pc:sldMk cId="3780574964" sldId="803"/>
            <ac:graphicFrameMk id="35" creationId="{6267323B-D2A0-D4B7-C381-A8C0A6AFA34F}"/>
          </ac:graphicFrameMkLst>
        </pc:graphicFrameChg>
        <pc:picChg chg="del">
          <ac:chgData name="Nguyen Chi Son" userId="606856d02e9d83ac" providerId="LiveId" clId="{916513A4-9BC5-408E-A99A-C1D2755C5876}" dt="2022-05-11T15:23:02.915" v="3612" actId="478"/>
          <ac:picMkLst>
            <pc:docMk/>
            <pc:sldMk cId="3780574964" sldId="803"/>
            <ac:picMk id="3" creationId="{34D8D17A-1ED6-975A-136D-02C9E382D8AA}"/>
          </ac:picMkLst>
        </pc:picChg>
        <pc:cxnChg chg="add mod">
          <ac:chgData name="Nguyen Chi Son" userId="606856d02e9d83ac" providerId="LiveId" clId="{916513A4-9BC5-408E-A99A-C1D2755C5876}" dt="2022-05-11T15:45:25.067" v="3989" actId="1035"/>
          <ac:cxnSpMkLst>
            <pc:docMk/>
            <pc:sldMk cId="3780574964" sldId="803"/>
            <ac:cxnSpMk id="31" creationId="{AE4416F2-2318-A807-71F6-F07D215BBE46}"/>
          </ac:cxnSpMkLst>
        </pc:cxnChg>
        <pc:cxnChg chg="add del mod">
          <ac:chgData name="Nguyen Chi Son" userId="606856d02e9d83ac" providerId="LiveId" clId="{916513A4-9BC5-408E-A99A-C1D2755C5876}" dt="2022-05-11T15:45:35.151" v="4001" actId="478"/>
          <ac:cxnSpMkLst>
            <pc:docMk/>
            <pc:sldMk cId="3780574964" sldId="803"/>
            <ac:cxnSpMk id="32" creationId="{F0DE9E95-928D-9E2D-2D0D-7DDFA44E561E}"/>
          </ac:cxnSpMkLst>
        </pc:cxnChg>
      </pc:sldChg>
      <pc:sldChg chg="addSp delSp modSp add del mod addAnim delAnim modAnim">
        <pc:chgData name="Nguyen Chi Son" userId="606856d02e9d83ac" providerId="LiveId" clId="{916513A4-9BC5-408E-A99A-C1D2755C5876}" dt="2022-05-11T16:12:40.754" v="5189" actId="47"/>
        <pc:sldMkLst>
          <pc:docMk/>
          <pc:sldMk cId="2066017035" sldId="804"/>
        </pc:sldMkLst>
        <pc:spChg chg="add mod">
          <ac:chgData name="Nguyen Chi Son" userId="606856d02e9d83ac" providerId="LiveId" clId="{916513A4-9BC5-408E-A99A-C1D2755C5876}" dt="2022-05-11T16:10:51.475" v="4951" actId="1036"/>
          <ac:spMkLst>
            <pc:docMk/>
            <pc:sldMk cId="2066017035" sldId="804"/>
            <ac:spMk id="14" creationId="{491553AE-03AC-3C1E-3BD8-6F1C7A93218B}"/>
          </ac:spMkLst>
        </pc:spChg>
        <pc:spChg chg="add mod">
          <ac:chgData name="Nguyen Chi Son" userId="606856d02e9d83ac" providerId="LiveId" clId="{916513A4-9BC5-408E-A99A-C1D2755C5876}" dt="2022-05-11T16:04:17.831" v="4593" actId="1036"/>
          <ac:spMkLst>
            <pc:docMk/>
            <pc:sldMk cId="2066017035" sldId="804"/>
            <ac:spMk id="15" creationId="{05F4C26A-EF61-FE88-1195-293A3CF6B109}"/>
          </ac:spMkLst>
        </pc:spChg>
        <pc:spChg chg="add mod">
          <ac:chgData name="Nguyen Chi Son" userId="606856d02e9d83ac" providerId="LiveId" clId="{916513A4-9BC5-408E-A99A-C1D2755C5876}" dt="2022-05-11T16:07:22.345" v="4810" actId="20577"/>
          <ac:spMkLst>
            <pc:docMk/>
            <pc:sldMk cId="2066017035" sldId="804"/>
            <ac:spMk id="16" creationId="{860935B0-A104-7647-D62C-C30F309F2DEE}"/>
          </ac:spMkLst>
        </pc:spChg>
        <pc:spChg chg="del">
          <ac:chgData name="Nguyen Chi Son" userId="606856d02e9d83ac" providerId="LiveId" clId="{916513A4-9BC5-408E-A99A-C1D2755C5876}" dt="2022-05-11T15:46:35.042" v="4037" actId="478"/>
          <ac:spMkLst>
            <pc:docMk/>
            <pc:sldMk cId="2066017035" sldId="804"/>
            <ac:spMk id="17" creationId="{ADFD575F-74DE-1F70-6574-2BFF7130AA4D}"/>
          </ac:spMkLst>
        </pc:spChg>
        <pc:spChg chg="add mod">
          <ac:chgData name="Nguyen Chi Son" userId="606856d02e9d83ac" providerId="LiveId" clId="{916513A4-9BC5-408E-A99A-C1D2755C5876}" dt="2022-05-11T16:10:51.475" v="4951" actId="1036"/>
          <ac:spMkLst>
            <pc:docMk/>
            <pc:sldMk cId="2066017035" sldId="804"/>
            <ac:spMk id="18" creationId="{76ACCF80-5506-B71A-80B4-A882BCE2AED9}"/>
          </ac:spMkLst>
        </pc:spChg>
        <pc:spChg chg="mod">
          <ac:chgData name="Nguyen Chi Son" userId="606856d02e9d83ac" providerId="LiveId" clId="{916513A4-9BC5-408E-A99A-C1D2755C5876}" dt="2022-05-11T16:10:35.735" v="4925" actId="20577"/>
          <ac:spMkLst>
            <pc:docMk/>
            <pc:sldMk cId="2066017035" sldId="804"/>
            <ac:spMk id="19" creationId="{9C339D16-68E4-43C4-A62E-D0146138D23B}"/>
          </ac:spMkLst>
        </pc:spChg>
        <pc:spChg chg="del">
          <ac:chgData name="Nguyen Chi Son" userId="606856d02e9d83ac" providerId="LiveId" clId="{916513A4-9BC5-408E-A99A-C1D2755C5876}" dt="2022-05-11T15:46:35.042" v="4037" actId="478"/>
          <ac:spMkLst>
            <pc:docMk/>
            <pc:sldMk cId="2066017035" sldId="804"/>
            <ac:spMk id="24" creationId="{DB71D430-481F-5149-4B9A-A5AF14A110CE}"/>
          </ac:spMkLst>
        </pc:spChg>
        <pc:spChg chg="del">
          <ac:chgData name="Nguyen Chi Son" userId="606856d02e9d83ac" providerId="LiveId" clId="{916513A4-9BC5-408E-A99A-C1D2755C5876}" dt="2022-05-11T15:46:35.042" v="4037" actId="478"/>
          <ac:spMkLst>
            <pc:docMk/>
            <pc:sldMk cId="2066017035" sldId="804"/>
            <ac:spMk id="25" creationId="{4722EA00-FC53-F85B-AB6E-22805DBBC9BF}"/>
          </ac:spMkLst>
        </pc:spChg>
        <pc:spChg chg="del">
          <ac:chgData name="Nguyen Chi Son" userId="606856d02e9d83ac" providerId="LiveId" clId="{916513A4-9BC5-408E-A99A-C1D2755C5876}" dt="2022-05-11T15:46:35.042" v="4037" actId="478"/>
          <ac:spMkLst>
            <pc:docMk/>
            <pc:sldMk cId="2066017035" sldId="804"/>
            <ac:spMk id="26" creationId="{2C997652-8ADB-57A5-52DF-1A61E250C624}"/>
          </ac:spMkLst>
        </pc:spChg>
        <pc:spChg chg="del">
          <ac:chgData name="Nguyen Chi Son" userId="606856d02e9d83ac" providerId="LiveId" clId="{916513A4-9BC5-408E-A99A-C1D2755C5876}" dt="2022-05-11T15:46:35.042" v="4037" actId="478"/>
          <ac:spMkLst>
            <pc:docMk/>
            <pc:sldMk cId="2066017035" sldId="804"/>
            <ac:spMk id="29" creationId="{4AEB48DC-6B49-86D0-4BA8-15FB6525730E}"/>
          </ac:spMkLst>
        </pc:spChg>
        <pc:graphicFrameChg chg="add mod">
          <ac:chgData name="Nguyen Chi Son" userId="606856d02e9d83ac" providerId="LiveId" clId="{916513A4-9BC5-408E-A99A-C1D2755C5876}" dt="2022-05-11T16:10:51.475" v="4951" actId="1036"/>
          <ac:graphicFrameMkLst>
            <pc:docMk/>
            <pc:sldMk cId="2066017035" sldId="804"/>
            <ac:graphicFrameMk id="20" creationId="{F505A47B-41FE-B8E4-4F90-18CF7C0C1F51}"/>
          </ac:graphicFrameMkLst>
        </pc:graphicFrameChg>
        <pc:graphicFrameChg chg="add del mod">
          <ac:chgData name="Nguyen Chi Son" userId="606856d02e9d83ac" providerId="LiveId" clId="{916513A4-9BC5-408E-A99A-C1D2755C5876}" dt="2022-05-11T16:06:50.999" v="4751"/>
          <ac:graphicFrameMkLst>
            <pc:docMk/>
            <pc:sldMk cId="2066017035" sldId="804"/>
            <ac:graphicFrameMk id="21" creationId="{93AD85E5-8BFE-FB22-DD01-5C6FFAEEB068}"/>
          </ac:graphicFrameMkLst>
        </pc:graphicFrameChg>
        <pc:graphicFrameChg chg="add mod">
          <ac:chgData name="Nguyen Chi Son" userId="606856d02e9d83ac" providerId="LiveId" clId="{916513A4-9BC5-408E-A99A-C1D2755C5876}" dt="2022-05-11T16:07:00.727" v="4753"/>
          <ac:graphicFrameMkLst>
            <pc:docMk/>
            <pc:sldMk cId="2066017035" sldId="804"/>
            <ac:graphicFrameMk id="22" creationId="{472B7855-EB66-4FCF-FC67-A22A01AF2675}"/>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27" creationId="{1CCE49B5-E89E-3CE4-CD99-99A4F00854C1}"/>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34" creationId="{EDE38920-4EE8-FF28-05C8-B82DF875E144}"/>
          </ac:graphicFrameMkLst>
        </pc:graphicFrameChg>
        <pc:picChg chg="add mod">
          <ac:chgData name="Nguyen Chi Son" userId="606856d02e9d83ac" providerId="LiveId" clId="{916513A4-9BC5-408E-A99A-C1D2755C5876}" dt="2022-05-11T15:48:14.035" v="4547" actId="1076"/>
          <ac:picMkLst>
            <pc:docMk/>
            <pc:sldMk cId="2066017035" sldId="804"/>
            <ac:picMk id="3" creationId="{123ACEC6-2D78-3769-F132-5DE76D54D382}"/>
          </ac:picMkLst>
        </pc:picChg>
        <pc:cxnChg chg="del">
          <ac:chgData name="Nguyen Chi Son" userId="606856d02e9d83ac" providerId="LiveId" clId="{916513A4-9BC5-408E-A99A-C1D2755C5876}" dt="2022-05-11T15:46:35.042" v="4037" actId="478"/>
          <ac:cxnSpMkLst>
            <pc:docMk/>
            <pc:sldMk cId="2066017035" sldId="804"/>
            <ac:cxnSpMk id="31" creationId="{AE4416F2-2318-A807-71F6-F07D215BBE46}"/>
          </ac:cxnSpMkLst>
        </pc:cxnChg>
      </pc:sldChg>
      <pc:sldChg chg="addSp delSp modSp add mod delAnim modAnim">
        <pc:chgData name="Nguyen Chi Son" userId="606856d02e9d83ac" providerId="LiveId" clId="{916513A4-9BC5-408E-A99A-C1D2755C5876}" dt="2022-05-11T16:19:58.967" v="5613"/>
        <pc:sldMkLst>
          <pc:docMk/>
          <pc:sldMk cId="2604953891" sldId="805"/>
        </pc:sldMkLst>
        <pc:spChg chg="add mod">
          <ac:chgData name="Nguyen Chi Son" userId="606856d02e9d83ac" providerId="LiveId" clId="{916513A4-9BC5-408E-A99A-C1D2755C5876}" dt="2022-05-11T16:14:31.128" v="5531"/>
          <ac:spMkLst>
            <pc:docMk/>
            <pc:sldMk cId="2604953891" sldId="805"/>
            <ac:spMk id="12" creationId="{6E5248AB-5B43-10A8-20C5-C721E7CAA91C}"/>
          </ac:spMkLst>
        </pc:spChg>
        <pc:spChg chg="add mod">
          <ac:chgData name="Nguyen Chi Son" userId="606856d02e9d83ac" providerId="LiveId" clId="{916513A4-9BC5-408E-A99A-C1D2755C5876}" dt="2022-05-11T16:11:05.732" v="4954"/>
          <ac:spMkLst>
            <pc:docMk/>
            <pc:sldMk cId="2604953891" sldId="805"/>
            <ac:spMk id="13" creationId="{D43B9D19-0AE1-6204-6861-79E22A3BF5B6}"/>
          </ac:spMkLst>
        </pc:spChg>
        <pc:spChg chg="del">
          <ac:chgData name="Nguyen Chi Son" userId="606856d02e9d83ac" providerId="LiveId" clId="{916513A4-9BC5-408E-A99A-C1D2755C5876}" dt="2022-05-11T16:11:05.375" v="4953" actId="478"/>
          <ac:spMkLst>
            <pc:docMk/>
            <pc:sldMk cId="2604953891" sldId="805"/>
            <ac:spMk id="14" creationId="{491553AE-03AC-3C1E-3BD8-6F1C7A93218B}"/>
          </ac:spMkLst>
        </pc:spChg>
        <pc:spChg chg="mod">
          <ac:chgData name="Nguyen Chi Son" userId="606856d02e9d83ac" providerId="LiveId" clId="{916513A4-9BC5-408E-A99A-C1D2755C5876}" dt="2022-05-11T16:13:33.520" v="5349" actId="20577"/>
          <ac:spMkLst>
            <pc:docMk/>
            <pc:sldMk cId="2604953891" sldId="805"/>
            <ac:spMk id="16" creationId="{860935B0-A104-7647-D62C-C30F309F2DEE}"/>
          </ac:spMkLst>
        </pc:spChg>
        <pc:spChg chg="del">
          <ac:chgData name="Nguyen Chi Son" userId="606856d02e9d83ac" providerId="LiveId" clId="{916513A4-9BC5-408E-A99A-C1D2755C5876}" dt="2022-05-11T16:11:05.375" v="4953" actId="478"/>
          <ac:spMkLst>
            <pc:docMk/>
            <pc:sldMk cId="2604953891" sldId="805"/>
            <ac:spMk id="18" creationId="{76ACCF80-5506-B71A-80B4-A882BCE2AED9}"/>
          </ac:spMkLst>
        </pc:spChg>
        <pc:spChg chg="mod">
          <ac:chgData name="Nguyen Chi Son" userId="606856d02e9d83ac" providerId="LiveId" clId="{916513A4-9BC5-408E-A99A-C1D2755C5876}" dt="2022-05-11T16:11:14.436" v="4965" actId="20577"/>
          <ac:spMkLst>
            <pc:docMk/>
            <pc:sldMk cId="2604953891" sldId="805"/>
            <ac:spMk id="19" creationId="{9C339D16-68E4-43C4-A62E-D0146138D23B}"/>
          </ac:spMkLst>
        </pc:spChg>
        <pc:graphicFrameChg chg="add mod">
          <ac:chgData name="Nguyen Chi Son" userId="606856d02e9d83ac" providerId="LiveId" clId="{916513A4-9BC5-408E-A99A-C1D2755C5876}" dt="2022-05-11T16:11:05.732" v="4954"/>
          <ac:graphicFrameMkLst>
            <pc:docMk/>
            <pc:sldMk cId="2604953891" sldId="805"/>
            <ac:graphicFrameMk id="17" creationId="{05766218-ABE3-149C-D730-A60F08BF8A53}"/>
          </ac:graphicFrameMkLst>
        </pc:graphicFrameChg>
        <pc:graphicFrameChg chg="del">
          <ac:chgData name="Nguyen Chi Son" userId="606856d02e9d83ac" providerId="LiveId" clId="{916513A4-9BC5-408E-A99A-C1D2755C5876}" dt="2022-05-11T16:11:05.375" v="4953" actId="478"/>
          <ac:graphicFrameMkLst>
            <pc:docMk/>
            <pc:sldMk cId="2604953891" sldId="805"/>
            <ac:graphicFrameMk id="20" creationId="{F505A47B-41FE-B8E4-4F90-18CF7C0C1F51}"/>
          </ac:graphicFrameMkLst>
        </pc:graphicFrameChg>
        <pc:graphicFrameChg chg="del mod">
          <ac:chgData name="Nguyen Chi Son" userId="606856d02e9d83ac" providerId="LiveId" clId="{916513A4-9BC5-408E-A99A-C1D2755C5876}" dt="2022-05-11T16:13:11.754" v="5275" actId="478"/>
          <ac:graphicFrameMkLst>
            <pc:docMk/>
            <pc:sldMk cId="2604953891" sldId="805"/>
            <ac:graphicFrameMk id="21" creationId="{93AD85E5-8BFE-FB22-DD01-5C6FFAEEB068}"/>
          </ac:graphicFrameMkLst>
        </pc:graphicFrameChg>
        <pc:graphicFrameChg chg="mod">
          <ac:chgData name="Nguyen Chi Son" userId="606856d02e9d83ac" providerId="LiveId" clId="{916513A4-9BC5-408E-A99A-C1D2755C5876}" dt="2022-05-11T16:13:13.894" v="5276" actId="1076"/>
          <ac:graphicFrameMkLst>
            <pc:docMk/>
            <pc:sldMk cId="2604953891" sldId="805"/>
            <ac:graphicFrameMk id="22" creationId="{472B7855-EB66-4FCF-FC67-A22A01AF2675}"/>
          </ac:graphicFrameMkLst>
        </pc:graphicFrameChg>
        <pc:cxnChg chg="add mod">
          <ac:chgData name="Nguyen Chi Son" userId="606856d02e9d83ac" providerId="LiveId" clId="{916513A4-9BC5-408E-A99A-C1D2755C5876}" dt="2022-05-11T16:15:54.313" v="5563" actId="1037"/>
          <ac:cxnSpMkLst>
            <pc:docMk/>
            <pc:sldMk cId="2604953891" sldId="805"/>
            <ac:cxnSpMk id="23" creationId="{90120D7C-4701-A9F1-3995-D8631AC0D37D}"/>
          </ac:cxnSpMkLst>
        </pc:cxnChg>
      </pc:sldChg>
      <pc:sldChg chg="addSp delSp modSp add mod delAnim modAnim">
        <pc:chgData name="Nguyen Chi Son" userId="606856d02e9d83ac" providerId="LiveId" clId="{916513A4-9BC5-408E-A99A-C1D2755C5876}" dt="2022-05-11T16:19:26.139" v="5604"/>
        <pc:sldMkLst>
          <pc:docMk/>
          <pc:sldMk cId="1042644984" sldId="806"/>
        </pc:sldMkLst>
        <pc:spChg chg="mod">
          <ac:chgData name="Nguyen Chi Son" userId="606856d02e9d83ac" providerId="LiveId" clId="{916513A4-9BC5-408E-A99A-C1D2755C5876}" dt="2022-05-11T16:14:22.097" v="5528" actId="20577"/>
          <ac:spMkLst>
            <pc:docMk/>
            <pc:sldMk cId="1042644984" sldId="806"/>
            <ac:spMk id="14" creationId="{491553AE-03AC-3C1E-3BD8-6F1C7A93218B}"/>
          </ac:spMkLst>
        </pc:spChg>
        <pc:spChg chg="mod">
          <ac:chgData name="Nguyen Chi Son" userId="606856d02e9d83ac" providerId="LiveId" clId="{916513A4-9BC5-408E-A99A-C1D2755C5876}" dt="2022-05-11T16:11:45.792" v="5040" actId="20577"/>
          <ac:spMkLst>
            <pc:docMk/>
            <pc:sldMk cId="1042644984" sldId="806"/>
            <ac:spMk id="16" creationId="{860935B0-A104-7647-D62C-C30F309F2DEE}"/>
          </ac:spMkLst>
        </pc:spChg>
        <pc:graphicFrameChg chg="del">
          <ac:chgData name="Nguyen Chi Son" userId="606856d02e9d83ac" providerId="LiveId" clId="{916513A4-9BC5-408E-A99A-C1D2755C5876}" dt="2022-05-11T16:11:27.097" v="4967" actId="478"/>
          <ac:graphicFrameMkLst>
            <pc:docMk/>
            <pc:sldMk cId="1042644984" sldId="806"/>
            <ac:graphicFrameMk id="22" creationId="{472B7855-EB66-4FCF-FC67-A22A01AF2675}"/>
          </ac:graphicFrameMkLst>
        </pc:graphicFrameChg>
        <pc:cxnChg chg="add mod">
          <ac:chgData name="Nguyen Chi Son" userId="606856d02e9d83ac" providerId="LiveId" clId="{916513A4-9BC5-408E-A99A-C1D2755C5876}" dt="2022-05-11T16:14:55.549" v="5537" actId="14100"/>
          <ac:cxnSpMkLst>
            <pc:docMk/>
            <pc:sldMk cId="1042644984" sldId="806"/>
            <ac:cxnSpMk id="4" creationId="{24309FA3-C177-7674-D2C9-70A26990C604}"/>
          </ac:cxnSpMkLst>
        </pc:cxnChg>
      </pc:sldChg>
      <pc:sldChg chg="addSp delSp modSp add mod delAnim modAnim">
        <pc:chgData name="Nguyen Chi Son" userId="606856d02e9d83ac" providerId="LiveId" clId="{916513A4-9BC5-408E-A99A-C1D2755C5876}" dt="2022-05-11T16:19:36.092" v="5607"/>
        <pc:sldMkLst>
          <pc:docMk/>
          <pc:sldMk cId="784377188" sldId="807"/>
        </pc:sldMkLst>
        <pc:spChg chg="mod">
          <ac:chgData name="Nguyen Chi Son" userId="606856d02e9d83ac" providerId="LiveId" clId="{916513A4-9BC5-408E-A99A-C1D2755C5876}" dt="2022-05-11T16:14:26.784" v="5529"/>
          <ac:spMkLst>
            <pc:docMk/>
            <pc:sldMk cId="784377188" sldId="807"/>
            <ac:spMk id="14" creationId="{491553AE-03AC-3C1E-3BD8-6F1C7A93218B}"/>
          </ac:spMkLst>
        </pc:spChg>
        <pc:spChg chg="mod">
          <ac:chgData name="Nguyen Chi Son" userId="606856d02e9d83ac" providerId="LiveId" clId="{916513A4-9BC5-408E-A99A-C1D2755C5876}" dt="2022-05-11T16:12:37.270" v="5188" actId="20577"/>
          <ac:spMkLst>
            <pc:docMk/>
            <pc:sldMk cId="784377188" sldId="807"/>
            <ac:spMk id="16" creationId="{860935B0-A104-7647-D62C-C30F309F2DEE}"/>
          </ac:spMkLst>
        </pc:spChg>
        <pc:graphicFrameChg chg="del">
          <ac:chgData name="Nguyen Chi Son" userId="606856d02e9d83ac" providerId="LiveId" clId="{916513A4-9BC5-408E-A99A-C1D2755C5876}" dt="2022-05-11T16:12:02.196" v="5044" actId="478"/>
          <ac:graphicFrameMkLst>
            <pc:docMk/>
            <pc:sldMk cId="784377188" sldId="807"/>
            <ac:graphicFrameMk id="21" creationId="{93AD85E5-8BFE-FB22-DD01-5C6FFAEEB068}"/>
          </ac:graphicFrameMkLst>
        </pc:graphicFrameChg>
        <pc:graphicFrameChg chg="mod">
          <ac:chgData name="Nguyen Chi Son" userId="606856d02e9d83ac" providerId="LiveId" clId="{916513A4-9BC5-408E-A99A-C1D2755C5876}" dt="2022-05-11T16:12:15.590" v="5108" actId="1035"/>
          <ac:graphicFrameMkLst>
            <pc:docMk/>
            <pc:sldMk cId="784377188" sldId="807"/>
            <ac:graphicFrameMk id="22" creationId="{472B7855-EB66-4FCF-FC67-A22A01AF2675}"/>
          </ac:graphicFrameMkLst>
        </pc:graphicFrameChg>
        <pc:cxnChg chg="add mod">
          <ac:chgData name="Nguyen Chi Son" userId="606856d02e9d83ac" providerId="LiveId" clId="{916513A4-9BC5-408E-A99A-C1D2755C5876}" dt="2022-05-11T16:15:16.470" v="5542" actId="14100"/>
          <ac:cxnSpMkLst>
            <pc:docMk/>
            <pc:sldMk cId="784377188" sldId="807"/>
            <ac:cxnSpMk id="12" creationId="{ACB9C30D-B4C1-6ADA-EFC2-96FFEADCA44E}"/>
          </ac:cxnSpMkLst>
        </pc:cxnChg>
      </pc:sldChg>
      <pc:sldChg chg="addSp delSp modSp add mod delAnim modAnim">
        <pc:chgData name="Nguyen Chi Son" userId="606856d02e9d83ac" providerId="LiveId" clId="{916513A4-9BC5-408E-A99A-C1D2755C5876}" dt="2022-05-11T16:19:48.404" v="5610"/>
        <pc:sldMkLst>
          <pc:docMk/>
          <pc:sldMk cId="286503929" sldId="808"/>
        </pc:sldMkLst>
        <pc:spChg chg="mod">
          <ac:chgData name="Nguyen Chi Son" userId="606856d02e9d83ac" providerId="LiveId" clId="{916513A4-9BC5-408E-A99A-C1D2755C5876}" dt="2022-05-11T16:14:28.940" v="5530"/>
          <ac:spMkLst>
            <pc:docMk/>
            <pc:sldMk cId="286503929" sldId="808"/>
            <ac:spMk id="12" creationId="{6E5248AB-5B43-10A8-20C5-C721E7CAA91C}"/>
          </ac:spMkLst>
        </pc:spChg>
        <pc:spChg chg="mod">
          <ac:chgData name="Nguyen Chi Son" userId="606856d02e9d83ac" providerId="LiveId" clId="{916513A4-9BC5-408E-A99A-C1D2755C5876}" dt="2022-05-11T16:13:05.551" v="5272" actId="20577"/>
          <ac:spMkLst>
            <pc:docMk/>
            <pc:sldMk cId="286503929" sldId="808"/>
            <ac:spMk id="16" creationId="{860935B0-A104-7647-D62C-C30F309F2DEE}"/>
          </ac:spMkLst>
        </pc:spChg>
        <pc:graphicFrameChg chg="del">
          <ac:chgData name="Nguyen Chi Son" userId="606856d02e9d83ac" providerId="LiveId" clId="{916513A4-9BC5-408E-A99A-C1D2755C5876}" dt="2022-05-11T16:12:50.083" v="5191" actId="478"/>
          <ac:graphicFrameMkLst>
            <pc:docMk/>
            <pc:sldMk cId="286503929" sldId="808"/>
            <ac:graphicFrameMk id="22" creationId="{472B7855-EB66-4FCF-FC67-A22A01AF2675}"/>
          </ac:graphicFrameMkLst>
        </pc:graphicFrameChg>
        <pc:cxnChg chg="add mod">
          <ac:chgData name="Nguyen Chi Son" userId="606856d02e9d83ac" providerId="LiveId" clId="{916513A4-9BC5-408E-A99A-C1D2755C5876}" dt="2022-05-11T16:15:33.469" v="5551" actId="14100"/>
          <ac:cxnSpMkLst>
            <pc:docMk/>
            <pc:sldMk cId="286503929" sldId="808"/>
            <ac:cxnSpMk id="14" creationId="{8BB56A2F-EF13-B9C6-E0BE-31DB41468704}"/>
          </ac:cxnSpMkLst>
        </pc:cxnChg>
      </pc:sldChg>
    </pc:docChg>
  </pc:docChgLst>
  <pc:docChgLst>
    <pc:chgData name="Nguyen Chi Son" userId="606856d02e9d83ac" providerId="LiveId" clId="{0149E54D-9205-4D4C-ACD8-19B636DFBCD6}"/>
    <pc:docChg chg="undo custSel delSld modSld">
      <pc:chgData name="Nguyen Chi Son" userId="606856d02e9d83ac" providerId="LiveId" clId="{0149E54D-9205-4D4C-ACD8-19B636DFBCD6}" dt="2022-05-21T01:10:53.617" v="3210"/>
      <pc:docMkLst>
        <pc:docMk/>
      </pc:docMkLst>
      <pc:sldChg chg="modSp mod">
        <pc:chgData name="Nguyen Chi Son" userId="606856d02e9d83ac" providerId="LiveId" clId="{0149E54D-9205-4D4C-ACD8-19B636DFBCD6}" dt="2022-05-21T00:28:55.355" v="45" actId="20577"/>
        <pc:sldMkLst>
          <pc:docMk/>
          <pc:sldMk cId="2922349590" sldId="256"/>
        </pc:sldMkLst>
        <pc:spChg chg="mod">
          <ac:chgData name="Nguyen Chi Son" userId="606856d02e9d83ac" providerId="LiveId" clId="{0149E54D-9205-4D4C-ACD8-19B636DFBCD6}" dt="2022-05-21T00:28:55.355" v="45" actId="20577"/>
          <ac:spMkLst>
            <pc:docMk/>
            <pc:sldMk cId="2922349590" sldId="256"/>
            <ac:spMk id="136" creationId="{C574B640-0199-463F-87CA-8E3956B46E10}"/>
          </ac:spMkLst>
        </pc:spChg>
      </pc:sldChg>
      <pc:sldChg chg="modSp mod">
        <pc:chgData name="Nguyen Chi Son" userId="606856d02e9d83ac" providerId="LiveId" clId="{0149E54D-9205-4D4C-ACD8-19B636DFBCD6}" dt="2022-05-21T00:48:08.843" v="1074" actId="20577"/>
        <pc:sldMkLst>
          <pc:docMk/>
          <pc:sldMk cId="3319126272" sldId="622"/>
        </pc:sldMkLst>
        <pc:spChg chg="mod">
          <ac:chgData name="Nguyen Chi Son" userId="606856d02e9d83ac" providerId="LiveId" clId="{0149E54D-9205-4D4C-ACD8-19B636DFBCD6}" dt="2022-05-21T00:48:08.843" v="1074" actId="20577"/>
          <ac:spMkLst>
            <pc:docMk/>
            <pc:sldMk cId="3319126272" sldId="622"/>
            <ac:spMk id="2" creationId="{DAF08EC2-5D0D-48D9-855C-A59C0E5ED55B}"/>
          </ac:spMkLst>
        </pc:spChg>
      </pc:sldChg>
      <pc:sldChg chg="modSp mod">
        <pc:chgData name="Nguyen Chi Son" userId="606856d02e9d83ac" providerId="LiveId" clId="{0149E54D-9205-4D4C-ACD8-19B636DFBCD6}" dt="2022-05-21T00:29:05.134" v="82" actId="20577"/>
        <pc:sldMkLst>
          <pc:docMk/>
          <pc:sldMk cId="1033004166" sldId="675"/>
        </pc:sldMkLst>
        <pc:spChg chg="mod">
          <ac:chgData name="Nguyen Chi Son" userId="606856d02e9d83ac" providerId="LiveId" clId="{0149E54D-9205-4D4C-ACD8-19B636DFBCD6}" dt="2022-05-21T00:29:05.134" v="82" actId="20577"/>
          <ac:spMkLst>
            <pc:docMk/>
            <pc:sldMk cId="1033004166" sldId="675"/>
            <ac:spMk id="2" creationId="{DAF08EC2-5D0D-48D9-855C-A59C0E5ED55B}"/>
          </ac:spMkLst>
        </pc:spChg>
      </pc:sldChg>
      <pc:sldChg chg="addSp delSp modSp mod">
        <pc:chgData name="Nguyen Chi Son" userId="606856d02e9d83ac" providerId="LiveId" clId="{0149E54D-9205-4D4C-ACD8-19B636DFBCD6}" dt="2022-05-21T00:56:58.631" v="1460" actId="1076"/>
        <pc:sldMkLst>
          <pc:docMk/>
          <pc:sldMk cId="3014091475" sldId="782"/>
        </pc:sldMkLst>
        <pc:spChg chg="mod">
          <ac:chgData name="Nguyen Chi Son" userId="606856d02e9d83ac" providerId="LiveId" clId="{0149E54D-9205-4D4C-ACD8-19B636DFBCD6}" dt="2022-05-21T00:55:03.616" v="1323" actId="20577"/>
          <ac:spMkLst>
            <pc:docMk/>
            <pc:sldMk cId="3014091475" sldId="782"/>
            <ac:spMk id="2" creationId="{BA8A6260-CA4B-46A9-A06E-C71EE59E6992}"/>
          </ac:spMkLst>
        </pc:spChg>
        <pc:spChg chg="add mod">
          <ac:chgData name="Nguyen Chi Son" userId="606856d02e9d83ac" providerId="LiveId" clId="{0149E54D-9205-4D4C-ACD8-19B636DFBCD6}" dt="2022-05-21T00:56:50.727" v="1459" actId="1076"/>
          <ac:spMkLst>
            <pc:docMk/>
            <pc:sldMk cId="3014091475" sldId="782"/>
            <ac:spMk id="8" creationId="{CBCED125-8E53-ADE2-8F9F-80600B2C144C}"/>
          </ac:spMkLst>
        </pc:spChg>
        <pc:spChg chg="add mod">
          <ac:chgData name="Nguyen Chi Son" userId="606856d02e9d83ac" providerId="LiveId" clId="{0149E54D-9205-4D4C-ACD8-19B636DFBCD6}" dt="2022-05-21T00:56:58.631" v="1460" actId="1076"/>
          <ac:spMkLst>
            <pc:docMk/>
            <pc:sldMk cId="3014091475" sldId="782"/>
            <ac:spMk id="9" creationId="{E3A1964F-4B9E-0EEC-7228-640C17629044}"/>
          </ac:spMkLst>
        </pc:spChg>
        <pc:picChg chg="add mod">
          <ac:chgData name="Nguyen Chi Son" userId="606856d02e9d83ac" providerId="LiveId" clId="{0149E54D-9205-4D4C-ACD8-19B636DFBCD6}" dt="2022-05-21T00:56:47.030" v="1458" actId="554"/>
          <ac:picMkLst>
            <pc:docMk/>
            <pc:sldMk cId="3014091475" sldId="782"/>
            <ac:picMk id="4" creationId="{DF579228-53E5-FD8D-156F-0F2FDEC8D617}"/>
          </ac:picMkLst>
        </pc:picChg>
        <pc:picChg chg="del">
          <ac:chgData name="Nguyen Chi Son" userId="606856d02e9d83ac" providerId="LiveId" clId="{0149E54D-9205-4D4C-ACD8-19B636DFBCD6}" dt="2022-05-21T00:48:11.881" v="1075" actId="478"/>
          <ac:picMkLst>
            <pc:docMk/>
            <pc:sldMk cId="3014091475" sldId="782"/>
            <ac:picMk id="5" creationId="{AA4208F4-211A-0DCD-2D56-84326C70DC42}"/>
          </ac:picMkLst>
        </pc:picChg>
        <pc:picChg chg="add mod">
          <ac:chgData name="Nguyen Chi Son" userId="606856d02e9d83ac" providerId="LiveId" clId="{0149E54D-9205-4D4C-ACD8-19B636DFBCD6}" dt="2022-05-21T00:56:47.030" v="1458" actId="554"/>
          <ac:picMkLst>
            <pc:docMk/>
            <pc:sldMk cId="3014091475" sldId="782"/>
            <ac:picMk id="7" creationId="{822F4E22-9A9F-0CE8-F770-68562A4ACCB3}"/>
          </ac:picMkLst>
        </pc:picChg>
      </pc:sldChg>
      <pc:sldChg chg="addSp delSp modSp mod">
        <pc:chgData name="Nguyen Chi Son" userId="606856d02e9d83ac" providerId="LiveId" clId="{0149E54D-9205-4D4C-ACD8-19B636DFBCD6}" dt="2022-05-21T00:42:04.567" v="1036" actId="1036"/>
        <pc:sldMkLst>
          <pc:docMk/>
          <pc:sldMk cId="4090454743" sldId="854"/>
        </pc:sldMkLst>
        <pc:spChg chg="mod">
          <ac:chgData name="Nguyen Chi Son" userId="606856d02e9d83ac" providerId="LiveId" clId="{0149E54D-9205-4D4C-ACD8-19B636DFBCD6}" dt="2022-05-21T00:30:05.040" v="437" actId="20577"/>
          <ac:spMkLst>
            <pc:docMk/>
            <pc:sldMk cId="4090454743" sldId="854"/>
            <ac:spMk id="2" creationId="{BA8A6260-CA4B-46A9-A06E-C71EE59E6992}"/>
          </ac:spMkLst>
        </pc:spChg>
        <pc:spChg chg="add mod">
          <ac:chgData name="Nguyen Chi Son" userId="606856d02e9d83ac" providerId="LiveId" clId="{0149E54D-9205-4D4C-ACD8-19B636DFBCD6}" dt="2022-05-21T00:39:17.840" v="884" actId="1035"/>
          <ac:spMkLst>
            <pc:docMk/>
            <pc:sldMk cId="4090454743" sldId="854"/>
            <ac:spMk id="18" creationId="{6FB222EC-568D-F1E2-85E2-B2D8E02C5C9F}"/>
          </ac:spMkLst>
        </pc:spChg>
        <pc:spChg chg="add mod">
          <ac:chgData name="Nguyen Chi Son" userId="606856d02e9d83ac" providerId="LiveId" clId="{0149E54D-9205-4D4C-ACD8-19B636DFBCD6}" dt="2022-05-21T00:39:17.840" v="884" actId="1035"/>
          <ac:spMkLst>
            <pc:docMk/>
            <pc:sldMk cId="4090454743" sldId="854"/>
            <ac:spMk id="19" creationId="{AFD59EF4-408B-D470-D0B1-674C61F73410}"/>
          </ac:spMkLst>
        </pc:spChg>
        <pc:spChg chg="add mod">
          <ac:chgData name="Nguyen Chi Son" userId="606856d02e9d83ac" providerId="LiveId" clId="{0149E54D-9205-4D4C-ACD8-19B636DFBCD6}" dt="2022-05-21T00:39:17.840" v="884" actId="1035"/>
          <ac:spMkLst>
            <pc:docMk/>
            <pc:sldMk cId="4090454743" sldId="854"/>
            <ac:spMk id="20" creationId="{517FA567-24D6-B97B-A326-F26D28444A85}"/>
          </ac:spMkLst>
        </pc:spChg>
        <pc:spChg chg="add mod">
          <ac:chgData name="Nguyen Chi Son" userId="606856d02e9d83ac" providerId="LiveId" clId="{0149E54D-9205-4D4C-ACD8-19B636DFBCD6}" dt="2022-05-21T00:39:17.840" v="884" actId="1035"/>
          <ac:spMkLst>
            <pc:docMk/>
            <pc:sldMk cId="4090454743" sldId="854"/>
            <ac:spMk id="21" creationId="{6A27FD37-6709-C90C-F7A6-4F75721055C5}"/>
          </ac:spMkLst>
        </pc:spChg>
        <pc:spChg chg="add mod">
          <ac:chgData name="Nguyen Chi Son" userId="606856d02e9d83ac" providerId="LiveId" clId="{0149E54D-9205-4D4C-ACD8-19B636DFBCD6}" dt="2022-05-21T00:42:04.567" v="1036" actId="1036"/>
          <ac:spMkLst>
            <pc:docMk/>
            <pc:sldMk cId="4090454743" sldId="854"/>
            <ac:spMk id="35" creationId="{86905E33-4D46-8F36-5CEB-D39A3933A9D3}"/>
          </ac:spMkLst>
        </pc:spChg>
        <pc:graphicFrameChg chg="del">
          <ac:chgData name="Nguyen Chi Son" userId="606856d02e9d83ac" providerId="LiveId" clId="{0149E54D-9205-4D4C-ACD8-19B636DFBCD6}" dt="2022-05-21T00:30:21.029" v="438" actId="478"/>
          <ac:graphicFrameMkLst>
            <pc:docMk/>
            <pc:sldMk cId="4090454743" sldId="854"/>
            <ac:graphicFrameMk id="12" creationId="{84185084-70EC-EBD8-5111-9144DBB85E1F}"/>
          </ac:graphicFrameMkLst>
        </pc:graphicFrameChg>
        <pc:graphicFrameChg chg="del">
          <ac:chgData name="Nguyen Chi Son" userId="606856d02e9d83ac" providerId="LiveId" clId="{0149E54D-9205-4D4C-ACD8-19B636DFBCD6}" dt="2022-05-21T00:30:21.029" v="438" actId="478"/>
          <ac:graphicFrameMkLst>
            <pc:docMk/>
            <pc:sldMk cId="4090454743" sldId="854"/>
            <ac:graphicFrameMk id="16" creationId="{D483CCB7-4CCA-0032-63B9-7342789D705F}"/>
          </ac:graphicFrameMkLst>
        </pc:graphicFrameChg>
        <pc:graphicFrameChg chg="del">
          <ac:chgData name="Nguyen Chi Son" userId="606856d02e9d83ac" providerId="LiveId" clId="{0149E54D-9205-4D4C-ACD8-19B636DFBCD6}" dt="2022-05-21T00:29:11.408" v="84" actId="478"/>
          <ac:graphicFrameMkLst>
            <pc:docMk/>
            <pc:sldMk cId="4090454743" sldId="854"/>
            <ac:graphicFrameMk id="17" creationId="{E63F3566-614F-4B24-14CC-8CC106DA0952}"/>
          </ac:graphicFrameMkLst>
        </pc:graphicFrameChg>
        <pc:picChg chg="add mod">
          <ac:chgData name="Nguyen Chi Son" userId="606856d02e9d83ac" providerId="LiveId" clId="{0149E54D-9205-4D4C-ACD8-19B636DFBCD6}" dt="2022-05-21T00:39:17.840" v="884" actId="1035"/>
          <ac:picMkLst>
            <pc:docMk/>
            <pc:sldMk cId="4090454743" sldId="854"/>
            <ac:picMk id="4" creationId="{D071DF63-8F2D-F0EB-3D57-95A46F1CB44D}"/>
          </ac:picMkLst>
        </pc:picChg>
        <pc:picChg chg="add mod">
          <ac:chgData name="Nguyen Chi Son" userId="606856d02e9d83ac" providerId="LiveId" clId="{0149E54D-9205-4D4C-ACD8-19B636DFBCD6}" dt="2022-05-21T00:39:17.840" v="884" actId="1035"/>
          <ac:picMkLst>
            <pc:docMk/>
            <pc:sldMk cId="4090454743" sldId="854"/>
            <ac:picMk id="6" creationId="{26F8150F-F852-9591-C51F-C296A658E4A9}"/>
          </ac:picMkLst>
        </pc:picChg>
        <pc:picChg chg="del">
          <ac:chgData name="Nguyen Chi Son" userId="606856d02e9d83ac" providerId="LiveId" clId="{0149E54D-9205-4D4C-ACD8-19B636DFBCD6}" dt="2022-05-21T00:29:08.163" v="83" actId="478"/>
          <ac:picMkLst>
            <pc:docMk/>
            <pc:sldMk cId="4090454743" sldId="854"/>
            <ac:picMk id="8" creationId="{27D8CBAF-A2BC-C6D2-221A-47A267564E4C}"/>
          </ac:picMkLst>
        </pc:picChg>
        <pc:picChg chg="add mod">
          <ac:chgData name="Nguyen Chi Son" userId="606856d02e9d83ac" providerId="LiveId" clId="{0149E54D-9205-4D4C-ACD8-19B636DFBCD6}" dt="2022-05-21T00:39:17.840" v="884" actId="1035"/>
          <ac:picMkLst>
            <pc:docMk/>
            <pc:sldMk cId="4090454743" sldId="854"/>
            <ac:picMk id="9" creationId="{DA55235F-7765-77AA-DDD6-93A5D4D51A4E}"/>
          </ac:picMkLst>
        </pc:picChg>
        <pc:picChg chg="add mod">
          <ac:chgData name="Nguyen Chi Son" userId="606856d02e9d83ac" providerId="LiveId" clId="{0149E54D-9205-4D4C-ACD8-19B636DFBCD6}" dt="2022-05-21T00:39:17.840" v="884" actId="1035"/>
          <ac:picMkLst>
            <pc:docMk/>
            <pc:sldMk cId="4090454743" sldId="854"/>
            <ac:picMk id="13" creationId="{760D78CD-9463-29C1-BB1B-7761F7C587DA}"/>
          </ac:picMkLst>
        </pc:picChg>
        <pc:picChg chg="add del">
          <ac:chgData name="Nguyen Chi Son" userId="606856d02e9d83ac" providerId="LiveId" clId="{0149E54D-9205-4D4C-ACD8-19B636DFBCD6}" dt="2022-05-21T00:39:25.995" v="886" actId="22"/>
          <ac:picMkLst>
            <pc:docMk/>
            <pc:sldMk cId="4090454743" sldId="854"/>
            <ac:picMk id="22" creationId="{A63E9FAD-14D1-A770-5C0A-8C817ABD458F}"/>
          </ac:picMkLst>
        </pc:picChg>
        <pc:picChg chg="add del mod">
          <ac:chgData name="Nguyen Chi Son" userId="606856d02e9d83ac" providerId="LiveId" clId="{0149E54D-9205-4D4C-ACD8-19B636DFBCD6}" dt="2022-05-21T00:40:23.304" v="902" actId="478"/>
          <ac:picMkLst>
            <pc:docMk/>
            <pc:sldMk cId="4090454743" sldId="854"/>
            <ac:picMk id="24" creationId="{616B53A7-5D36-8542-3F1C-F401D23EF398}"/>
          </ac:picMkLst>
        </pc:picChg>
        <pc:picChg chg="add mod">
          <ac:chgData name="Nguyen Chi Son" userId="606856d02e9d83ac" providerId="LiveId" clId="{0149E54D-9205-4D4C-ACD8-19B636DFBCD6}" dt="2022-05-21T00:41:26.539" v="925" actId="1076"/>
          <ac:picMkLst>
            <pc:docMk/>
            <pc:sldMk cId="4090454743" sldId="854"/>
            <ac:picMk id="26" creationId="{3FF536CC-C04F-AD09-299A-F95325E4CFCE}"/>
          </ac:picMkLst>
        </pc:picChg>
        <pc:picChg chg="add del mod">
          <ac:chgData name="Nguyen Chi Son" userId="606856d02e9d83ac" providerId="LiveId" clId="{0149E54D-9205-4D4C-ACD8-19B636DFBCD6}" dt="2022-05-21T00:40:08.394" v="899" actId="478"/>
          <ac:picMkLst>
            <pc:docMk/>
            <pc:sldMk cId="4090454743" sldId="854"/>
            <ac:picMk id="28" creationId="{24601B07-C917-C308-0E39-1CABA9E6EDAC}"/>
          </ac:picMkLst>
        </pc:picChg>
        <pc:picChg chg="add del mod">
          <ac:chgData name="Nguyen Chi Son" userId="606856d02e9d83ac" providerId="LiveId" clId="{0149E54D-9205-4D4C-ACD8-19B636DFBCD6}" dt="2022-05-21T00:40:51.162" v="916" actId="478"/>
          <ac:picMkLst>
            <pc:docMk/>
            <pc:sldMk cId="4090454743" sldId="854"/>
            <ac:picMk id="30" creationId="{5F76175F-B9D5-724D-D231-79A11370955A}"/>
          </ac:picMkLst>
        </pc:picChg>
        <pc:picChg chg="add del mod">
          <ac:chgData name="Nguyen Chi Son" userId="606856d02e9d83ac" providerId="LiveId" clId="{0149E54D-9205-4D4C-ACD8-19B636DFBCD6}" dt="2022-05-21T00:41:00.379" v="917" actId="478"/>
          <ac:picMkLst>
            <pc:docMk/>
            <pc:sldMk cId="4090454743" sldId="854"/>
            <ac:picMk id="32" creationId="{2CCFC943-9248-970D-ADF1-C2672804A823}"/>
          </ac:picMkLst>
        </pc:picChg>
        <pc:picChg chg="add mod">
          <ac:chgData name="Nguyen Chi Son" userId="606856d02e9d83ac" providerId="LiveId" clId="{0149E54D-9205-4D4C-ACD8-19B636DFBCD6}" dt="2022-05-21T00:41:57.003" v="1031" actId="1076"/>
          <ac:picMkLst>
            <pc:docMk/>
            <pc:sldMk cId="4090454743" sldId="854"/>
            <ac:picMk id="34" creationId="{1C61670B-C49D-2E30-F99B-2F39532066AA}"/>
          </ac:picMkLst>
        </pc:picChg>
        <pc:cxnChg chg="del">
          <ac:chgData name="Nguyen Chi Son" userId="606856d02e9d83ac" providerId="LiveId" clId="{0149E54D-9205-4D4C-ACD8-19B636DFBCD6}" dt="2022-05-21T00:30:21.029" v="438" actId="478"/>
          <ac:cxnSpMkLst>
            <pc:docMk/>
            <pc:sldMk cId="4090454743" sldId="854"/>
            <ac:cxnSpMk id="11" creationId="{7C222C8C-65D6-D4BC-393F-FE48AF9AD69A}"/>
          </ac:cxnSpMkLst>
        </pc:cxnChg>
        <pc:cxnChg chg="del">
          <ac:chgData name="Nguyen Chi Son" userId="606856d02e9d83ac" providerId="LiveId" clId="{0149E54D-9205-4D4C-ACD8-19B636DFBCD6}" dt="2022-05-21T00:30:21.029" v="438" actId="478"/>
          <ac:cxnSpMkLst>
            <pc:docMk/>
            <pc:sldMk cId="4090454743" sldId="854"/>
            <ac:cxnSpMk id="14" creationId="{7C35BDA8-ACA2-295E-15FC-6EEA918DD5D7}"/>
          </ac:cxnSpMkLst>
        </pc:cxnChg>
      </pc:sldChg>
      <pc:sldChg chg="addSp modSp mod">
        <pc:chgData name="Nguyen Chi Son" userId="606856d02e9d83ac" providerId="LiveId" clId="{0149E54D-9205-4D4C-ACD8-19B636DFBCD6}" dt="2022-05-21T00:39:00.532" v="870" actId="20577"/>
        <pc:sldMkLst>
          <pc:docMk/>
          <pc:sldMk cId="3086765662" sldId="871"/>
        </pc:sldMkLst>
        <pc:spChg chg="mod">
          <ac:chgData name="Nguyen Chi Son" userId="606856d02e9d83ac" providerId="LiveId" clId="{0149E54D-9205-4D4C-ACD8-19B636DFBCD6}" dt="2022-05-21T00:38:09.549" v="704" actId="20577"/>
          <ac:spMkLst>
            <pc:docMk/>
            <pc:sldMk cId="3086765662" sldId="871"/>
            <ac:spMk id="19" creationId="{9C339D16-68E4-43C4-A62E-D0146138D23B}"/>
          </ac:spMkLst>
        </pc:spChg>
        <pc:spChg chg="mod">
          <ac:chgData name="Nguyen Chi Son" userId="606856d02e9d83ac" providerId="LiveId" clId="{0149E54D-9205-4D4C-ACD8-19B636DFBCD6}" dt="2022-05-21T00:38:36.785" v="756" actId="1035"/>
          <ac:spMkLst>
            <pc:docMk/>
            <pc:sldMk cId="3086765662" sldId="871"/>
            <ac:spMk id="20" creationId="{AA812A8D-1184-096F-7DA1-2E4382EF0D68}"/>
          </ac:spMkLst>
        </pc:spChg>
        <pc:spChg chg="mod">
          <ac:chgData name="Nguyen Chi Son" userId="606856d02e9d83ac" providerId="LiveId" clId="{0149E54D-9205-4D4C-ACD8-19B636DFBCD6}" dt="2022-05-21T00:39:00.532" v="870" actId="20577"/>
          <ac:spMkLst>
            <pc:docMk/>
            <pc:sldMk cId="3086765662" sldId="871"/>
            <ac:spMk id="21" creationId="{F9E2EBBC-7647-CD87-6AB5-DE097EE238A8}"/>
          </ac:spMkLst>
        </pc:spChg>
        <pc:picChg chg="add mod">
          <ac:chgData name="Nguyen Chi Son" userId="606856d02e9d83ac" providerId="LiveId" clId="{0149E54D-9205-4D4C-ACD8-19B636DFBCD6}" dt="2022-05-21T00:38:32.557" v="735" actId="1035"/>
          <ac:picMkLst>
            <pc:docMk/>
            <pc:sldMk cId="3086765662" sldId="871"/>
            <ac:picMk id="3" creationId="{15130B80-4A63-2A52-A735-A6C8EFB0F1C1}"/>
          </ac:picMkLst>
        </pc:picChg>
      </pc:sldChg>
      <pc:sldChg chg="del">
        <pc:chgData name="Nguyen Chi Son" userId="606856d02e9d83ac" providerId="LiveId" clId="{0149E54D-9205-4D4C-ACD8-19B636DFBCD6}" dt="2022-05-21T00:57:59.723" v="1461" actId="47"/>
        <pc:sldMkLst>
          <pc:docMk/>
          <pc:sldMk cId="2506950628" sldId="872"/>
        </pc:sldMkLst>
      </pc:sldChg>
      <pc:sldChg chg="del">
        <pc:chgData name="Nguyen Chi Son" userId="606856d02e9d83ac" providerId="LiveId" clId="{0149E54D-9205-4D4C-ACD8-19B636DFBCD6}" dt="2022-05-21T01:10:26.186" v="3204" actId="47"/>
        <pc:sldMkLst>
          <pc:docMk/>
          <pc:sldMk cId="499882432" sldId="873"/>
        </pc:sldMkLst>
      </pc:sldChg>
      <pc:sldChg chg="del">
        <pc:chgData name="Nguyen Chi Son" userId="606856d02e9d83ac" providerId="LiveId" clId="{0149E54D-9205-4D4C-ACD8-19B636DFBCD6}" dt="2022-05-21T01:10:26.186" v="3204" actId="47"/>
        <pc:sldMkLst>
          <pc:docMk/>
          <pc:sldMk cId="265803386" sldId="874"/>
        </pc:sldMkLst>
      </pc:sldChg>
      <pc:sldChg chg="addSp delSp modSp mod modAnim">
        <pc:chgData name="Nguyen Chi Son" userId="606856d02e9d83ac" providerId="LiveId" clId="{0149E54D-9205-4D4C-ACD8-19B636DFBCD6}" dt="2022-05-21T01:00:31.457" v="1934" actId="1035"/>
        <pc:sldMkLst>
          <pc:docMk/>
          <pc:sldMk cId="1193280490" sldId="875"/>
        </pc:sldMkLst>
        <pc:spChg chg="mod">
          <ac:chgData name="Nguyen Chi Son" userId="606856d02e9d83ac" providerId="LiveId" clId="{0149E54D-9205-4D4C-ACD8-19B636DFBCD6}" dt="2022-05-21T00:59:34.349" v="1682" actId="20577"/>
          <ac:spMkLst>
            <pc:docMk/>
            <pc:sldMk cId="1193280490" sldId="875"/>
            <ac:spMk id="19" creationId="{9C339D16-68E4-43C4-A62E-D0146138D23B}"/>
          </ac:spMkLst>
        </pc:spChg>
        <pc:spChg chg="mod">
          <ac:chgData name="Nguyen Chi Son" userId="606856d02e9d83ac" providerId="LiveId" clId="{0149E54D-9205-4D4C-ACD8-19B636DFBCD6}" dt="2022-05-21T01:00:31.457" v="1934" actId="1035"/>
          <ac:spMkLst>
            <pc:docMk/>
            <pc:sldMk cId="1193280490" sldId="875"/>
            <ac:spMk id="20" creationId="{AA812A8D-1184-096F-7DA1-2E4382EF0D68}"/>
          </ac:spMkLst>
        </pc:spChg>
        <pc:spChg chg="mod">
          <ac:chgData name="Nguyen Chi Son" userId="606856d02e9d83ac" providerId="LiveId" clId="{0149E54D-9205-4D4C-ACD8-19B636DFBCD6}" dt="2022-05-21T01:00:31.457" v="1934" actId="1035"/>
          <ac:spMkLst>
            <pc:docMk/>
            <pc:sldMk cId="1193280490" sldId="875"/>
            <ac:spMk id="21" creationId="{F9E2EBBC-7647-CD87-6AB5-DE097EE238A8}"/>
          </ac:spMkLst>
        </pc:spChg>
        <pc:picChg chg="add mod">
          <ac:chgData name="Nguyen Chi Son" userId="606856d02e9d83ac" providerId="LiveId" clId="{0149E54D-9205-4D4C-ACD8-19B636DFBCD6}" dt="2022-05-21T00:59:29.278" v="1667" actId="1076"/>
          <ac:picMkLst>
            <pc:docMk/>
            <pc:sldMk cId="1193280490" sldId="875"/>
            <ac:picMk id="3" creationId="{8FC54498-FD53-41A0-BEAC-7C2A0B6294A4}"/>
          </ac:picMkLst>
        </pc:picChg>
        <pc:picChg chg="del">
          <ac:chgData name="Nguyen Chi Son" userId="606856d02e9d83ac" providerId="LiveId" clId="{0149E54D-9205-4D4C-ACD8-19B636DFBCD6}" dt="2022-05-21T00:58:36.555" v="1462" actId="478"/>
          <ac:picMkLst>
            <pc:docMk/>
            <pc:sldMk cId="1193280490" sldId="875"/>
            <ac:picMk id="1026" creationId="{1201A7C3-A1DB-467A-3390-7E545F105B64}"/>
          </ac:picMkLst>
        </pc:picChg>
        <pc:picChg chg="del">
          <ac:chgData name="Nguyen Chi Son" userId="606856d02e9d83ac" providerId="LiveId" clId="{0149E54D-9205-4D4C-ACD8-19B636DFBCD6}" dt="2022-05-21T00:58:37.167" v="1463" actId="478"/>
          <ac:picMkLst>
            <pc:docMk/>
            <pc:sldMk cId="1193280490" sldId="875"/>
            <ac:picMk id="1028" creationId="{C574933C-A5A8-8C1E-C0CA-86C3ED2AE062}"/>
          </ac:picMkLst>
        </pc:picChg>
      </pc:sldChg>
      <pc:sldChg chg="addSp delSp modSp mod delAnim modAnim">
        <pc:chgData name="Nguyen Chi Son" userId="606856d02e9d83ac" providerId="LiveId" clId="{0149E54D-9205-4D4C-ACD8-19B636DFBCD6}" dt="2022-05-21T01:10:45.058" v="3205"/>
        <pc:sldMkLst>
          <pc:docMk/>
          <pc:sldMk cId="2252974847" sldId="876"/>
        </pc:sldMkLst>
        <pc:spChg chg="mod">
          <ac:chgData name="Nguyen Chi Son" userId="606856d02e9d83ac" providerId="LiveId" clId="{0149E54D-9205-4D4C-ACD8-19B636DFBCD6}" dt="2022-05-21T01:01:20.534" v="2101" actId="20577"/>
          <ac:spMkLst>
            <pc:docMk/>
            <pc:sldMk cId="2252974847" sldId="876"/>
            <ac:spMk id="19" creationId="{9C339D16-68E4-43C4-A62E-D0146138D23B}"/>
          </ac:spMkLst>
        </pc:spChg>
        <pc:spChg chg="mod">
          <ac:chgData name="Nguyen Chi Son" userId="606856d02e9d83ac" providerId="LiveId" clId="{0149E54D-9205-4D4C-ACD8-19B636DFBCD6}" dt="2022-05-21T01:01:40.518" v="2141" actId="1035"/>
          <ac:spMkLst>
            <pc:docMk/>
            <pc:sldMk cId="2252974847" sldId="876"/>
            <ac:spMk id="20" creationId="{AA812A8D-1184-096F-7DA1-2E4382EF0D68}"/>
          </ac:spMkLst>
        </pc:spChg>
        <pc:spChg chg="del">
          <ac:chgData name="Nguyen Chi Son" userId="606856d02e9d83ac" providerId="LiveId" clId="{0149E54D-9205-4D4C-ACD8-19B636DFBCD6}" dt="2022-05-21T01:01:34.259" v="2102" actId="478"/>
          <ac:spMkLst>
            <pc:docMk/>
            <pc:sldMk cId="2252974847" sldId="876"/>
            <ac:spMk id="21" creationId="{F9E2EBBC-7647-CD87-6AB5-DE097EE238A8}"/>
          </ac:spMkLst>
        </pc:spChg>
        <pc:picChg chg="del">
          <ac:chgData name="Nguyen Chi Son" userId="606856d02e9d83ac" providerId="LiveId" clId="{0149E54D-9205-4D4C-ACD8-19B636DFBCD6}" dt="2022-05-21T01:00:37.509" v="1935" actId="478"/>
          <ac:picMkLst>
            <pc:docMk/>
            <pc:sldMk cId="2252974847" sldId="876"/>
            <ac:picMk id="3" creationId="{B9C073E3-8021-4252-2A49-B22BF6F3C096}"/>
          </ac:picMkLst>
        </pc:picChg>
        <pc:picChg chg="add mod">
          <ac:chgData name="Nguyen Chi Son" userId="606856d02e9d83ac" providerId="LiveId" clId="{0149E54D-9205-4D4C-ACD8-19B636DFBCD6}" dt="2022-05-21T01:01:15.465" v="2086" actId="1036"/>
          <ac:picMkLst>
            <pc:docMk/>
            <pc:sldMk cId="2252974847" sldId="876"/>
            <ac:picMk id="4" creationId="{A1202F95-6536-CCB7-4962-4FD3D8F54941}"/>
          </ac:picMkLst>
        </pc:picChg>
        <pc:picChg chg="add mod">
          <ac:chgData name="Nguyen Chi Son" userId="606856d02e9d83ac" providerId="LiveId" clId="{0149E54D-9205-4D4C-ACD8-19B636DFBCD6}" dt="2022-05-21T01:01:53.925" v="2146" actId="1076"/>
          <ac:picMkLst>
            <pc:docMk/>
            <pc:sldMk cId="2252974847" sldId="876"/>
            <ac:picMk id="6" creationId="{F5948250-3AAD-4A76-4AAA-40709B943BDF}"/>
          </ac:picMkLst>
        </pc:picChg>
      </pc:sldChg>
      <pc:sldChg chg="addSp delSp modSp mod delAnim modAnim">
        <pc:chgData name="Nguyen Chi Son" userId="606856d02e9d83ac" providerId="LiveId" clId="{0149E54D-9205-4D4C-ACD8-19B636DFBCD6}" dt="2022-05-21T01:10:53.617" v="3210"/>
        <pc:sldMkLst>
          <pc:docMk/>
          <pc:sldMk cId="2807470781" sldId="878"/>
        </pc:sldMkLst>
        <pc:spChg chg="del">
          <ac:chgData name="Nguyen Chi Son" userId="606856d02e9d83ac" providerId="LiveId" clId="{0149E54D-9205-4D4C-ACD8-19B636DFBCD6}" dt="2022-05-21T01:04:52.724" v="2584" actId="478"/>
          <ac:spMkLst>
            <pc:docMk/>
            <pc:sldMk cId="2807470781" sldId="878"/>
            <ac:spMk id="7" creationId="{A080DEFD-489E-988C-0BFE-BBFE71500792}"/>
          </ac:spMkLst>
        </pc:spChg>
        <pc:spChg chg="del">
          <ac:chgData name="Nguyen Chi Son" userId="606856d02e9d83ac" providerId="LiveId" clId="{0149E54D-9205-4D4C-ACD8-19B636DFBCD6}" dt="2022-05-21T01:04:52.724" v="2584" actId="478"/>
          <ac:spMkLst>
            <pc:docMk/>
            <pc:sldMk cId="2807470781" sldId="878"/>
            <ac:spMk id="8" creationId="{244A0E4D-9B81-4897-807D-E1D9457208B5}"/>
          </ac:spMkLst>
        </pc:spChg>
        <pc:spChg chg="del">
          <ac:chgData name="Nguyen Chi Son" userId="606856d02e9d83ac" providerId="LiveId" clId="{0149E54D-9205-4D4C-ACD8-19B636DFBCD6}" dt="2022-05-21T01:04:52.724" v="2584" actId="478"/>
          <ac:spMkLst>
            <pc:docMk/>
            <pc:sldMk cId="2807470781" sldId="878"/>
            <ac:spMk id="10" creationId="{9C465F6D-1B7D-9313-CFF2-AE1334FABFC4}"/>
          </ac:spMkLst>
        </pc:spChg>
        <pc:spChg chg="del">
          <ac:chgData name="Nguyen Chi Son" userId="606856d02e9d83ac" providerId="LiveId" clId="{0149E54D-9205-4D4C-ACD8-19B636DFBCD6}" dt="2022-05-21T01:04:52.724" v="2584" actId="478"/>
          <ac:spMkLst>
            <pc:docMk/>
            <pc:sldMk cId="2807470781" sldId="878"/>
            <ac:spMk id="11" creationId="{2E9206E3-6687-E70E-6A4F-C896033B4B0B}"/>
          </ac:spMkLst>
        </pc:spChg>
        <pc:spChg chg="mod">
          <ac:chgData name="Nguyen Chi Son" userId="606856d02e9d83ac" providerId="LiveId" clId="{0149E54D-9205-4D4C-ACD8-19B636DFBCD6}" dt="2022-05-21T01:07:02.780" v="2808" actId="57"/>
          <ac:spMkLst>
            <pc:docMk/>
            <pc:sldMk cId="2807470781" sldId="878"/>
            <ac:spMk id="19" creationId="{9C339D16-68E4-43C4-A62E-D0146138D23B}"/>
          </ac:spMkLst>
        </pc:spChg>
        <pc:spChg chg="add mod">
          <ac:chgData name="Nguyen Chi Son" userId="606856d02e9d83ac" providerId="LiveId" clId="{0149E54D-9205-4D4C-ACD8-19B636DFBCD6}" dt="2022-05-21T01:06:30.368" v="2717" actId="20577"/>
          <ac:spMkLst>
            <pc:docMk/>
            <pc:sldMk cId="2807470781" sldId="878"/>
            <ac:spMk id="20" creationId="{D44CAD79-A506-7824-5AF2-0BF1B50BC7E5}"/>
          </ac:spMkLst>
        </pc:spChg>
        <pc:spChg chg="add mod">
          <ac:chgData name="Nguyen Chi Son" userId="606856d02e9d83ac" providerId="LiveId" clId="{0149E54D-9205-4D4C-ACD8-19B636DFBCD6}" dt="2022-05-21T01:06:09.587" v="2617" actId="1036"/>
          <ac:spMkLst>
            <pc:docMk/>
            <pc:sldMk cId="2807470781" sldId="878"/>
            <ac:spMk id="21" creationId="{C682610E-3317-4F90-7ECB-773A7D5DF772}"/>
          </ac:spMkLst>
        </pc:spChg>
        <pc:spChg chg="add mod">
          <ac:chgData name="Nguyen Chi Son" userId="606856d02e9d83ac" providerId="LiveId" clId="{0149E54D-9205-4D4C-ACD8-19B636DFBCD6}" dt="2022-05-21T01:07:26.367" v="2835" actId="122"/>
          <ac:spMkLst>
            <pc:docMk/>
            <pc:sldMk cId="2807470781" sldId="878"/>
            <ac:spMk id="23" creationId="{962E3443-2CD8-A1AD-B298-FE27A3F72F74}"/>
          </ac:spMkLst>
        </pc:spChg>
        <pc:spChg chg="add mod">
          <ac:chgData name="Nguyen Chi Son" userId="606856d02e9d83ac" providerId="LiveId" clId="{0149E54D-9205-4D4C-ACD8-19B636DFBCD6}" dt="2022-05-21T01:06:09.587" v="2617" actId="1036"/>
          <ac:spMkLst>
            <pc:docMk/>
            <pc:sldMk cId="2807470781" sldId="878"/>
            <ac:spMk id="24" creationId="{0793D649-36A9-CF33-9D03-2B6473996BC4}"/>
          </ac:spMkLst>
        </pc:spChg>
        <pc:graphicFrameChg chg="del">
          <ac:chgData name="Nguyen Chi Son" userId="606856d02e9d83ac" providerId="LiveId" clId="{0149E54D-9205-4D4C-ACD8-19B636DFBCD6}" dt="2022-05-21T01:04:52.724" v="2584" actId="478"/>
          <ac:graphicFrameMkLst>
            <pc:docMk/>
            <pc:sldMk cId="2807470781" sldId="878"/>
            <ac:graphicFrameMk id="12" creationId="{11900353-71AA-6E9A-0ECA-B65BE49CBCAA}"/>
          </ac:graphicFrameMkLst>
        </pc:graphicFrameChg>
        <pc:graphicFrameChg chg="del">
          <ac:chgData name="Nguyen Chi Son" userId="606856d02e9d83ac" providerId="LiveId" clId="{0149E54D-9205-4D4C-ACD8-19B636DFBCD6}" dt="2022-05-21T01:04:52.724" v="2584" actId="478"/>
          <ac:graphicFrameMkLst>
            <pc:docMk/>
            <pc:sldMk cId="2807470781" sldId="878"/>
            <ac:graphicFrameMk id="13" creationId="{EFF5A6C2-47F1-E82D-C354-A84B737F8D9B}"/>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5" creationId="{E304FA1F-962E-BB2C-3DBD-7BE03B5A2FF6}"/>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6" creationId="{465D2AD2-348D-06FE-96EB-4D8E973F8F8C}"/>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7" creationId="{CEA9C906-3722-C50B-F586-11CC1DA2490C}"/>
          </ac:graphicFrameMkLst>
        </pc:graphicFrameChg>
        <pc:graphicFrameChg chg="add del mod">
          <ac:chgData name="Nguyen Chi Son" userId="606856d02e9d83ac" providerId="LiveId" clId="{0149E54D-9205-4D4C-ACD8-19B636DFBCD6}" dt="2022-05-21T01:06:33.414" v="2718" actId="478"/>
          <ac:graphicFrameMkLst>
            <pc:docMk/>
            <pc:sldMk cId="2807470781" sldId="878"/>
            <ac:graphicFrameMk id="28" creationId="{70D0EBC5-4BE7-4E5E-DAD3-43CC500C0D29}"/>
          </ac:graphicFrameMkLst>
        </pc:graphicFrameChg>
        <pc:graphicFrameChg chg="add del mod">
          <ac:chgData name="Nguyen Chi Son" userId="606856d02e9d83ac" providerId="LiveId" clId="{0149E54D-9205-4D4C-ACD8-19B636DFBCD6}" dt="2022-05-21T01:07:27.358" v="2836" actId="478"/>
          <ac:graphicFrameMkLst>
            <pc:docMk/>
            <pc:sldMk cId="2807470781" sldId="878"/>
            <ac:graphicFrameMk id="29" creationId="{857CC70D-6809-6596-D71E-707E3A40A592}"/>
          </ac:graphicFrameMkLst>
        </pc:graphicFrameChg>
        <pc:picChg chg="add mod">
          <ac:chgData name="Nguyen Chi Son" userId="606856d02e9d83ac" providerId="LiveId" clId="{0149E54D-9205-4D4C-ACD8-19B636DFBCD6}" dt="2022-05-21T01:05:05.708" v="2588" actId="1076"/>
          <ac:picMkLst>
            <pc:docMk/>
            <pc:sldMk cId="2807470781" sldId="878"/>
            <ac:picMk id="3" creationId="{60505387-DF1D-1250-3F44-C4D55C69D19D}"/>
          </ac:picMkLst>
        </pc:picChg>
        <pc:picChg chg="del">
          <ac:chgData name="Nguyen Chi Son" userId="606856d02e9d83ac" providerId="LiveId" clId="{0149E54D-9205-4D4C-ACD8-19B636DFBCD6}" dt="2022-05-21T01:03:40.013" v="2147" actId="478"/>
          <ac:picMkLst>
            <pc:docMk/>
            <pc:sldMk cId="2807470781" sldId="878"/>
            <ac:picMk id="2050" creationId="{83B8755A-A0D8-E70B-1A01-42E3EEE4B589}"/>
          </ac:picMkLst>
        </pc:picChg>
        <pc:cxnChg chg="del">
          <ac:chgData name="Nguyen Chi Son" userId="606856d02e9d83ac" providerId="LiveId" clId="{0149E54D-9205-4D4C-ACD8-19B636DFBCD6}" dt="2022-05-21T01:03:41.498" v="2148" actId="478"/>
          <ac:cxnSpMkLst>
            <pc:docMk/>
            <pc:sldMk cId="2807470781" sldId="878"/>
            <ac:cxnSpMk id="14" creationId="{32D7CA2C-F8D6-BE13-D48B-5FA5D9433803}"/>
          </ac:cxnSpMkLst>
        </pc:cxnChg>
        <pc:cxnChg chg="del">
          <ac:chgData name="Nguyen Chi Son" userId="606856d02e9d83ac" providerId="LiveId" clId="{0149E54D-9205-4D4C-ACD8-19B636DFBCD6}" dt="2022-05-21T01:03:41.498" v="2148" actId="478"/>
          <ac:cxnSpMkLst>
            <pc:docMk/>
            <pc:sldMk cId="2807470781" sldId="878"/>
            <ac:cxnSpMk id="16" creationId="{EB7F06F7-A66B-A1CB-A87A-BC5FBD07F023}"/>
          </ac:cxnSpMkLst>
        </pc:cxnChg>
        <pc:cxnChg chg="del">
          <ac:chgData name="Nguyen Chi Son" userId="606856d02e9d83ac" providerId="LiveId" clId="{0149E54D-9205-4D4C-ACD8-19B636DFBCD6}" dt="2022-05-21T01:03:41.498" v="2148" actId="478"/>
          <ac:cxnSpMkLst>
            <pc:docMk/>
            <pc:sldMk cId="2807470781" sldId="878"/>
            <ac:cxnSpMk id="22" creationId="{4C2DE7AD-BBFB-63E1-6DE0-334A641B00DD}"/>
          </ac:cxnSpMkLst>
        </pc:cxnChg>
        <pc:cxnChg chg="del">
          <ac:chgData name="Nguyen Chi Son" userId="606856d02e9d83ac" providerId="LiveId" clId="{0149E54D-9205-4D4C-ACD8-19B636DFBCD6}" dt="2022-05-21T01:04:52.724" v="2584" actId="478"/>
          <ac:cxnSpMkLst>
            <pc:docMk/>
            <pc:sldMk cId="2807470781" sldId="878"/>
            <ac:cxnSpMk id="30" creationId="{50A9BD6F-B616-1CEC-02A4-2DF1A3ED3833}"/>
          </ac:cxnSpMkLst>
        </pc:cxnChg>
        <pc:cxnChg chg="add del mod">
          <ac:chgData name="Nguyen Chi Son" userId="606856d02e9d83ac" providerId="LiveId" clId="{0149E54D-9205-4D4C-ACD8-19B636DFBCD6}" dt="2022-05-21T01:06:33.911" v="2719" actId="478"/>
          <ac:cxnSpMkLst>
            <pc:docMk/>
            <pc:sldMk cId="2807470781" sldId="878"/>
            <ac:cxnSpMk id="31" creationId="{F24B9A90-260D-4041-39C7-4F3F062778E1}"/>
          </ac:cxnSpMkLst>
        </pc:cxnChg>
      </pc:sldChg>
      <pc:sldChg chg="addSp delSp modSp mod delAnim modAnim">
        <pc:chgData name="Nguyen Chi Son" userId="606856d02e9d83ac" providerId="LiveId" clId="{0149E54D-9205-4D4C-ACD8-19B636DFBCD6}" dt="2022-05-21T01:10:23.193" v="3203" actId="20577"/>
        <pc:sldMkLst>
          <pc:docMk/>
          <pc:sldMk cId="1325680507" sldId="879"/>
        </pc:sldMkLst>
        <pc:spChg chg="del">
          <ac:chgData name="Nguyen Chi Son" userId="606856d02e9d83ac" providerId="LiveId" clId="{0149E54D-9205-4D4C-ACD8-19B636DFBCD6}" dt="2022-05-21T01:07:54.840" v="2940" actId="478"/>
          <ac:spMkLst>
            <pc:docMk/>
            <pc:sldMk cId="1325680507" sldId="879"/>
            <ac:spMk id="7" creationId="{A080DEFD-489E-988C-0BFE-BBFE71500792}"/>
          </ac:spMkLst>
        </pc:spChg>
        <pc:spChg chg="del">
          <ac:chgData name="Nguyen Chi Son" userId="606856d02e9d83ac" providerId="LiveId" clId="{0149E54D-9205-4D4C-ACD8-19B636DFBCD6}" dt="2022-05-21T01:07:54.840" v="2940" actId="478"/>
          <ac:spMkLst>
            <pc:docMk/>
            <pc:sldMk cId="1325680507" sldId="879"/>
            <ac:spMk id="8" creationId="{244A0E4D-9B81-4897-807D-E1D9457208B5}"/>
          </ac:spMkLst>
        </pc:spChg>
        <pc:spChg chg="del">
          <ac:chgData name="Nguyen Chi Son" userId="606856d02e9d83ac" providerId="LiveId" clId="{0149E54D-9205-4D4C-ACD8-19B636DFBCD6}" dt="2022-05-21T01:07:54.840" v="2940" actId="478"/>
          <ac:spMkLst>
            <pc:docMk/>
            <pc:sldMk cId="1325680507" sldId="879"/>
            <ac:spMk id="10" creationId="{9C465F6D-1B7D-9313-CFF2-AE1334FABFC4}"/>
          </ac:spMkLst>
        </pc:spChg>
        <pc:spChg chg="del">
          <ac:chgData name="Nguyen Chi Son" userId="606856d02e9d83ac" providerId="LiveId" clId="{0149E54D-9205-4D4C-ACD8-19B636DFBCD6}" dt="2022-05-21T01:07:54.840" v="2940" actId="478"/>
          <ac:spMkLst>
            <pc:docMk/>
            <pc:sldMk cId="1325680507" sldId="879"/>
            <ac:spMk id="11" creationId="{2E9206E3-6687-E70E-6A4F-C896033B4B0B}"/>
          </ac:spMkLst>
        </pc:spChg>
        <pc:spChg chg="add mod">
          <ac:chgData name="Nguyen Chi Son" userId="606856d02e9d83ac" providerId="LiveId" clId="{0149E54D-9205-4D4C-ACD8-19B636DFBCD6}" dt="2022-05-21T01:08:08.624" v="2964" actId="1035"/>
          <ac:spMkLst>
            <pc:docMk/>
            <pc:sldMk cId="1325680507" sldId="879"/>
            <ac:spMk id="18" creationId="{8F8070FA-C01D-84FA-68E6-059DD60FCDBD}"/>
          </ac:spMkLst>
        </pc:spChg>
        <pc:spChg chg="mod">
          <ac:chgData name="Nguyen Chi Son" userId="606856d02e9d83ac" providerId="LiveId" clId="{0149E54D-9205-4D4C-ACD8-19B636DFBCD6}" dt="2022-05-21T01:07:49.021" v="2939" actId="20577"/>
          <ac:spMkLst>
            <pc:docMk/>
            <pc:sldMk cId="1325680507" sldId="879"/>
            <ac:spMk id="19" creationId="{9C339D16-68E4-43C4-A62E-D0146138D23B}"/>
          </ac:spMkLst>
        </pc:spChg>
        <pc:spChg chg="add mod">
          <ac:chgData name="Nguyen Chi Son" userId="606856d02e9d83ac" providerId="LiveId" clId="{0149E54D-9205-4D4C-ACD8-19B636DFBCD6}" dt="2022-05-21T01:10:23.193" v="3203" actId="20577"/>
          <ac:spMkLst>
            <pc:docMk/>
            <pc:sldMk cId="1325680507" sldId="879"/>
            <ac:spMk id="20" creationId="{0E605013-FBBF-1F2F-036B-9C446145EFBE}"/>
          </ac:spMkLst>
        </pc:spChg>
        <pc:graphicFrameChg chg="del">
          <ac:chgData name="Nguyen Chi Son" userId="606856d02e9d83ac" providerId="LiveId" clId="{0149E54D-9205-4D4C-ACD8-19B636DFBCD6}" dt="2022-05-21T01:07:54.840" v="2940" actId="478"/>
          <ac:graphicFrameMkLst>
            <pc:docMk/>
            <pc:sldMk cId="1325680507" sldId="879"/>
            <ac:graphicFrameMk id="12" creationId="{11900353-71AA-6E9A-0ECA-B65BE49CBCAA}"/>
          </ac:graphicFrameMkLst>
        </pc:graphicFrameChg>
        <pc:graphicFrameChg chg="del">
          <ac:chgData name="Nguyen Chi Son" userId="606856d02e9d83ac" providerId="LiveId" clId="{0149E54D-9205-4D4C-ACD8-19B636DFBCD6}" dt="2022-05-21T01:07:54.840" v="2940" actId="478"/>
          <ac:graphicFrameMkLst>
            <pc:docMk/>
            <pc:sldMk cId="1325680507" sldId="879"/>
            <ac:graphicFrameMk id="13" creationId="{EFF5A6C2-47F1-E82D-C354-A84B737F8D9B}"/>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5" creationId="{E304FA1F-962E-BB2C-3DBD-7BE03B5A2FF6}"/>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6" creationId="{465D2AD2-348D-06FE-96EB-4D8E973F8F8C}"/>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7" creationId="{CEA9C906-3722-C50B-F586-11CC1DA2490C}"/>
          </ac:graphicFrameMkLst>
        </pc:graphicFrameChg>
        <pc:picChg chg="del">
          <ac:chgData name="Nguyen Chi Son" userId="606856d02e9d83ac" providerId="LiveId" clId="{0149E54D-9205-4D4C-ACD8-19B636DFBCD6}" dt="2022-05-21T01:07:35.677" v="2837" actId="478"/>
          <ac:picMkLst>
            <pc:docMk/>
            <pc:sldMk cId="1325680507" sldId="879"/>
            <ac:picMk id="2050" creationId="{83B8755A-A0D8-E70B-1A01-42E3EEE4B589}"/>
          </ac:picMkLst>
        </pc:picChg>
        <pc:cxnChg chg="del">
          <ac:chgData name="Nguyen Chi Son" userId="606856d02e9d83ac" providerId="LiveId" clId="{0149E54D-9205-4D4C-ACD8-19B636DFBCD6}" dt="2022-05-21T01:07:35.677" v="2837" actId="478"/>
          <ac:cxnSpMkLst>
            <pc:docMk/>
            <pc:sldMk cId="1325680507" sldId="879"/>
            <ac:cxnSpMk id="14" creationId="{32D7CA2C-F8D6-BE13-D48B-5FA5D9433803}"/>
          </ac:cxnSpMkLst>
        </pc:cxnChg>
        <pc:cxnChg chg="del">
          <ac:chgData name="Nguyen Chi Son" userId="606856d02e9d83ac" providerId="LiveId" clId="{0149E54D-9205-4D4C-ACD8-19B636DFBCD6}" dt="2022-05-21T01:07:35.677" v="2837" actId="478"/>
          <ac:cxnSpMkLst>
            <pc:docMk/>
            <pc:sldMk cId="1325680507" sldId="879"/>
            <ac:cxnSpMk id="16" creationId="{EB7F06F7-A66B-A1CB-A87A-BC5FBD07F023}"/>
          </ac:cxnSpMkLst>
        </pc:cxnChg>
        <pc:cxnChg chg="del">
          <ac:chgData name="Nguyen Chi Son" userId="606856d02e9d83ac" providerId="LiveId" clId="{0149E54D-9205-4D4C-ACD8-19B636DFBCD6}" dt="2022-05-21T01:07:35.677" v="2837" actId="478"/>
          <ac:cxnSpMkLst>
            <pc:docMk/>
            <pc:sldMk cId="1325680507" sldId="879"/>
            <ac:cxnSpMk id="22" creationId="{4C2DE7AD-BBFB-63E1-6DE0-334A641B00DD}"/>
          </ac:cxnSpMkLst>
        </pc:cxnChg>
        <pc:cxnChg chg="del">
          <ac:chgData name="Nguyen Chi Son" userId="606856d02e9d83ac" providerId="LiveId" clId="{0149E54D-9205-4D4C-ACD8-19B636DFBCD6}" dt="2022-05-21T01:07:54.840" v="2940" actId="478"/>
          <ac:cxnSpMkLst>
            <pc:docMk/>
            <pc:sldMk cId="1325680507" sldId="879"/>
            <ac:cxnSpMk id="30" creationId="{50A9BD6F-B616-1CEC-02A4-2DF1A3ED3833}"/>
          </ac:cxnSpMkLst>
        </pc:cxnChg>
      </pc:sldChg>
      <pc:sldChg chg="del">
        <pc:chgData name="Nguyen Chi Son" userId="606856d02e9d83ac" providerId="LiveId" clId="{0149E54D-9205-4D4C-ACD8-19B636DFBCD6}" dt="2022-05-21T01:10:26.186" v="3204" actId="47"/>
        <pc:sldMkLst>
          <pc:docMk/>
          <pc:sldMk cId="1878154910" sldId="880"/>
        </pc:sldMkLst>
      </pc:sldChg>
      <pc:sldChg chg="del">
        <pc:chgData name="Nguyen Chi Son" userId="606856d02e9d83ac" providerId="LiveId" clId="{0149E54D-9205-4D4C-ACD8-19B636DFBCD6}" dt="2022-05-21T00:57:59.723" v="1461" actId="47"/>
        <pc:sldMkLst>
          <pc:docMk/>
          <pc:sldMk cId="3029192842" sldId="881"/>
        </pc:sldMkLst>
      </pc:sldChg>
      <pc:sldChg chg="del">
        <pc:chgData name="Nguyen Chi Son" userId="606856d02e9d83ac" providerId="LiveId" clId="{0149E54D-9205-4D4C-ACD8-19B636DFBCD6}" dt="2022-05-21T01:10:26.186" v="3204" actId="47"/>
        <pc:sldMkLst>
          <pc:docMk/>
          <pc:sldMk cId="2473169954" sldId="882"/>
        </pc:sldMkLst>
      </pc:sldChg>
    </pc:docChg>
  </pc:docChgLst>
  <pc:docChgLst>
    <pc:chgData name="Nguyen Chi Son" userId="606856d02e9d83ac" providerId="LiveId" clId="{A5CC5DD5-7D26-4064-9F24-33A5796F9398}"/>
    <pc:docChg chg="undo custSel addSld delSld modSld">
      <pc:chgData name="Nguyen Chi Son" userId="606856d02e9d83ac" providerId="LiveId" clId="{A5CC5DD5-7D26-4064-9F24-33A5796F9398}" dt="2022-05-12T19:28:40.220" v="11463"/>
      <pc:docMkLst>
        <pc:docMk/>
      </pc:docMkLst>
      <pc:sldChg chg="modSp mod">
        <pc:chgData name="Nguyen Chi Son" userId="606856d02e9d83ac" providerId="LiveId" clId="{A5CC5DD5-7D26-4064-9F24-33A5796F9398}" dt="2022-05-11T19:16:10.974" v="87" actId="20577"/>
        <pc:sldMkLst>
          <pc:docMk/>
          <pc:sldMk cId="2922349590" sldId="256"/>
        </pc:sldMkLst>
        <pc:spChg chg="mod">
          <ac:chgData name="Nguyen Chi Son" userId="606856d02e9d83ac" providerId="LiveId" clId="{A5CC5DD5-7D26-4064-9F24-33A5796F9398}" dt="2022-05-11T19:16:10.974" v="87" actId="20577"/>
          <ac:spMkLst>
            <pc:docMk/>
            <pc:sldMk cId="2922349590" sldId="256"/>
            <ac:spMk id="136" creationId="{C574B640-0199-463F-87CA-8E3956B46E10}"/>
          </ac:spMkLst>
        </pc:spChg>
      </pc:sldChg>
      <pc:sldChg chg="modSp mod">
        <pc:chgData name="Nguyen Chi Son" userId="606856d02e9d83ac" providerId="LiveId" clId="{A5CC5DD5-7D26-4064-9F24-33A5796F9398}" dt="2022-05-11T19:38:51.438" v="918" actId="1036"/>
        <pc:sldMkLst>
          <pc:docMk/>
          <pc:sldMk cId="3319126272" sldId="622"/>
        </pc:sldMkLst>
        <pc:spChg chg="mod">
          <ac:chgData name="Nguyen Chi Son" userId="606856d02e9d83ac" providerId="LiveId" clId="{A5CC5DD5-7D26-4064-9F24-33A5796F9398}" dt="2022-05-11T19:38:44.936" v="891" actId="20577"/>
          <ac:spMkLst>
            <pc:docMk/>
            <pc:sldMk cId="3319126272" sldId="622"/>
            <ac:spMk id="2" creationId="{DAF08EC2-5D0D-48D9-855C-A59C0E5ED55B}"/>
          </ac:spMkLst>
        </pc:spChg>
        <pc:spChg chg="mod">
          <ac:chgData name="Nguyen Chi Son" userId="606856d02e9d83ac" providerId="LiveId" clId="{A5CC5DD5-7D26-4064-9F24-33A5796F9398}" dt="2022-05-11T19:38:51.438" v="918" actId="1036"/>
          <ac:spMkLst>
            <pc:docMk/>
            <pc:sldMk cId="3319126272" sldId="622"/>
            <ac:spMk id="3" creationId="{8CD51C9F-FCB0-4185-93E6-835FC05E1B10}"/>
          </ac:spMkLst>
        </pc:spChg>
      </pc:sldChg>
      <pc:sldChg chg="modSp mod">
        <pc:chgData name="Nguyen Chi Son" userId="606856d02e9d83ac" providerId="LiveId" clId="{A5CC5DD5-7D26-4064-9F24-33A5796F9398}" dt="2022-05-11T19:16:31.833" v="214" actId="1036"/>
        <pc:sldMkLst>
          <pc:docMk/>
          <pc:sldMk cId="1033004166" sldId="675"/>
        </pc:sldMkLst>
        <pc:spChg chg="mod">
          <ac:chgData name="Nguyen Chi Son" userId="606856d02e9d83ac" providerId="LiveId" clId="{A5CC5DD5-7D26-4064-9F24-33A5796F9398}" dt="2022-05-11T19:16:27.171" v="191" actId="20577"/>
          <ac:spMkLst>
            <pc:docMk/>
            <pc:sldMk cId="1033004166" sldId="675"/>
            <ac:spMk id="2" creationId="{DAF08EC2-5D0D-48D9-855C-A59C0E5ED55B}"/>
          </ac:spMkLst>
        </pc:spChg>
        <pc:spChg chg="mod">
          <ac:chgData name="Nguyen Chi Son" userId="606856d02e9d83ac" providerId="LiveId" clId="{A5CC5DD5-7D26-4064-9F24-33A5796F9398}" dt="2022-05-11T19:16:31.833" v="214" actId="1036"/>
          <ac:spMkLst>
            <pc:docMk/>
            <pc:sldMk cId="1033004166" sldId="675"/>
            <ac:spMk id="3" creationId="{8CD51C9F-FCB0-4185-93E6-835FC05E1B10}"/>
          </ac:spMkLst>
        </pc:spChg>
      </pc:sldChg>
      <pc:sldChg chg="addSp delSp modSp mod">
        <pc:chgData name="Nguyen Chi Son" userId="606856d02e9d83ac" providerId="LiveId" clId="{A5CC5DD5-7D26-4064-9F24-33A5796F9398}" dt="2022-05-11T19:35:32.987" v="706" actId="1036"/>
        <pc:sldMkLst>
          <pc:docMk/>
          <pc:sldMk cId="1219282801" sldId="781"/>
        </pc:sldMkLst>
        <pc:spChg chg="mod">
          <ac:chgData name="Nguyen Chi Son" userId="606856d02e9d83ac" providerId="LiveId" clId="{A5CC5DD5-7D26-4064-9F24-33A5796F9398}" dt="2022-05-11T19:25:45.563" v="521" actId="20577"/>
          <ac:spMkLst>
            <pc:docMk/>
            <pc:sldMk cId="1219282801" sldId="781"/>
            <ac:spMk id="2" creationId="{BA8A6260-CA4B-46A9-A06E-C71EE59E6992}"/>
          </ac:spMkLst>
        </pc:spChg>
        <pc:spChg chg="del">
          <ac:chgData name="Nguyen Chi Son" userId="606856d02e9d83ac" providerId="LiveId" clId="{A5CC5DD5-7D26-4064-9F24-33A5796F9398}" dt="2022-05-11T19:18:11.110" v="216" actId="478"/>
          <ac:spMkLst>
            <pc:docMk/>
            <pc:sldMk cId="1219282801" sldId="781"/>
            <ac:spMk id="8" creationId="{0E6B7F0D-8DC3-6440-682C-DE2D3DCCCDA8}"/>
          </ac:spMkLst>
        </pc:spChg>
        <pc:spChg chg="add mod">
          <ac:chgData name="Nguyen Chi Son" userId="606856d02e9d83ac" providerId="LiveId" clId="{A5CC5DD5-7D26-4064-9F24-33A5796F9398}" dt="2022-05-11T19:35:28.937" v="699" actId="1036"/>
          <ac:spMkLst>
            <pc:docMk/>
            <pc:sldMk cId="1219282801" sldId="781"/>
            <ac:spMk id="19" creationId="{39E0EABF-EE70-EE00-5057-8F5016221B93}"/>
          </ac:spMkLst>
        </pc:spChg>
        <pc:spChg chg="add mod">
          <ac:chgData name="Nguyen Chi Son" userId="606856d02e9d83ac" providerId="LiveId" clId="{A5CC5DD5-7D26-4064-9F24-33A5796F9398}" dt="2022-05-11T19:35:28.937" v="699" actId="1036"/>
          <ac:spMkLst>
            <pc:docMk/>
            <pc:sldMk cId="1219282801" sldId="781"/>
            <ac:spMk id="20" creationId="{E04C24A6-F497-2C2C-DF6D-104323203BC9}"/>
          </ac:spMkLst>
        </pc:spChg>
        <pc:spChg chg="add mod">
          <ac:chgData name="Nguyen Chi Son" userId="606856d02e9d83ac" providerId="LiveId" clId="{A5CC5DD5-7D26-4064-9F24-33A5796F9398}" dt="2022-05-11T19:35:28.937" v="699" actId="1036"/>
          <ac:spMkLst>
            <pc:docMk/>
            <pc:sldMk cId="1219282801" sldId="781"/>
            <ac:spMk id="21" creationId="{428D360F-7A1A-8638-8EF5-48F1DFAE2DD1}"/>
          </ac:spMkLst>
        </pc:spChg>
        <pc:spChg chg="add mod">
          <ac:chgData name="Nguyen Chi Son" userId="606856d02e9d83ac" providerId="LiveId" clId="{A5CC5DD5-7D26-4064-9F24-33A5796F9398}" dt="2022-05-11T19:35:21.915" v="688" actId="1035"/>
          <ac:spMkLst>
            <pc:docMk/>
            <pc:sldMk cId="1219282801" sldId="781"/>
            <ac:spMk id="22" creationId="{55D724EA-7150-898C-440D-DC2E56266347}"/>
          </ac:spMkLst>
        </pc:spChg>
        <pc:grpChg chg="add mod">
          <ac:chgData name="Nguyen Chi Son" userId="606856d02e9d83ac" providerId="LiveId" clId="{A5CC5DD5-7D26-4064-9F24-33A5796F9398}" dt="2022-05-11T19:35:25.882" v="693" actId="1036"/>
          <ac:grpSpMkLst>
            <pc:docMk/>
            <pc:sldMk cId="1219282801" sldId="781"/>
            <ac:grpSpMk id="16" creationId="{D4276E5D-D1BA-7C47-C2B1-C8219461DA60}"/>
          </ac:grpSpMkLst>
        </pc:grpChg>
        <pc:graphicFrameChg chg="add mod">
          <ac:chgData name="Nguyen Chi Son" userId="606856d02e9d83ac" providerId="LiveId" clId="{A5CC5DD5-7D26-4064-9F24-33A5796F9398}" dt="2022-05-11T19:35:32.987" v="706" actId="1036"/>
          <ac:graphicFrameMkLst>
            <pc:docMk/>
            <pc:sldMk cId="1219282801" sldId="781"/>
            <ac:graphicFrameMk id="9" creationId="{F36DA388-4413-A3F7-73A6-F9CF32B78706}"/>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2" creationId="{993E47BE-C5A5-08E3-5149-C1F8C7F35D81}"/>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3" creationId="{B89BBB2B-56AB-EF27-C95B-38C5356E7DD2}"/>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4" creationId="{427C96D3-B87D-E1F8-93C3-35A48EB188D5}"/>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5" creationId="{CABB9841-51F4-8C67-4375-AE0DE1B1A918}"/>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7" creationId="{D4C7C2BD-A0C8-B614-2144-EE92F6666219}"/>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8" creationId="{74FFEF5B-7719-1CE8-2561-C199DFAFD03E}"/>
          </ac:graphicFrameMkLst>
        </pc:graphicFrameChg>
        <pc:picChg chg="add del mod">
          <ac:chgData name="Nguyen Chi Son" userId="606856d02e9d83ac" providerId="LiveId" clId="{A5CC5DD5-7D26-4064-9F24-33A5796F9398}" dt="2022-05-11T19:29:50.486" v="534" actId="478"/>
          <ac:picMkLst>
            <pc:docMk/>
            <pc:sldMk cId="1219282801" sldId="781"/>
            <ac:picMk id="4" creationId="{03166224-A45F-6B5A-03DF-DDE872F613D0}"/>
          </ac:picMkLst>
        </pc:picChg>
        <pc:picChg chg="del">
          <ac:chgData name="Nguyen Chi Son" userId="606856d02e9d83ac" providerId="LiveId" clId="{A5CC5DD5-7D26-4064-9F24-33A5796F9398}" dt="2022-05-11T19:16:34.792" v="215" actId="478"/>
          <ac:picMkLst>
            <pc:docMk/>
            <pc:sldMk cId="1219282801" sldId="781"/>
            <ac:picMk id="5" creationId="{0592B63E-9849-8BA3-DBA6-9BF015BA2531}"/>
          </ac:picMkLst>
        </pc:picChg>
        <pc:picChg chg="add del mod">
          <ac:chgData name="Nguyen Chi Son" userId="606856d02e9d83ac" providerId="LiveId" clId="{A5CC5DD5-7D26-4064-9F24-33A5796F9398}" dt="2022-05-11T19:30:02.643" v="540" actId="478"/>
          <ac:picMkLst>
            <pc:docMk/>
            <pc:sldMk cId="1219282801" sldId="781"/>
            <ac:picMk id="7" creationId="{B0B572AF-FEC1-2FBE-689A-CF45CE9FB2D8}"/>
          </ac:picMkLst>
        </pc:picChg>
        <pc:picChg chg="add mod">
          <ac:chgData name="Nguyen Chi Son" userId="606856d02e9d83ac" providerId="LiveId" clId="{A5CC5DD5-7D26-4064-9F24-33A5796F9398}" dt="2022-05-11T19:31:00.338" v="556" actId="164"/>
          <ac:picMkLst>
            <pc:docMk/>
            <pc:sldMk cId="1219282801" sldId="781"/>
            <ac:picMk id="11" creationId="{DFF05E37-80D6-1C34-47D5-4026A0867180}"/>
          </ac:picMkLst>
        </pc:picChg>
      </pc:sldChg>
      <pc:sldChg chg="addSp delSp modSp mod modAnim">
        <pc:chgData name="Nguyen Chi Son" userId="606856d02e9d83ac" providerId="LiveId" clId="{A5CC5DD5-7D26-4064-9F24-33A5796F9398}" dt="2022-05-12T19:22:50.694" v="11405"/>
        <pc:sldMkLst>
          <pc:docMk/>
          <pc:sldMk cId="3014091475" sldId="782"/>
        </pc:sldMkLst>
        <pc:spChg chg="mod">
          <ac:chgData name="Nguyen Chi Son" userId="606856d02e9d83ac" providerId="LiveId" clId="{A5CC5DD5-7D26-4064-9F24-33A5796F9398}" dt="2022-05-11T19:42:33.683" v="1081" actId="20577"/>
          <ac:spMkLst>
            <pc:docMk/>
            <pc:sldMk cId="3014091475" sldId="782"/>
            <ac:spMk id="2" creationId="{BA8A6260-CA4B-46A9-A06E-C71EE59E6992}"/>
          </ac:spMkLst>
        </pc:spChg>
        <pc:spChg chg="add mod">
          <ac:chgData name="Nguyen Chi Son" userId="606856d02e9d83ac" providerId="LiveId" clId="{A5CC5DD5-7D26-4064-9F24-33A5796F9398}" dt="2022-05-11T19:49:44.463" v="1366" actId="6549"/>
          <ac:spMkLst>
            <pc:docMk/>
            <pc:sldMk cId="3014091475" sldId="782"/>
            <ac:spMk id="21" creationId="{425AB926-2872-8554-BFA0-0E01F8BD9EAC}"/>
          </ac:spMkLst>
        </pc:spChg>
        <pc:spChg chg="mod topLvl">
          <ac:chgData name="Nguyen Chi Son" userId="606856d02e9d83ac" providerId="LiveId" clId="{A5CC5DD5-7D26-4064-9F24-33A5796F9398}" dt="2022-05-11T19:47:46.905" v="1343" actId="1076"/>
          <ac:spMkLst>
            <pc:docMk/>
            <pc:sldMk cId="3014091475" sldId="782"/>
            <ac:spMk id="24" creationId="{FC9CEA46-495D-BC8F-DBC4-D2DDB97BF596}"/>
          </ac:spMkLst>
        </pc:spChg>
        <pc:spChg chg="mod topLvl">
          <ac:chgData name="Nguyen Chi Son" userId="606856d02e9d83ac" providerId="LiveId" clId="{A5CC5DD5-7D26-4064-9F24-33A5796F9398}" dt="2022-05-11T19:47:46.905" v="1343" actId="1076"/>
          <ac:spMkLst>
            <pc:docMk/>
            <pc:sldMk cId="3014091475" sldId="782"/>
            <ac:spMk id="26" creationId="{CEE52A54-881D-E69D-54D3-3CF96C55A5BB}"/>
          </ac:spMkLst>
        </pc:spChg>
        <pc:spChg chg="mod topLvl">
          <ac:chgData name="Nguyen Chi Son" userId="606856d02e9d83ac" providerId="LiveId" clId="{A5CC5DD5-7D26-4064-9F24-33A5796F9398}" dt="2022-05-11T19:47:46.905" v="1343" actId="1076"/>
          <ac:spMkLst>
            <pc:docMk/>
            <pc:sldMk cId="3014091475" sldId="782"/>
            <ac:spMk id="27" creationId="{4D6C33DE-5DCD-AE29-EC90-1DD15337576A}"/>
          </ac:spMkLst>
        </pc:spChg>
        <pc:spChg chg="mod topLvl">
          <ac:chgData name="Nguyen Chi Son" userId="606856d02e9d83ac" providerId="LiveId" clId="{A5CC5DD5-7D26-4064-9F24-33A5796F9398}" dt="2022-05-11T19:47:46.905" v="1343" actId="1076"/>
          <ac:spMkLst>
            <pc:docMk/>
            <pc:sldMk cId="3014091475" sldId="782"/>
            <ac:spMk id="28" creationId="{806412A8-F6E0-0450-F828-82D3AE56F892}"/>
          </ac:spMkLst>
        </pc:spChg>
        <pc:spChg chg="del mod topLvl">
          <ac:chgData name="Nguyen Chi Son" userId="606856d02e9d83ac" providerId="LiveId" clId="{A5CC5DD5-7D26-4064-9F24-33A5796F9398}" dt="2022-05-11T19:46:03.189" v="1303" actId="478"/>
          <ac:spMkLst>
            <pc:docMk/>
            <pc:sldMk cId="3014091475" sldId="782"/>
            <ac:spMk id="32" creationId="{B591E9B8-DCDD-BD4A-16FC-423577AAF139}"/>
          </ac:spMkLst>
        </pc:spChg>
        <pc:spChg chg="del mod topLvl">
          <ac:chgData name="Nguyen Chi Son" userId="606856d02e9d83ac" providerId="LiveId" clId="{A5CC5DD5-7D26-4064-9F24-33A5796F9398}" dt="2022-05-11T19:46:04.768" v="1305" actId="478"/>
          <ac:spMkLst>
            <pc:docMk/>
            <pc:sldMk cId="3014091475" sldId="782"/>
            <ac:spMk id="33" creationId="{E5327E0B-A72F-4744-F5FC-9DCB2A105761}"/>
          </ac:spMkLst>
        </pc:spChg>
        <pc:spChg chg="del mod topLvl">
          <ac:chgData name="Nguyen Chi Son" userId="606856d02e9d83ac" providerId="LiveId" clId="{A5CC5DD5-7D26-4064-9F24-33A5796F9398}" dt="2022-05-11T19:46:01.955" v="1302" actId="478"/>
          <ac:spMkLst>
            <pc:docMk/>
            <pc:sldMk cId="3014091475" sldId="782"/>
            <ac:spMk id="34" creationId="{5D2C4CBA-4F9B-AC51-EB04-868CD1DBB187}"/>
          </ac:spMkLst>
        </pc:spChg>
        <pc:spChg chg="del mod topLvl">
          <ac:chgData name="Nguyen Chi Son" userId="606856d02e9d83ac" providerId="LiveId" clId="{A5CC5DD5-7D26-4064-9F24-33A5796F9398}" dt="2022-05-11T19:46:04.111" v="1304" actId="478"/>
          <ac:spMkLst>
            <pc:docMk/>
            <pc:sldMk cId="3014091475" sldId="782"/>
            <ac:spMk id="35" creationId="{5FD0050B-8C27-C8D2-C9CC-72217961BCC1}"/>
          </ac:spMkLst>
        </pc:spChg>
        <pc:spChg chg="add mod">
          <ac:chgData name="Nguyen Chi Son" userId="606856d02e9d83ac" providerId="LiveId" clId="{A5CC5DD5-7D26-4064-9F24-33A5796F9398}" dt="2022-05-11T19:47:46.905" v="1343" actId="1076"/>
          <ac:spMkLst>
            <pc:docMk/>
            <pc:sldMk cId="3014091475" sldId="782"/>
            <ac:spMk id="36" creationId="{5E6ADA4D-CE1A-D929-80E1-DC482445615A}"/>
          </ac:spMkLst>
        </pc:spChg>
        <pc:spChg chg="add mod">
          <ac:chgData name="Nguyen Chi Son" userId="606856d02e9d83ac" providerId="LiveId" clId="{A5CC5DD5-7D26-4064-9F24-33A5796F9398}" dt="2022-05-11T19:47:46.905" v="1343" actId="1076"/>
          <ac:spMkLst>
            <pc:docMk/>
            <pc:sldMk cId="3014091475" sldId="782"/>
            <ac:spMk id="37" creationId="{F4D49C95-A65E-DBFA-A8C0-63FFD8F3202D}"/>
          </ac:spMkLst>
        </pc:spChg>
        <pc:spChg chg="add mod">
          <ac:chgData name="Nguyen Chi Son" userId="606856d02e9d83ac" providerId="LiveId" clId="{A5CC5DD5-7D26-4064-9F24-33A5796F9398}" dt="2022-05-11T19:47:46.905" v="1343" actId="1076"/>
          <ac:spMkLst>
            <pc:docMk/>
            <pc:sldMk cId="3014091475" sldId="782"/>
            <ac:spMk id="41" creationId="{C532BD09-BE20-71C2-875A-ECAF37F618A1}"/>
          </ac:spMkLst>
        </pc:spChg>
        <pc:spChg chg="add mod">
          <ac:chgData name="Nguyen Chi Son" userId="606856d02e9d83ac" providerId="LiveId" clId="{A5CC5DD5-7D26-4064-9F24-33A5796F9398}" dt="2022-05-11T19:47:46.905" v="1343" actId="1076"/>
          <ac:spMkLst>
            <pc:docMk/>
            <pc:sldMk cId="3014091475" sldId="782"/>
            <ac:spMk id="42" creationId="{B3F7CCE8-8224-8584-5BCA-EF3D599B55C7}"/>
          </ac:spMkLst>
        </pc:spChg>
        <pc:spChg chg="add mod">
          <ac:chgData name="Nguyen Chi Son" userId="606856d02e9d83ac" providerId="LiveId" clId="{A5CC5DD5-7D26-4064-9F24-33A5796F9398}" dt="2022-05-11T19:48:05.592" v="1348" actId="1076"/>
          <ac:spMkLst>
            <pc:docMk/>
            <pc:sldMk cId="3014091475" sldId="782"/>
            <ac:spMk id="43" creationId="{EADADA49-EEE7-179A-A5F6-587939402AEC}"/>
          </ac:spMkLst>
        </pc:spChg>
        <pc:spChg chg="del">
          <ac:chgData name="Nguyen Chi Son" userId="606856d02e9d83ac" providerId="LiveId" clId="{A5CC5DD5-7D26-4064-9F24-33A5796F9398}" dt="2022-05-11T19:38:56.941" v="919" actId="478"/>
          <ac:spMkLst>
            <pc:docMk/>
            <pc:sldMk cId="3014091475" sldId="782"/>
            <ac:spMk id="47" creationId="{CA7A4C33-9228-BAF6-4BE4-7733730B532B}"/>
          </ac:spMkLst>
        </pc:spChg>
        <pc:spChg chg="del">
          <ac:chgData name="Nguyen Chi Son" userId="606856d02e9d83ac" providerId="LiveId" clId="{A5CC5DD5-7D26-4064-9F24-33A5796F9398}" dt="2022-05-11T19:38:56.941" v="919" actId="478"/>
          <ac:spMkLst>
            <pc:docMk/>
            <pc:sldMk cId="3014091475" sldId="782"/>
            <ac:spMk id="48" creationId="{88FC5F50-E041-6F8C-60D2-479F42C0060F}"/>
          </ac:spMkLst>
        </pc:spChg>
        <pc:spChg chg="add del">
          <ac:chgData name="Nguyen Chi Son" userId="606856d02e9d83ac" providerId="LiveId" clId="{A5CC5DD5-7D26-4064-9F24-33A5796F9398}" dt="2022-05-11T19:49:45.651" v="1367" actId="22"/>
          <ac:spMkLst>
            <pc:docMk/>
            <pc:sldMk cId="3014091475" sldId="782"/>
            <ac:spMk id="49" creationId="{0BEDE9DC-1D16-60AA-0572-AC6AC27D51F7}"/>
          </ac:spMkLst>
        </pc:spChg>
        <pc:spChg chg="add mod">
          <ac:chgData name="Nguyen Chi Son" userId="606856d02e9d83ac" providerId="LiveId" clId="{A5CC5DD5-7D26-4064-9F24-33A5796F9398}" dt="2022-05-11T19:50:21.540" v="1477" actId="1076"/>
          <ac:spMkLst>
            <pc:docMk/>
            <pc:sldMk cId="3014091475" sldId="782"/>
            <ac:spMk id="50" creationId="{9497CFEB-CE86-22F6-3CB6-9EF6FBDD57CE}"/>
          </ac:spMkLst>
        </pc:spChg>
        <pc:spChg chg="del">
          <ac:chgData name="Nguyen Chi Son" userId="606856d02e9d83ac" providerId="LiveId" clId="{A5CC5DD5-7D26-4064-9F24-33A5796F9398}" dt="2022-05-11T19:38:56.941" v="919" actId="478"/>
          <ac:spMkLst>
            <pc:docMk/>
            <pc:sldMk cId="3014091475" sldId="782"/>
            <ac:spMk id="51" creationId="{2222C6C7-207F-B46B-6F8E-AFCD98DB399D}"/>
          </ac:spMkLst>
        </pc:spChg>
        <pc:spChg chg="del">
          <ac:chgData name="Nguyen Chi Son" userId="606856d02e9d83ac" providerId="LiveId" clId="{A5CC5DD5-7D26-4064-9F24-33A5796F9398}" dt="2022-05-11T19:38:56.941" v="919" actId="478"/>
          <ac:spMkLst>
            <pc:docMk/>
            <pc:sldMk cId="3014091475" sldId="782"/>
            <ac:spMk id="85" creationId="{1C5A37DA-8B74-7973-27CF-2E2B1A77CA86}"/>
          </ac:spMkLst>
        </pc:spChg>
        <pc:grpChg chg="add del mod">
          <ac:chgData name="Nguyen Chi Son" userId="606856d02e9d83ac" providerId="LiveId" clId="{A5CC5DD5-7D26-4064-9F24-33A5796F9398}" dt="2022-05-11T19:45:57.315" v="1299" actId="165"/>
          <ac:grpSpMkLst>
            <pc:docMk/>
            <pc:sldMk cId="3014091475" sldId="782"/>
            <ac:grpSpMk id="22" creationId="{9C2FD06E-8674-C3B3-B8E3-8BF25008C207}"/>
          </ac:grpSpMkLst>
        </pc:grpChg>
        <pc:graphicFrameChg chg="add mod">
          <ac:chgData name="Nguyen Chi Son" userId="606856d02e9d83ac" providerId="LiveId" clId="{A5CC5DD5-7D26-4064-9F24-33A5796F9398}" dt="2022-05-11T19:47:55.717" v="1344" actId="1076"/>
          <ac:graphicFrameMkLst>
            <pc:docMk/>
            <pc:sldMk cId="3014091475" sldId="782"/>
            <ac:graphicFrameMk id="20" creationId="{929F31DF-C580-187C-006F-C9927E35706C}"/>
          </ac:graphicFrameMkLst>
        </pc:graphicFrameChg>
        <pc:graphicFrameChg chg="add mod">
          <ac:chgData name="Nguyen Chi Son" userId="606856d02e9d83ac" providerId="LiveId" clId="{A5CC5DD5-7D26-4064-9F24-33A5796F9398}" dt="2022-05-11T19:50:23.462" v="1478" actId="1076"/>
          <ac:graphicFrameMkLst>
            <pc:docMk/>
            <pc:sldMk cId="3014091475" sldId="782"/>
            <ac:graphicFrameMk id="44" creationId="{A24FFF87-5E20-A5EC-2393-85FDA62E263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46" creationId="{62F4B5E8-56ED-9C62-C7EB-354F7F34B5D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1" creationId="{56EB8657-9CD5-847F-8E70-C6C315E80717}"/>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6" creationId="{A5CC81F8-CAA6-BC66-2735-2F10CDC0956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7" creationId="{3241853B-836D-6B83-E662-6BAF7CA7C3A2}"/>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72" creationId="{71A6F33E-9617-60DB-119A-9DC5DB323029}"/>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86" creationId="{6F6F2722-1A8E-4A23-16C5-72609681B09A}"/>
          </ac:graphicFrameMkLst>
        </pc:graphicFrameChg>
        <pc:picChg chg="del">
          <ac:chgData name="Nguyen Chi Son" userId="606856d02e9d83ac" providerId="LiveId" clId="{A5CC5DD5-7D26-4064-9F24-33A5796F9398}" dt="2022-05-11T19:38:56.941" v="919" actId="478"/>
          <ac:picMkLst>
            <pc:docMk/>
            <pc:sldMk cId="3014091475" sldId="782"/>
            <ac:picMk id="10" creationId="{E202671F-329B-ADDF-39B4-6E245DA6A618}"/>
          </ac:picMkLst>
        </pc:picChg>
        <pc:picChg chg="del">
          <ac:chgData name="Nguyen Chi Son" userId="606856d02e9d83ac" providerId="LiveId" clId="{A5CC5DD5-7D26-4064-9F24-33A5796F9398}" dt="2022-05-11T19:38:56.941" v="919" actId="478"/>
          <ac:picMkLst>
            <pc:docMk/>
            <pc:sldMk cId="3014091475" sldId="782"/>
            <ac:picMk id="13" creationId="{E9CF7430-EE57-D53E-AA67-93715862C13C}"/>
          </ac:picMkLst>
        </pc:picChg>
        <pc:picChg chg="mod topLvl">
          <ac:chgData name="Nguyen Chi Son" userId="606856d02e9d83ac" providerId="LiveId" clId="{A5CC5DD5-7D26-4064-9F24-33A5796F9398}" dt="2022-05-11T19:47:46.905" v="1343" actId="1076"/>
          <ac:picMkLst>
            <pc:docMk/>
            <pc:sldMk cId="3014091475" sldId="782"/>
            <ac:picMk id="25" creationId="{5BBA4A62-FCCF-BF6D-52E7-2D3E83A4DE0C}"/>
          </ac:picMkLst>
        </pc:picChg>
        <pc:picChg chg="del mod topLvl">
          <ac:chgData name="Nguyen Chi Son" userId="606856d02e9d83ac" providerId="LiveId" clId="{A5CC5DD5-7D26-4064-9F24-33A5796F9398}" dt="2022-05-11T19:45:58.955" v="1300" actId="478"/>
          <ac:picMkLst>
            <pc:docMk/>
            <pc:sldMk cId="3014091475" sldId="782"/>
            <ac:picMk id="29" creationId="{25CB8DB4-AFF3-A41C-8893-B8DBDFC595D5}"/>
          </ac:picMkLst>
        </pc:picChg>
        <pc:picChg chg="del">
          <ac:chgData name="Nguyen Chi Son" userId="606856d02e9d83ac" providerId="LiveId" clId="{A5CC5DD5-7D26-4064-9F24-33A5796F9398}" dt="2022-05-11T19:38:56.941" v="919" actId="478"/>
          <ac:picMkLst>
            <pc:docMk/>
            <pc:sldMk cId="3014091475" sldId="782"/>
            <ac:picMk id="56" creationId="{D35BFB4F-64CC-3BC2-AE7F-57B0DBD8B52D}"/>
          </ac:picMkLst>
        </pc:picChg>
        <pc:cxnChg chg="del">
          <ac:chgData name="Nguyen Chi Son" userId="606856d02e9d83ac" providerId="LiveId" clId="{A5CC5DD5-7D26-4064-9F24-33A5796F9398}" dt="2022-05-11T19:38:56.941" v="919" actId="478"/>
          <ac:cxnSpMkLst>
            <pc:docMk/>
            <pc:sldMk cId="3014091475" sldId="782"/>
            <ac:cxnSpMk id="7" creationId="{DAB96294-EDD6-6608-83B2-62662B150E08}"/>
          </ac:cxnSpMkLst>
        </pc:cxnChg>
        <pc:cxnChg chg="mod topLvl">
          <ac:chgData name="Nguyen Chi Son" userId="606856d02e9d83ac" providerId="LiveId" clId="{A5CC5DD5-7D26-4064-9F24-33A5796F9398}" dt="2022-05-11T19:47:46.905" v="1343" actId="1076"/>
          <ac:cxnSpMkLst>
            <pc:docMk/>
            <pc:sldMk cId="3014091475" sldId="782"/>
            <ac:cxnSpMk id="23" creationId="{BCD23D5E-5EC9-3550-907C-0FAAC99950FA}"/>
          </ac:cxnSpMkLst>
        </pc:cxnChg>
        <pc:cxnChg chg="del mod topLvl">
          <ac:chgData name="Nguyen Chi Son" userId="606856d02e9d83ac" providerId="LiveId" clId="{A5CC5DD5-7D26-4064-9F24-33A5796F9398}" dt="2022-05-11T19:46:00.018" v="1301" actId="478"/>
          <ac:cxnSpMkLst>
            <pc:docMk/>
            <pc:sldMk cId="3014091475" sldId="782"/>
            <ac:cxnSpMk id="30" creationId="{0ED567AE-9A62-FE14-7CE7-B6CE5DC521F0}"/>
          </ac:cxnSpMkLst>
        </pc:cxnChg>
        <pc:cxnChg chg="del mod topLvl">
          <ac:chgData name="Nguyen Chi Son" userId="606856d02e9d83ac" providerId="LiveId" clId="{A5CC5DD5-7D26-4064-9F24-33A5796F9398}" dt="2022-05-11T19:46:06.283" v="1306" actId="478"/>
          <ac:cxnSpMkLst>
            <pc:docMk/>
            <pc:sldMk cId="3014091475" sldId="782"/>
            <ac:cxnSpMk id="31" creationId="{D400FE37-7D29-45B6-A093-DF7E73789194}"/>
          </ac:cxnSpMkLst>
        </pc:cxnChg>
        <pc:cxnChg chg="add mod">
          <ac:chgData name="Nguyen Chi Son" userId="606856d02e9d83ac" providerId="LiveId" clId="{A5CC5DD5-7D26-4064-9F24-33A5796F9398}" dt="2022-05-11T19:47:46.905" v="1343" actId="1076"/>
          <ac:cxnSpMkLst>
            <pc:docMk/>
            <pc:sldMk cId="3014091475" sldId="782"/>
            <ac:cxnSpMk id="38" creationId="{53C36F27-9D9E-208B-C22F-03D49CE4443E}"/>
          </ac:cxnSpMkLst>
        </pc:cxnChg>
        <pc:cxnChg chg="del">
          <ac:chgData name="Nguyen Chi Son" userId="606856d02e9d83ac" providerId="LiveId" clId="{A5CC5DD5-7D26-4064-9F24-33A5796F9398}" dt="2022-05-11T19:38:56.941" v="919" actId="478"/>
          <ac:cxnSpMkLst>
            <pc:docMk/>
            <pc:sldMk cId="3014091475" sldId="782"/>
            <ac:cxnSpMk id="52" creationId="{B8C24E31-E62A-E162-E839-4D47DFFB2B3A}"/>
          </ac:cxnSpMkLst>
        </pc:cxnChg>
        <pc:cxnChg chg="del">
          <ac:chgData name="Nguyen Chi Son" userId="606856d02e9d83ac" providerId="LiveId" clId="{A5CC5DD5-7D26-4064-9F24-33A5796F9398}" dt="2022-05-11T19:38:56.941" v="919" actId="478"/>
          <ac:cxnSpMkLst>
            <pc:docMk/>
            <pc:sldMk cId="3014091475" sldId="782"/>
            <ac:cxnSpMk id="57" creationId="{F1B3B88D-74C4-E4E4-4FA6-AD81EF1ABFEE}"/>
          </ac:cxnSpMkLst>
        </pc:cxnChg>
        <pc:cxnChg chg="del">
          <ac:chgData name="Nguyen Chi Son" userId="606856d02e9d83ac" providerId="LiveId" clId="{A5CC5DD5-7D26-4064-9F24-33A5796F9398}" dt="2022-05-11T19:38:56.941" v="919" actId="478"/>
          <ac:cxnSpMkLst>
            <pc:docMk/>
            <pc:sldMk cId="3014091475" sldId="782"/>
            <ac:cxnSpMk id="58" creationId="{FE9C8C0C-73CC-E65A-520F-306F34DE9AF3}"/>
          </ac:cxnSpMkLst>
        </pc:cxnChg>
      </pc:sldChg>
      <pc:sldChg chg="addSp delSp modSp mod delAnim modAnim">
        <pc:chgData name="Nguyen Chi Son" userId="606856d02e9d83ac" providerId="LiveId" clId="{A5CC5DD5-7D26-4064-9F24-33A5796F9398}" dt="2022-05-11T20:02:36.910" v="3070" actId="1076"/>
        <pc:sldMkLst>
          <pc:docMk/>
          <pc:sldMk cId="2420333236" sldId="800"/>
        </pc:sldMkLst>
        <pc:spChg chg="add mod">
          <ac:chgData name="Nguyen Chi Son" userId="606856d02e9d83ac" providerId="LiveId" clId="{A5CC5DD5-7D26-4064-9F24-33A5796F9398}" dt="2022-05-11T20:02:34.435" v="3069" actId="1035"/>
          <ac:spMkLst>
            <pc:docMk/>
            <pc:sldMk cId="2420333236" sldId="800"/>
            <ac:spMk id="17" creationId="{8D2FAFB8-D2F8-FAF6-0203-2CDBE543D601}"/>
          </ac:spMkLst>
        </pc:spChg>
        <pc:spChg chg="add mod">
          <ac:chgData name="Nguyen Chi Son" userId="606856d02e9d83ac" providerId="LiveId" clId="{A5CC5DD5-7D26-4064-9F24-33A5796F9398}" dt="2022-05-11T20:02:34.435" v="3069" actId="1035"/>
          <ac:spMkLst>
            <pc:docMk/>
            <pc:sldMk cId="2420333236" sldId="800"/>
            <ac:spMk id="18" creationId="{3431909F-68C2-30C2-C986-033CB7BD278B}"/>
          </ac:spMkLst>
        </pc:spChg>
        <pc:spChg chg="mod">
          <ac:chgData name="Nguyen Chi Son" userId="606856d02e9d83ac" providerId="LiveId" clId="{A5CC5DD5-7D26-4064-9F24-33A5796F9398}" dt="2022-05-11T20:01:05.721" v="2859" actId="20577"/>
          <ac:spMkLst>
            <pc:docMk/>
            <pc:sldMk cId="2420333236" sldId="800"/>
            <ac:spMk id="19" creationId="{9C339D16-68E4-43C4-A62E-D0146138D23B}"/>
          </ac:spMkLst>
        </pc:spChg>
        <pc:spChg chg="add mod">
          <ac:chgData name="Nguyen Chi Son" userId="606856d02e9d83ac" providerId="LiveId" clId="{A5CC5DD5-7D26-4064-9F24-33A5796F9398}" dt="2022-05-11T20:02:34.435" v="3069" actId="1035"/>
          <ac:spMkLst>
            <pc:docMk/>
            <pc:sldMk cId="2420333236" sldId="800"/>
            <ac:spMk id="20" creationId="{2A075A00-5E6D-58F1-AC4E-F6D3BABB2326}"/>
          </ac:spMkLst>
        </pc:spChg>
        <pc:spChg chg="add mod">
          <ac:chgData name="Nguyen Chi Son" userId="606856d02e9d83ac" providerId="LiveId" clId="{A5CC5DD5-7D26-4064-9F24-33A5796F9398}" dt="2022-05-11T20:02:34.435" v="3069" actId="1035"/>
          <ac:spMkLst>
            <pc:docMk/>
            <pc:sldMk cId="2420333236" sldId="800"/>
            <ac:spMk id="21" creationId="{677772C1-7229-6733-3B64-50D22D18E871}"/>
          </ac:spMkLst>
        </pc:spChg>
        <pc:spChg chg="del">
          <ac:chgData name="Nguyen Chi Son" userId="606856d02e9d83ac" providerId="LiveId" clId="{A5CC5DD5-7D26-4064-9F24-33A5796F9398}" dt="2022-05-11T19:54:44.204" v="1942" actId="478"/>
          <ac:spMkLst>
            <pc:docMk/>
            <pc:sldMk cId="2420333236" sldId="800"/>
            <ac:spMk id="44" creationId="{A6E3311D-BE7B-6528-400F-461DF168251A}"/>
          </ac:spMkLst>
        </pc:spChg>
        <pc:spChg chg="del">
          <ac:chgData name="Nguyen Chi Son" userId="606856d02e9d83ac" providerId="LiveId" clId="{A5CC5DD5-7D26-4064-9F24-33A5796F9398}" dt="2022-05-11T19:54:44.204" v="1942" actId="478"/>
          <ac:spMkLst>
            <pc:docMk/>
            <pc:sldMk cId="2420333236" sldId="800"/>
            <ac:spMk id="45" creationId="{C6F5F2F5-004C-DA3A-1EB5-CF8D4637B4A7}"/>
          </ac:spMkLst>
        </pc:spChg>
        <pc:spChg chg="del">
          <ac:chgData name="Nguyen Chi Son" userId="606856d02e9d83ac" providerId="LiveId" clId="{A5CC5DD5-7D26-4064-9F24-33A5796F9398}" dt="2022-05-11T19:54:44.204" v="1942" actId="478"/>
          <ac:spMkLst>
            <pc:docMk/>
            <pc:sldMk cId="2420333236" sldId="800"/>
            <ac:spMk id="49" creationId="{3502D3FE-1DC8-2EFB-2539-2B726D475CCD}"/>
          </ac:spMkLst>
        </pc:spChg>
        <pc:spChg chg="del">
          <ac:chgData name="Nguyen Chi Son" userId="606856d02e9d83ac" providerId="LiveId" clId="{A5CC5DD5-7D26-4064-9F24-33A5796F9398}" dt="2022-05-11T19:54:44.204" v="1942" actId="478"/>
          <ac:spMkLst>
            <pc:docMk/>
            <pc:sldMk cId="2420333236" sldId="800"/>
            <ac:spMk id="55" creationId="{E967C288-8CF8-B1C3-C666-88A1637C77FE}"/>
          </ac:spMkLst>
        </pc:spChg>
        <pc:spChg chg="del">
          <ac:chgData name="Nguyen Chi Son" userId="606856d02e9d83ac" providerId="LiveId" clId="{A5CC5DD5-7D26-4064-9F24-33A5796F9398}" dt="2022-05-11T19:54:44.204" v="1942" actId="478"/>
          <ac:spMkLst>
            <pc:docMk/>
            <pc:sldMk cId="2420333236" sldId="800"/>
            <ac:spMk id="58" creationId="{024A278D-932A-002D-F1DC-F5CF017D9586}"/>
          </ac:spMkLst>
        </pc:spChg>
        <pc:spChg chg="del">
          <ac:chgData name="Nguyen Chi Son" userId="606856d02e9d83ac" providerId="LiveId" clId="{A5CC5DD5-7D26-4064-9F24-33A5796F9398}" dt="2022-05-11T19:54:44.204" v="1942" actId="478"/>
          <ac:spMkLst>
            <pc:docMk/>
            <pc:sldMk cId="2420333236" sldId="800"/>
            <ac:spMk id="59" creationId="{2A649771-0604-64D5-0B64-144E2BC58827}"/>
          </ac:spMkLst>
        </pc:spChg>
        <pc:graphicFrameChg chg="add del mod">
          <ac:chgData name="Nguyen Chi Son" userId="606856d02e9d83ac" providerId="LiveId" clId="{A5CC5DD5-7D26-4064-9F24-33A5796F9398}" dt="2022-05-11T20:00:17.380" v="2631" actId="478"/>
          <ac:graphicFrameMkLst>
            <pc:docMk/>
            <pc:sldMk cId="2420333236" sldId="800"/>
            <ac:graphicFrameMk id="22" creationId="{B4DE5057-2916-745D-C146-3BCE01D5153F}"/>
          </ac:graphicFrameMkLst>
        </pc:graphicFrameChg>
        <pc:graphicFrameChg chg="add del mod">
          <ac:chgData name="Nguyen Chi Son" userId="606856d02e9d83ac" providerId="LiveId" clId="{A5CC5DD5-7D26-4064-9F24-33A5796F9398}" dt="2022-05-11T19:58:53.446" v="2449" actId="478"/>
          <ac:graphicFrameMkLst>
            <pc:docMk/>
            <pc:sldMk cId="2420333236" sldId="800"/>
            <ac:graphicFrameMk id="23" creationId="{4F330713-5A6C-952F-215B-D8D6D97B9819}"/>
          </ac:graphicFrameMkLst>
        </pc:graphicFrameChg>
        <pc:graphicFrameChg chg="add del mod">
          <ac:chgData name="Nguyen Chi Son" userId="606856d02e9d83ac" providerId="LiveId" clId="{A5CC5DD5-7D26-4064-9F24-33A5796F9398}" dt="2022-05-11T19:58:54.030" v="2450" actId="478"/>
          <ac:graphicFrameMkLst>
            <pc:docMk/>
            <pc:sldMk cId="2420333236" sldId="800"/>
            <ac:graphicFrameMk id="24" creationId="{60897E09-5E28-ACCF-4E8B-B240BA54EAAF}"/>
          </ac:graphicFrameMkLst>
        </pc:graphicFrameChg>
        <pc:graphicFrameChg chg="add del mod">
          <ac:chgData name="Nguyen Chi Son" userId="606856d02e9d83ac" providerId="LiveId" clId="{A5CC5DD5-7D26-4064-9F24-33A5796F9398}" dt="2022-05-11T20:00:43.579" v="2782" actId="478"/>
          <ac:graphicFrameMkLst>
            <pc:docMk/>
            <pc:sldMk cId="2420333236" sldId="800"/>
            <ac:graphicFrameMk id="25" creationId="{544EDBCE-3595-41EE-5CBD-B215122B7220}"/>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6" creationId="{9AD7B253-C2BC-5D6B-C7E3-00195279C208}"/>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7" creationId="{DC8AF503-9B1B-A8D8-EA5B-A9D1541B0A2B}"/>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3" creationId="{45531F04-DBED-D229-CDDE-74C54E8800D3}"/>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4" creationId="{FCC1554D-693C-0BDB-36B0-C3F776E0885F}"/>
          </ac:graphicFrameMkLst>
        </pc:graphicFrameChg>
        <pc:picChg chg="add mod">
          <ac:chgData name="Nguyen Chi Son" userId="606856d02e9d83ac" providerId="LiveId" clId="{A5CC5DD5-7D26-4064-9F24-33A5796F9398}" dt="2022-05-11T20:02:36.910" v="3070" actId="1076"/>
          <ac:picMkLst>
            <pc:docMk/>
            <pc:sldMk cId="2420333236" sldId="800"/>
            <ac:picMk id="16" creationId="{1FCB3711-B41B-3E36-425A-1A3112F0888F}"/>
          </ac:picMkLst>
        </pc:picChg>
        <pc:cxnChg chg="del">
          <ac:chgData name="Nguyen Chi Son" userId="606856d02e9d83ac" providerId="LiveId" clId="{A5CC5DD5-7D26-4064-9F24-33A5796F9398}" dt="2022-05-11T19:54:44.204" v="1942" actId="478"/>
          <ac:cxnSpMkLst>
            <pc:docMk/>
            <pc:sldMk cId="2420333236" sldId="800"/>
            <ac:cxnSpMk id="60" creationId="{EA536AF0-6E4A-FE0C-9CAB-525C0859B16B}"/>
          </ac:cxnSpMkLst>
        </pc:cxnChg>
        <pc:cxnChg chg="del">
          <ac:chgData name="Nguyen Chi Son" userId="606856d02e9d83ac" providerId="LiveId" clId="{A5CC5DD5-7D26-4064-9F24-33A5796F9398}" dt="2022-05-11T19:54:44.204" v="1942" actId="478"/>
          <ac:cxnSpMkLst>
            <pc:docMk/>
            <pc:sldMk cId="2420333236" sldId="800"/>
            <ac:cxnSpMk id="62" creationId="{4667DEF6-3905-F098-D576-C90A08A0534D}"/>
          </ac:cxnSpMkLst>
        </pc:cxnChg>
      </pc:sldChg>
      <pc:sldChg chg="addSp delSp modSp mod delAnim modAnim">
        <pc:chgData name="Nguyen Chi Son" userId="606856d02e9d83ac" providerId="LiveId" clId="{A5CC5DD5-7D26-4064-9F24-33A5796F9398}" dt="2022-05-11T20:11:37.659" v="5020" actId="20577"/>
        <pc:sldMkLst>
          <pc:docMk/>
          <pc:sldMk cId="2582018195" sldId="801"/>
        </pc:sldMkLst>
        <pc:spChg chg="add mod">
          <ac:chgData name="Nguyen Chi Son" userId="606856d02e9d83ac" providerId="LiveId" clId="{A5CC5DD5-7D26-4064-9F24-33A5796F9398}" dt="2022-05-11T20:07:50.674" v="4302" actId="20577"/>
          <ac:spMkLst>
            <pc:docMk/>
            <pc:sldMk cId="2582018195" sldId="801"/>
            <ac:spMk id="15" creationId="{3D511D9E-9063-1B36-786A-3E03A5B92DD6}"/>
          </ac:spMkLst>
        </pc:spChg>
        <pc:spChg chg="add mod">
          <ac:chgData name="Nguyen Chi Son" userId="606856d02e9d83ac" providerId="LiveId" clId="{A5CC5DD5-7D26-4064-9F24-33A5796F9398}" dt="2022-05-11T20:05:32.382" v="3831" actId="1035"/>
          <ac:spMkLst>
            <pc:docMk/>
            <pc:sldMk cId="2582018195" sldId="801"/>
            <ac:spMk id="16" creationId="{B25C8B5A-DC52-FC48-E265-E663A1B2D5D9}"/>
          </ac:spMkLst>
        </pc:spChg>
        <pc:spChg chg="add mod">
          <ac:chgData name="Nguyen Chi Son" userId="606856d02e9d83ac" providerId="LiveId" clId="{A5CC5DD5-7D26-4064-9F24-33A5796F9398}" dt="2022-05-11T20:11:37.659" v="5020" actId="20577"/>
          <ac:spMkLst>
            <pc:docMk/>
            <pc:sldMk cId="2582018195" sldId="801"/>
            <ac:spMk id="17" creationId="{01FFF8EB-0AF9-F00A-9E22-396938E9DBE0}"/>
          </ac:spMkLst>
        </pc:spChg>
        <pc:spChg chg="del mod">
          <ac:chgData name="Nguyen Chi Son" userId="606856d02e9d83ac" providerId="LiveId" clId="{A5CC5DD5-7D26-4064-9F24-33A5796F9398}" dt="2022-05-11T20:04:15.665" v="3720" actId="478"/>
          <ac:spMkLst>
            <pc:docMk/>
            <pc:sldMk cId="2582018195" sldId="801"/>
            <ac:spMk id="18" creationId="{E706F845-D4CD-8C29-F2F0-BB0ABB81E2D5}"/>
          </ac:spMkLst>
        </pc:spChg>
        <pc:spChg chg="mod">
          <ac:chgData name="Nguyen Chi Son" userId="606856d02e9d83ac" providerId="LiveId" clId="{A5CC5DD5-7D26-4064-9F24-33A5796F9398}" dt="2022-05-11T20:05:00.504" v="3744" actId="20577"/>
          <ac:spMkLst>
            <pc:docMk/>
            <pc:sldMk cId="2582018195" sldId="801"/>
            <ac:spMk id="19" creationId="{9C339D16-68E4-43C4-A62E-D0146138D23B}"/>
          </ac:spMkLst>
        </pc:spChg>
        <pc:spChg chg="del mod">
          <ac:chgData name="Nguyen Chi Son" userId="606856d02e9d83ac" providerId="LiveId" clId="{A5CC5DD5-7D26-4064-9F24-33A5796F9398}" dt="2022-05-11T20:04:15.665" v="3720" actId="478"/>
          <ac:spMkLst>
            <pc:docMk/>
            <pc:sldMk cId="2582018195" sldId="801"/>
            <ac:spMk id="20" creationId="{2DA95C45-94DB-ED50-D772-FB9D4A1E5BE7}"/>
          </ac:spMkLst>
        </pc:spChg>
        <pc:spChg chg="del mod">
          <ac:chgData name="Nguyen Chi Son" userId="606856d02e9d83ac" providerId="LiveId" clId="{A5CC5DD5-7D26-4064-9F24-33A5796F9398}" dt="2022-05-11T20:04:15.665" v="3720" actId="478"/>
          <ac:spMkLst>
            <pc:docMk/>
            <pc:sldMk cId="2582018195" sldId="801"/>
            <ac:spMk id="21" creationId="{9A154720-A106-83DD-6B74-AEAF0A7DD6F1}"/>
          </ac:spMkLst>
        </pc:spChg>
        <pc:spChg chg="del mod">
          <ac:chgData name="Nguyen Chi Son" userId="606856d02e9d83ac" providerId="LiveId" clId="{A5CC5DD5-7D26-4064-9F24-33A5796F9398}" dt="2022-05-11T20:04:15.665" v="3720" actId="478"/>
          <ac:spMkLst>
            <pc:docMk/>
            <pc:sldMk cId="2582018195" sldId="801"/>
            <ac:spMk id="22" creationId="{DC818B19-D88D-D796-1118-D880B6881955}"/>
          </ac:spMkLst>
        </pc:spChg>
        <pc:spChg chg="add mod">
          <ac:chgData name="Nguyen Chi Son" userId="606856d02e9d83ac" providerId="LiveId" clId="{A5CC5DD5-7D26-4064-9F24-33A5796F9398}" dt="2022-05-11T20:05:32.382" v="3831" actId="1035"/>
          <ac:spMkLst>
            <pc:docMk/>
            <pc:sldMk cId="2582018195" sldId="801"/>
            <ac:spMk id="24" creationId="{D0D9EF9D-8BFB-879F-B359-063D969ED72A}"/>
          </ac:spMkLst>
        </pc:spChg>
        <pc:graphicFrameChg chg="del mod">
          <ac:chgData name="Nguyen Chi Son" userId="606856d02e9d83ac" providerId="LiveId" clId="{A5CC5DD5-7D26-4064-9F24-33A5796F9398}" dt="2022-05-11T20:04:15.665" v="3720" actId="478"/>
          <ac:graphicFrameMkLst>
            <pc:docMk/>
            <pc:sldMk cId="2582018195" sldId="801"/>
            <ac:graphicFrameMk id="23" creationId="{4B1D5968-D2BA-51F8-D85C-2167537A0A52}"/>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29" creationId="{BF26024F-4D91-92D5-37DD-C85AACEEF3CB}"/>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1" creationId="{A0B33DFB-9467-7F20-8555-C9FAB2B444CD}"/>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2" creationId="{810787B3-2913-1432-C8A6-FC2DD8FC6E0D}"/>
          </ac:graphicFrameMkLst>
        </pc:graphicFrameChg>
        <pc:picChg chg="del">
          <ac:chgData name="Nguyen Chi Son" userId="606856d02e9d83ac" providerId="LiveId" clId="{A5CC5DD5-7D26-4064-9F24-33A5796F9398}" dt="2022-05-11T20:03:15.740" v="3266" actId="478"/>
          <ac:picMkLst>
            <pc:docMk/>
            <pc:sldMk cId="2582018195" sldId="801"/>
            <ac:picMk id="3" creationId="{34D8D17A-1ED6-975A-136D-02C9E382D8AA}"/>
          </ac:picMkLst>
        </pc:picChg>
        <pc:picChg chg="add mod">
          <ac:chgData name="Nguyen Chi Son" userId="606856d02e9d83ac" providerId="LiveId" clId="{A5CC5DD5-7D26-4064-9F24-33A5796F9398}" dt="2022-05-11T20:04:38.206" v="3724" actId="1076"/>
          <ac:picMkLst>
            <pc:docMk/>
            <pc:sldMk cId="2582018195" sldId="801"/>
            <ac:picMk id="4" creationId="{BC70A108-D309-42EF-3CF2-5D71C2691EF4}"/>
          </ac:picMkLst>
        </pc:picChg>
      </pc:sldChg>
      <pc:sldChg chg="addSp delSp modSp del mod delAnim modAnim">
        <pc:chgData name="Nguyen Chi Son" userId="606856d02e9d83ac" providerId="LiveId" clId="{A5CC5DD5-7D26-4064-9F24-33A5796F9398}" dt="2022-05-12T16:51:43.523" v="7598" actId="47"/>
        <pc:sldMkLst>
          <pc:docMk/>
          <pc:sldMk cId="585758681" sldId="802"/>
        </pc:sldMkLst>
        <pc:spChg chg="add mod">
          <ac:chgData name="Nguyen Chi Son" userId="606856d02e9d83ac" providerId="LiveId" clId="{A5CC5DD5-7D26-4064-9F24-33A5796F9398}" dt="2022-05-12T16:33:23.954" v="6987" actId="20577"/>
          <ac:spMkLst>
            <pc:docMk/>
            <pc:sldMk cId="585758681" sldId="802"/>
            <ac:spMk id="13" creationId="{CA143F7C-88D4-5EFA-F85C-A8A489BEC27C}"/>
          </ac:spMkLst>
        </pc:spChg>
        <pc:spChg chg="add mod">
          <ac:chgData name="Nguyen Chi Son" userId="606856d02e9d83ac" providerId="LiveId" clId="{A5CC5DD5-7D26-4064-9F24-33A5796F9398}" dt="2022-05-12T16:32:57.643" v="6835" actId="1035"/>
          <ac:spMkLst>
            <pc:docMk/>
            <pc:sldMk cId="585758681" sldId="802"/>
            <ac:spMk id="14" creationId="{4D59D54C-7348-5204-4FC8-0BE9E77E9CBE}"/>
          </ac:spMkLst>
        </pc:spChg>
        <pc:spChg chg="add mod">
          <ac:chgData name="Nguyen Chi Son" userId="606856d02e9d83ac" providerId="LiveId" clId="{A5CC5DD5-7D26-4064-9F24-33A5796F9398}" dt="2022-05-12T16:48:53.781" v="7532" actId="20577"/>
          <ac:spMkLst>
            <pc:docMk/>
            <pc:sldMk cId="585758681" sldId="802"/>
            <ac:spMk id="15" creationId="{CD05BD16-4BFD-823C-7806-B6AC9FE0FCA7}"/>
          </ac:spMkLst>
        </pc:spChg>
        <pc:spChg chg="add mod">
          <ac:chgData name="Nguyen Chi Son" userId="606856d02e9d83ac" providerId="LiveId" clId="{A5CC5DD5-7D26-4064-9F24-33A5796F9398}" dt="2022-05-12T16:32:57.643" v="6835" actId="1035"/>
          <ac:spMkLst>
            <pc:docMk/>
            <pc:sldMk cId="585758681" sldId="802"/>
            <ac:spMk id="16" creationId="{9AF96B58-EC05-4724-BF83-4F29FEC02B98}"/>
          </ac:spMkLst>
        </pc:spChg>
        <pc:spChg chg="del">
          <ac:chgData name="Nguyen Chi Son" userId="606856d02e9d83ac" providerId="LiveId" clId="{A5CC5DD5-7D26-4064-9F24-33A5796F9398}" dt="2022-05-12T16:26:05.401" v="6034" actId="478"/>
          <ac:spMkLst>
            <pc:docMk/>
            <pc:sldMk cId="585758681" sldId="802"/>
            <ac:spMk id="18" creationId="{E706F845-D4CD-8C29-F2F0-BB0ABB81E2D5}"/>
          </ac:spMkLst>
        </pc:spChg>
        <pc:spChg chg="mod">
          <ac:chgData name="Nguyen Chi Son" userId="606856d02e9d83ac" providerId="LiveId" clId="{A5CC5DD5-7D26-4064-9F24-33A5796F9398}" dt="2022-05-12T16:40:30.435" v="7353" actId="20577"/>
          <ac:spMkLst>
            <pc:docMk/>
            <pc:sldMk cId="585758681" sldId="802"/>
            <ac:spMk id="19" creationId="{9C339D16-68E4-43C4-A62E-D0146138D23B}"/>
          </ac:spMkLst>
        </pc:spChg>
        <pc:spChg chg="del">
          <ac:chgData name="Nguyen Chi Son" userId="606856d02e9d83ac" providerId="LiveId" clId="{A5CC5DD5-7D26-4064-9F24-33A5796F9398}" dt="2022-05-12T16:26:05.401" v="6034" actId="478"/>
          <ac:spMkLst>
            <pc:docMk/>
            <pc:sldMk cId="585758681" sldId="802"/>
            <ac:spMk id="20" creationId="{2DA95C45-94DB-ED50-D772-FB9D4A1E5BE7}"/>
          </ac:spMkLst>
        </pc:spChg>
        <pc:spChg chg="del">
          <ac:chgData name="Nguyen Chi Son" userId="606856d02e9d83ac" providerId="LiveId" clId="{A5CC5DD5-7D26-4064-9F24-33A5796F9398}" dt="2022-05-12T16:26:05.401" v="6034" actId="478"/>
          <ac:spMkLst>
            <pc:docMk/>
            <pc:sldMk cId="585758681" sldId="802"/>
            <ac:spMk id="21" creationId="{9A154720-A106-83DD-6B74-AEAF0A7DD6F1}"/>
          </ac:spMkLst>
        </pc:spChg>
        <pc:spChg chg="del">
          <ac:chgData name="Nguyen Chi Son" userId="606856d02e9d83ac" providerId="LiveId" clId="{A5CC5DD5-7D26-4064-9F24-33A5796F9398}" dt="2022-05-12T16:26:05.401" v="6034" actId="478"/>
          <ac:spMkLst>
            <pc:docMk/>
            <pc:sldMk cId="585758681" sldId="802"/>
            <ac:spMk id="22" creationId="{DC818B19-D88D-D796-1118-D880B6881955}"/>
          </ac:spMkLst>
        </pc:spChg>
        <pc:spChg chg="add del mod">
          <ac:chgData name="Nguyen Chi Son" userId="606856d02e9d83ac" providerId="LiveId" clId="{A5CC5DD5-7D26-4064-9F24-33A5796F9398}" dt="2022-05-12T16:33:01.918" v="6838" actId="478"/>
          <ac:spMkLst>
            <pc:docMk/>
            <pc:sldMk cId="585758681" sldId="802"/>
            <ac:spMk id="24" creationId="{3C47C262-2F32-2437-182C-7F903AB01296}"/>
          </ac:spMkLst>
        </pc:spChg>
        <pc:graphicFrameChg chg="add del mod">
          <ac:chgData name="Nguyen Chi Son" userId="606856d02e9d83ac" providerId="LiveId" clId="{A5CC5DD5-7D26-4064-9F24-33A5796F9398}" dt="2022-05-12T16:33:00.399" v="6836" actId="478"/>
          <ac:graphicFrameMkLst>
            <pc:docMk/>
            <pc:sldMk cId="585758681" sldId="802"/>
            <ac:graphicFrameMk id="17" creationId="{57B3DFD8-AA9A-69C4-0DF5-FE99B6E5A919}"/>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23" creationId="{4B1D5968-D2BA-51F8-D85C-2167537A0A52}"/>
          </ac:graphicFrameMkLst>
        </pc:graphicFrameChg>
        <pc:graphicFrameChg chg="add mod">
          <ac:chgData name="Nguyen Chi Son" userId="606856d02e9d83ac" providerId="LiveId" clId="{A5CC5DD5-7D26-4064-9F24-33A5796F9398}" dt="2022-05-12T16:35:26.888" v="7226" actId="1036"/>
          <ac:graphicFrameMkLst>
            <pc:docMk/>
            <pc:sldMk cId="585758681" sldId="802"/>
            <ac:graphicFrameMk id="26" creationId="{6B5243E3-C74E-DB0F-5491-5E0AC7E5CB36}"/>
          </ac:graphicFrameMkLst>
        </pc:graphicFrameChg>
        <pc:graphicFrameChg chg="add mod">
          <ac:chgData name="Nguyen Chi Son" userId="606856d02e9d83ac" providerId="LiveId" clId="{A5CC5DD5-7D26-4064-9F24-33A5796F9398}" dt="2022-05-12T16:48:46.247" v="7529"/>
          <ac:graphicFrameMkLst>
            <pc:docMk/>
            <pc:sldMk cId="585758681" sldId="802"/>
            <ac:graphicFrameMk id="27" creationId="{B3712121-B437-29B6-EC9E-DBED7A461A2E}"/>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33" creationId="{10E8BB31-63B2-4DA8-1143-CFE9AA5D6266}"/>
          </ac:graphicFrameMkLst>
        </pc:graphicFrameChg>
        <pc:picChg chg="del">
          <ac:chgData name="Nguyen Chi Son" userId="606856d02e9d83ac" providerId="LiveId" clId="{A5CC5DD5-7D26-4064-9F24-33A5796F9398}" dt="2022-05-12T16:26:03.466" v="6033" actId="478"/>
          <ac:picMkLst>
            <pc:docMk/>
            <pc:sldMk cId="585758681" sldId="802"/>
            <ac:picMk id="3" creationId="{34D8D17A-1ED6-975A-136D-02C9E382D8AA}"/>
          </ac:picMkLst>
        </pc:picChg>
        <pc:picChg chg="add mod">
          <ac:chgData name="Nguyen Chi Son" userId="606856d02e9d83ac" providerId="LiveId" clId="{A5CC5DD5-7D26-4064-9F24-33A5796F9398}" dt="2022-05-12T16:32:32.441" v="6790" actId="1076"/>
          <ac:picMkLst>
            <pc:docMk/>
            <pc:sldMk cId="585758681" sldId="802"/>
            <ac:picMk id="4" creationId="{DB0979A4-57B6-FD5B-E7AC-D965352CD6E1}"/>
          </ac:picMkLst>
        </pc:picChg>
        <pc:cxnChg chg="add del mod">
          <ac:chgData name="Nguyen Chi Son" userId="606856d02e9d83ac" providerId="LiveId" clId="{A5CC5DD5-7D26-4064-9F24-33A5796F9398}" dt="2022-05-12T16:33:00.829" v="6837" actId="478"/>
          <ac:cxnSpMkLst>
            <pc:docMk/>
            <pc:sldMk cId="585758681" sldId="802"/>
            <ac:cxnSpMk id="25" creationId="{827611FB-1045-19FB-406D-C569BF142DCD}"/>
          </ac:cxnSpMkLst>
        </pc:cxnChg>
      </pc:sldChg>
      <pc:sldChg chg="del">
        <pc:chgData name="Nguyen Chi Son" userId="606856d02e9d83ac" providerId="LiveId" clId="{A5CC5DD5-7D26-4064-9F24-33A5796F9398}" dt="2022-05-12T16:54:44.435" v="7599" actId="47"/>
        <pc:sldMkLst>
          <pc:docMk/>
          <pc:sldMk cId="3780574964" sldId="803"/>
        </pc:sldMkLst>
      </pc:sldChg>
      <pc:sldChg chg="del">
        <pc:chgData name="Nguyen Chi Son" userId="606856d02e9d83ac" providerId="LiveId" clId="{A5CC5DD5-7D26-4064-9F24-33A5796F9398}" dt="2022-05-12T16:54:44.435" v="7599" actId="47"/>
        <pc:sldMkLst>
          <pc:docMk/>
          <pc:sldMk cId="2604953891" sldId="805"/>
        </pc:sldMkLst>
      </pc:sldChg>
      <pc:sldChg chg="del">
        <pc:chgData name="Nguyen Chi Son" userId="606856d02e9d83ac" providerId="LiveId" clId="{A5CC5DD5-7D26-4064-9F24-33A5796F9398}" dt="2022-05-12T16:54:44.435" v="7599" actId="47"/>
        <pc:sldMkLst>
          <pc:docMk/>
          <pc:sldMk cId="1042644984" sldId="806"/>
        </pc:sldMkLst>
      </pc:sldChg>
      <pc:sldChg chg="del">
        <pc:chgData name="Nguyen Chi Son" userId="606856d02e9d83ac" providerId="LiveId" clId="{A5CC5DD5-7D26-4064-9F24-33A5796F9398}" dt="2022-05-12T16:54:44.435" v="7599" actId="47"/>
        <pc:sldMkLst>
          <pc:docMk/>
          <pc:sldMk cId="784377188" sldId="807"/>
        </pc:sldMkLst>
      </pc:sldChg>
      <pc:sldChg chg="del">
        <pc:chgData name="Nguyen Chi Son" userId="606856d02e9d83ac" providerId="LiveId" clId="{A5CC5DD5-7D26-4064-9F24-33A5796F9398}" dt="2022-05-12T16:54:44.435" v="7599" actId="47"/>
        <pc:sldMkLst>
          <pc:docMk/>
          <pc:sldMk cId="286503929" sldId="808"/>
        </pc:sldMkLst>
      </pc:sldChg>
      <pc:sldChg chg="addSp delSp modSp add mod">
        <pc:chgData name="Nguyen Chi Son" userId="606856d02e9d83ac" providerId="LiveId" clId="{A5CC5DD5-7D26-4064-9F24-33A5796F9398}" dt="2022-05-11T19:37:54.984" v="759" actId="554"/>
        <pc:sldMkLst>
          <pc:docMk/>
          <pc:sldMk cId="3151879484" sldId="809"/>
        </pc:sldMkLst>
        <pc:spChg chg="add mod">
          <ac:chgData name="Nguyen Chi Son" userId="606856d02e9d83ac" providerId="LiveId" clId="{A5CC5DD5-7D26-4064-9F24-33A5796F9398}" dt="2022-05-11T19:36:58.408" v="740" actId="1076"/>
          <ac:spMkLst>
            <pc:docMk/>
            <pc:sldMk cId="3151879484" sldId="809"/>
            <ac:spMk id="8" creationId="{635ECAB3-1C35-1C87-33BE-F5E8AC256FCD}"/>
          </ac:spMkLst>
        </pc:spChg>
        <pc:spChg chg="add mod">
          <ac:chgData name="Nguyen Chi Son" userId="606856d02e9d83ac" providerId="LiveId" clId="{A5CC5DD5-7D26-4064-9F24-33A5796F9398}" dt="2022-05-11T19:37:27.024" v="751" actId="14100"/>
          <ac:spMkLst>
            <pc:docMk/>
            <pc:sldMk cId="3151879484" sldId="809"/>
            <ac:spMk id="13" creationId="{4F6A4772-4664-FFBC-15E4-A2DB3B10F52D}"/>
          </ac:spMkLst>
        </pc:spChg>
        <pc:spChg chg="add mod">
          <ac:chgData name="Nguyen Chi Son" userId="606856d02e9d83ac" providerId="LiveId" clId="{A5CC5DD5-7D26-4064-9F24-33A5796F9398}" dt="2022-05-11T19:37:31.864" v="752" actId="14100"/>
          <ac:spMkLst>
            <pc:docMk/>
            <pc:sldMk cId="3151879484" sldId="809"/>
            <ac:spMk id="14" creationId="{6AED6BA2-E724-C363-C3EB-A119985EBBA8}"/>
          </ac:spMkLst>
        </pc:spChg>
        <pc:spChg chg="add mod">
          <ac:chgData name="Nguyen Chi Son" userId="606856d02e9d83ac" providerId="LiveId" clId="{A5CC5DD5-7D26-4064-9F24-33A5796F9398}" dt="2022-05-11T19:37:37.944" v="754" actId="14100"/>
          <ac:spMkLst>
            <pc:docMk/>
            <pc:sldMk cId="3151879484" sldId="809"/>
            <ac:spMk id="15" creationId="{49119AC2-4658-57E6-D4E6-59DA5E62E0F8}"/>
          </ac:spMkLst>
        </pc:spChg>
        <pc:graphicFrameChg chg="add mod">
          <ac:chgData name="Nguyen Chi Son" userId="606856d02e9d83ac" providerId="LiveId" clId="{A5CC5DD5-7D26-4064-9F24-33A5796F9398}" dt="2022-05-11T19:37:54.984" v="759" actId="554"/>
          <ac:graphicFrameMkLst>
            <pc:docMk/>
            <pc:sldMk cId="3151879484" sldId="809"/>
            <ac:graphicFrameMk id="6" creationId="{2BF36108-61B8-A82C-5CF6-0354B64020E6}"/>
          </ac:graphicFrameMkLst>
        </pc:graphicFrameChg>
        <pc:graphicFrameChg chg="del">
          <ac:chgData name="Nguyen Chi Son" userId="606856d02e9d83ac" providerId="LiveId" clId="{A5CC5DD5-7D26-4064-9F24-33A5796F9398}" dt="2022-05-11T19:35:38.597" v="708" actId="478"/>
          <ac:graphicFrameMkLst>
            <pc:docMk/>
            <pc:sldMk cId="3151879484" sldId="809"/>
            <ac:graphicFrameMk id="9" creationId="{F36DA388-4413-A3F7-73A6-F9CF32B78706}"/>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0" creationId="{D6B9BE29-FE56-DA09-67D4-E9838A81E440}"/>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2" creationId="{FC179D6D-5BA2-F69A-8935-25A09490738E}"/>
          </ac:graphicFrameMkLst>
        </pc:graphicFrameChg>
        <pc:picChg chg="mod">
          <ac:chgData name="Nguyen Chi Son" userId="606856d02e9d83ac" providerId="LiveId" clId="{A5CC5DD5-7D26-4064-9F24-33A5796F9398}" dt="2022-05-11T19:37:16.906" v="748" actId="1076"/>
          <ac:picMkLst>
            <pc:docMk/>
            <pc:sldMk cId="3151879484" sldId="809"/>
            <ac:picMk id="7" creationId="{B0B572AF-FEC1-2FBE-689A-CF45CE9FB2D8}"/>
          </ac:picMkLst>
        </pc:picChg>
        <pc:picChg chg="del">
          <ac:chgData name="Nguyen Chi Son" userId="606856d02e9d83ac" providerId="LiveId" clId="{A5CC5DD5-7D26-4064-9F24-33A5796F9398}" dt="2022-05-11T19:35:38.114" v="707" actId="478"/>
          <ac:picMkLst>
            <pc:docMk/>
            <pc:sldMk cId="3151879484" sldId="809"/>
            <ac:picMk id="11" creationId="{DFF05E37-80D6-1C34-47D5-4026A0867180}"/>
          </ac:picMkLst>
        </pc:picChg>
      </pc:sldChg>
      <pc:sldChg chg="modSp add mod">
        <pc:chgData name="Nguyen Chi Son" userId="606856d02e9d83ac" providerId="LiveId" clId="{A5CC5DD5-7D26-4064-9F24-33A5796F9398}" dt="2022-05-11T19:51:45.694" v="1628" actId="20577"/>
        <pc:sldMkLst>
          <pc:docMk/>
          <pc:sldMk cId="3660016765" sldId="810"/>
        </pc:sldMkLst>
        <pc:spChg chg="mod">
          <ac:chgData name="Nguyen Chi Son" userId="606856d02e9d83ac" providerId="LiveId" clId="{A5CC5DD5-7D26-4064-9F24-33A5796F9398}" dt="2022-05-11T19:51:45.694" v="1628" actId="20577"/>
          <ac:spMkLst>
            <pc:docMk/>
            <pc:sldMk cId="3660016765" sldId="810"/>
            <ac:spMk id="2" creationId="{DAF08EC2-5D0D-48D9-855C-A59C0E5ED55B}"/>
          </ac:spMkLst>
        </pc:spChg>
        <pc:spChg chg="mod">
          <ac:chgData name="Nguyen Chi Son" userId="606856d02e9d83ac" providerId="LiveId" clId="{A5CC5DD5-7D26-4064-9F24-33A5796F9398}" dt="2022-05-11T19:51:30.351" v="1481" actId="20577"/>
          <ac:spMkLst>
            <pc:docMk/>
            <pc:sldMk cId="3660016765" sldId="810"/>
            <ac:spMk id="3" creationId="{8CD51C9F-FCB0-4185-93E6-835FC05E1B10}"/>
          </ac:spMkLst>
        </pc:spChg>
      </pc:sldChg>
      <pc:sldChg chg="addSp delSp modSp add mod delAnim">
        <pc:chgData name="Nguyen Chi Son" userId="606856d02e9d83ac" providerId="LiveId" clId="{A5CC5DD5-7D26-4064-9F24-33A5796F9398}" dt="2022-05-11T19:54:36.735" v="1941" actId="1076"/>
        <pc:sldMkLst>
          <pc:docMk/>
          <pc:sldMk cId="741517295" sldId="811"/>
        </pc:sldMkLst>
        <pc:spChg chg="mod">
          <ac:chgData name="Nguyen Chi Son" userId="606856d02e9d83ac" providerId="LiveId" clId="{A5CC5DD5-7D26-4064-9F24-33A5796F9398}" dt="2022-05-11T19:54:12.830" v="1934" actId="20577"/>
          <ac:spMkLst>
            <pc:docMk/>
            <pc:sldMk cId="741517295" sldId="811"/>
            <ac:spMk id="2" creationId="{BA8A6260-CA4B-46A9-A06E-C71EE59E6992}"/>
          </ac:spMkLst>
        </pc:spChg>
        <pc:spChg chg="del">
          <ac:chgData name="Nguyen Chi Son" userId="606856d02e9d83ac" providerId="LiveId" clId="{A5CC5DD5-7D26-4064-9F24-33A5796F9398}" dt="2022-05-11T19:54:16.501" v="1936" actId="478"/>
          <ac:spMkLst>
            <pc:docMk/>
            <pc:sldMk cId="741517295" sldId="811"/>
            <ac:spMk id="21" creationId="{425AB926-2872-8554-BFA0-0E01F8BD9EAC}"/>
          </ac:spMkLst>
        </pc:spChg>
        <pc:spChg chg="del">
          <ac:chgData name="Nguyen Chi Son" userId="606856d02e9d83ac" providerId="LiveId" clId="{A5CC5DD5-7D26-4064-9F24-33A5796F9398}" dt="2022-05-11T19:51:51.069" v="1630" actId="478"/>
          <ac:spMkLst>
            <pc:docMk/>
            <pc:sldMk cId="741517295" sldId="811"/>
            <ac:spMk id="24" creationId="{FC9CEA46-495D-BC8F-DBC4-D2DDB97BF596}"/>
          </ac:spMkLst>
        </pc:spChg>
        <pc:spChg chg="del">
          <ac:chgData name="Nguyen Chi Son" userId="606856d02e9d83ac" providerId="LiveId" clId="{A5CC5DD5-7D26-4064-9F24-33A5796F9398}" dt="2022-05-11T19:51:51.069" v="1630" actId="478"/>
          <ac:spMkLst>
            <pc:docMk/>
            <pc:sldMk cId="741517295" sldId="811"/>
            <ac:spMk id="26" creationId="{CEE52A54-881D-E69D-54D3-3CF96C55A5BB}"/>
          </ac:spMkLst>
        </pc:spChg>
        <pc:spChg chg="del">
          <ac:chgData name="Nguyen Chi Son" userId="606856d02e9d83ac" providerId="LiveId" clId="{A5CC5DD5-7D26-4064-9F24-33A5796F9398}" dt="2022-05-11T19:51:51.069" v="1630" actId="478"/>
          <ac:spMkLst>
            <pc:docMk/>
            <pc:sldMk cId="741517295" sldId="811"/>
            <ac:spMk id="27" creationId="{4D6C33DE-5DCD-AE29-EC90-1DD15337576A}"/>
          </ac:spMkLst>
        </pc:spChg>
        <pc:spChg chg="del">
          <ac:chgData name="Nguyen Chi Son" userId="606856d02e9d83ac" providerId="LiveId" clId="{A5CC5DD5-7D26-4064-9F24-33A5796F9398}" dt="2022-05-11T19:51:51.069" v="1630" actId="478"/>
          <ac:spMkLst>
            <pc:docMk/>
            <pc:sldMk cId="741517295" sldId="811"/>
            <ac:spMk id="28" creationId="{806412A8-F6E0-0450-F828-82D3AE56F892}"/>
          </ac:spMkLst>
        </pc:spChg>
        <pc:spChg chg="del">
          <ac:chgData name="Nguyen Chi Son" userId="606856d02e9d83ac" providerId="LiveId" clId="{A5CC5DD5-7D26-4064-9F24-33A5796F9398}" dt="2022-05-11T19:51:51.069" v="1630" actId="478"/>
          <ac:spMkLst>
            <pc:docMk/>
            <pc:sldMk cId="741517295" sldId="811"/>
            <ac:spMk id="36" creationId="{5E6ADA4D-CE1A-D929-80E1-DC482445615A}"/>
          </ac:spMkLst>
        </pc:spChg>
        <pc:spChg chg="del">
          <ac:chgData name="Nguyen Chi Son" userId="606856d02e9d83ac" providerId="LiveId" clId="{A5CC5DD5-7D26-4064-9F24-33A5796F9398}" dt="2022-05-11T19:51:51.069" v="1630" actId="478"/>
          <ac:spMkLst>
            <pc:docMk/>
            <pc:sldMk cId="741517295" sldId="811"/>
            <ac:spMk id="37" creationId="{F4D49C95-A65E-DBFA-A8C0-63FFD8F3202D}"/>
          </ac:spMkLst>
        </pc:spChg>
        <pc:spChg chg="del">
          <ac:chgData name="Nguyen Chi Son" userId="606856d02e9d83ac" providerId="LiveId" clId="{A5CC5DD5-7D26-4064-9F24-33A5796F9398}" dt="2022-05-11T19:51:51.069" v="1630" actId="478"/>
          <ac:spMkLst>
            <pc:docMk/>
            <pc:sldMk cId="741517295" sldId="811"/>
            <ac:spMk id="41" creationId="{C532BD09-BE20-71C2-875A-ECAF37F618A1}"/>
          </ac:spMkLst>
        </pc:spChg>
        <pc:spChg chg="del">
          <ac:chgData name="Nguyen Chi Son" userId="606856d02e9d83ac" providerId="LiveId" clId="{A5CC5DD5-7D26-4064-9F24-33A5796F9398}" dt="2022-05-11T19:51:51.069" v="1630" actId="478"/>
          <ac:spMkLst>
            <pc:docMk/>
            <pc:sldMk cId="741517295" sldId="811"/>
            <ac:spMk id="42" creationId="{B3F7CCE8-8224-8584-5BCA-EF3D599B55C7}"/>
          </ac:spMkLst>
        </pc:spChg>
        <pc:spChg chg="del">
          <ac:chgData name="Nguyen Chi Son" userId="606856d02e9d83ac" providerId="LiveId" clId="{A5CC5DD5-7D26-4064-9F24-33A5796F9398}" dt="2022-05-11T19:51:51.069" v="1630" actId="478"/>
          <ac:spMkLst>
            <pc:docMk/>
            <pc:sldMk cId="741517295" sldId="811"/>
            <ac:spMk id="43" creationId="{EADADA49-EEE7-179A-A5F6-587939402AEC}"/>
          </ac:spMkLst>
        </pc:spChg>
        <pc:spChg chg="del">
          <ac:chgData name="Nguyen Chi Son" userId="606856d02e9d83ac" providerId="LiveId" clId="{A5CC5DD5-7D26-4064-9F24-33A5796F9398}" dt="2022-05-11T19:51:51.069" v="1630" actId="478"/>
          <ac:spMkLst>
            <pc:docMk/>
            <pc:sldMk cId="741517295" sldId="811"/>
            <ac:spMk id="50" creationId="{9497CFEB-CE86-22F6-3CB6-9EF6FBDD57CE}"/>
          </ac:spMkLst>
        </pc:spChg>
        <pc:graphicFrameChg chg="del">
          <ac:chgData name="Nguyen Chi Son" userId="606856d02e9d83ac" providerId="LiveId" clId="{A5CC5DD5-7D26-4064-9F24-33A5796F9398}" dt="2022-05-11T19:54:14.798" v="1935" actId="478"/>
          <ac:graphicFrameMkLst>
            <pc:docMk/>
            <pc:sldMk cId="741517295" sldId="811"/>
            <ac:graphicFrameMk id="20" creationId="{929F31DF-C580-187C-006F-C9927E35706C}"/>
          </ac:graphicFrameMkLst>
        </pc:graphicFrameChg>
        <pc:graphicFrameChg chg="del">
          <ac:chgData name="Nguyen Chi Son" userId="606856d02e9d83ac" providerId="LiveId" clId="{A5CC5DD5-7D26-4064-9F24-33A5796F9398}" dt="2022-05-11T19:51:51.069" v="1630" actId="478"/>
          <ac:graphicFrameMkLst>
            <pc:docMk/>
            <pc:sldMk cId="741517295" sldId="811"/>
            <ac:graphicFrameMk id="44" creationId="{A24FFF87-5E20-A5EC-2393-85FDA62E2635}"/>
          </ac:graphicFrameMkLst>
        </pc:graphicFrameChg>
        <pc:picChg chg="add mod">
          <ac:chgData name="Nguyen Chi Son" userId="606856d02e9d83ac" providerId="LiveId" clId="{A5CC5DD5-7D26-4064-9F24-33A5796F9398}" dt="2022-05-11T19:54:36.735" v="1941" actId="1076"/>
          <ac:picMkLst>
            <pc:docMk/>
            <pc:sldMk cId="741517295" sldId="811"/>
            <ac:picMk id="4" creationId="{2715DFF1-27CB-2659-3655-BA765EF6536E}"/>
          </ac:picMkLst>
        </pc:picChg>
        <pc:picChg chg="del">
          <ac:chgData name="Nguyen Chi Son" userId="606856d02e9d83ac" providerId="LiveId" clId="{A5CC5DD5-7D26-4064-9F24-33A5796F9398}" dt="2022-05-11T19:51:51.069" v="1630" actId="478"/>
          <ac:picMkLst>
            <pc:docMk/>
            <pc:sldMk cId="741517295" sldId="811"/>
            <ac:picMk id="25" creationId="{5BBA4A62-FCCF-BF6D-52E7-2D3E83A4DE0C}"/>
          </ac:picMkLst>
        </pc:picChg>
        <pc:cxnChg chg="del">
          <ac:chgData name="Nguyen Chi Son" userId="606856d02e9d83ac" providerId="LiveId" clId="{A5CC5DD5-7D26-4064-9F24-33A5796F9398}" dt="2022-05-11T19:51:51.069" v="1630" actId="478"/>
          <ac:cxnSpMkLst>
            <pc:docMk/>
            <pc:sldMk cId="741517295" sldId="811"/>
            <ac:cxnSpMk id="23" creationId="{BCD23D5E-5EC9-3550-907C-0FAAC99950FA}"/>
          </ac:cxnSpMkLst>
        </pc:cxnChg>
        <pc:cxnChg chg="del">
          <ac:chgData name="Nguyen Chi Son" userId="606856d02e9d83ac" providerId="LiveId" clId="{A5CC5DD5-7D26-4064-9F24-33A5796F9398}" dt="2022-05-11T19:51:51.069" v="1630" actId="478"/>
          <ac:cxnSpMkLst>
            <pc:docMk/>
            <pc:sldMk cId="741517295" sldId="811"/>
            <ac:cxnSpMk id="38" creationId="{53C36F27-9D9E-208B-C22F-03D49CE4443E}"/>
          </ac:cxnSpMkLst>
        </pc:cxnChg>
      </pc:sldChg>
      <pc:sldChg chg="modSp add modAnim">
        <pc:chgData name="Nguyen Chi Son" userId="606856d02e9d83ac" providerId="LiveId" clId="{A5CC5DD5-7D26-4064-9F24-33A5796F9398}" dt="2022-05-12T19:23:06.991" v="11408"/>
        <pc:sldMkLst>
          <pc:docMk/>
          <pc:sldMk cId="88451268" sldId="812"/>
        </pc:sldMkLst>
        <pc:spChg chg="mod">
          <ac:chgData name="Nguyen Chi Son" userId="606856d02e9d83ac" providerId="LiveId" clId="{A5CC5DD5-7D26-4064-9F24-33A5796F9398}" dt="2022-05-11T20:03:03.919" v="3265" actId="20577"/>
          <ac:spMkLst>
            <pc:docMk/>
            <pc:sldMk cId="88451268" sldId="812"/>
            <ac:spMk id="20" creationId="{2A075A00-5E6D-58F1-AC4E-F6D3BABB2326}"/>
          </ac:spMkLst>
        </pc:spChg>
      </pc:sldChg>
      <pc:sldChg chg="modSp add mod">
        <pc:chgData name="Nguyen Chi Son" userId="606856d02e9d83ac" providerId="LiveId" clId="{A5CC5DD5-7D26-4064-9F24-33A5796F9398}" dt="2022-05-11T20:14:42.034" v="5145" actId="20577"/>
        <pc:sldMkLst>
          <pc:docMk/>
          <pc:sldMk cId="1152862462" sldId="813"/>
        </pc:sldMkLst>
        <pc:spChg chg="mod">
          <ac:chgData name="Nguyen Chi Son" userId="606856d02e9d83ac" providerId="LiveId" clId="{A5CC5DD5-7D26-4064-9F24-33A5796F9398}" dt="2022-05-11T20:14:42.034" v="5145" actId="20577"/>
          <ac:spMkLst>
            <pc:docMk/>
            <pc:sldMk cId="1152862462" sldId="813"/>
            <ac:spMk id="2" creationId="{DAF08EC2-5D0D-48D9-855C-A59C0E5ED55B}"/>
          </ac:spMkLst>
        </pc:spChg>
        <pc:spChg chg="mod">
          <ac:chgData name="Nguyen Chi Son" userId="606856d02e9d83ac" providerId="LiveId" clId="{A5CC5DD5-7D26-4064-9F24-33A5796F9398}" dt="2022-05-11T20:14:31.644" v="5023" actId="20577"/>
          <ac:spMkLst>
            <pc:docMk/>
            <pc:sldMk cId="1152862462" sldId="813"/>
            <ac:spMk id="3" creationId="{8CD51C9F-FCB0-4185-93E6-835FC05E1B10}"/>
          </ac:spMkLst>
        </pc:spChg>
      </pc:sldChg>
      <pc:sldChg chg="addSp delSp modSp add mod delAnim modAnim">
        <pc:chgData name="Nguyen Chi Son" userId="606856d02e9d83ac" providerId="LiveId" clId="{A5CC5DD5-7D26-4064-9F24-33A5796F9398}" dt="2022-05-12T19:23:21.443" v="11409"/>
        <pc:sldMkLst>
          <pc:docMk/>
          <pc:sldMk cId="1896799062" sldId="814"/>
        </pc:sldMkLst>
        <pc:spChg chg="mod">
          <ac:chgData name="Nguyen Chi Son" userId="606856d02e9d83ac" providerId="LiveId" clId="{A5CC5DD5-7D26-4064-9F24-33A5796F9398}" dt="2022-05-11T20:15:39.142" v="5364" actId="20577"/>
          <ac:spMkLst>
            <pc:docMk/>
            <pc:sldMk cId="1896799062" sldId="814"/>
            <ac:spMk id="2" creationId="{BA8A6260-CA4B-46A9-A06E-C71EE59E6992}"/>
          </ac:spMkLst>
        </pc:spChg>
        <pc:spChg chg="add mod">
          <ac:chgData name="Nguyen Chi Son" userId="606856d02e9d83ac" providerId="LiveId" clId="{A5CC5DD5-7D26-4064-9F24-33A5796F9398}" dt="2022-05-12T16:31:19.682" v="6674" actId="20577"/>
          <ac:spMkLst>
            <pc:docMk/>
            <pc:sldMk cId="1896799062" sldId="814"/>
            <ac:spMk id="5" creationId="{3F397AF4-65E3-B876-0255-2605696ED8D1}"/>
          </ac:spMkLst>
        </pc:spChg>
        <pc:spChg chg="add del mod">
          <ac:chgData name="Nguyen Chi Son" userId="606856d02e9d83ac" providerId="LiveId" clId="{A5CC5DD5-7D26-4064-9F24-33A5796F9398}" dt="2022-05-12T16:18:48.909" v="5907" actId="478"/>
          <ac:spMkLst>
            <pc:docMk/>
            <pc:sldMk cId="1896799062" sldId="814"/>
            <ac:spMk id="7" creationId="{0E64D1F5-FC20-BBEA-360B-DEFFF44781A0}"/>
          </ac:spMkLst>
        </pc:spChg>
        <pc:spChg chg="add mod ord">
          <ac:chgData name="Nguyen Chi Son" userId="606856d02e9d83ac" providerId="LiveId" clId="{A5CC5DD5-7D26-4064-9F24-33A5796F9398}" dt="2022-05-12T16:21:40.579" v="5979" actId="1036"/>
          <ac:spMkLst>
            <pc:docMk/>
            <pc:sldMk cId="1896799062" sldId="814"/>
            <ac:spMk id="10" creationId="{FCE523CD-408C-9991-0708-8A571F7F1591}"/>
          </ac:spMkLst>
        </pc:spChg>
        <pc:spChg chg="add del mod">
          <ac:chgData name="Nguyen Chi Son" userId="606856d02e9d83ac" providerId="LiveId" clId="{A5CC5DD5-7D26-4064-9F24-33A5796F9398}" dt="2022-05-12T16:20:48.317" v="5944" actId="478"/>
          <ac:spMkLst>
            <pc:docMk/>
            <pc:sldMk cId="1896799062" sldId="814"/>
            <ac:spMk id="12" creationId="{F1882754-799D-73EF-9E9B-023D12122F53}"/>
          </ac:spMkLst>
        </pc:spChg>
        <pc:spChg chg="add del mod">
          <ac:chgData name="Nguyen Chi Son" userId="606856d02e9d83ac" providerId="LiveId" clId="{A5CC5DD5-7D26-4064-9F24-33A5796F9398}" dt="2022-05-12T16:20:49.343" v="5945" actId="478"/>
          <ac:spMkLst>
            <pc:docMk/>
            <pc:sldMk cId="1896799062" sldId="814"/>
            <ac:spMk id="14" creationId="{A2FF1F68-07CD-0C24-3F2E-28FB41B79696}"/>
          </ac:spMkLst>
        </pc:spChg>
        <pc:spChg chg="add del mod">
          <ac:chgData name="Nguyen Chi Son" userId="606856d02e9d83ac" providerId="LiveId" clId="{A5CC5DD5-7D26-4064-9F24-33A5796F9398}" dt="2022-05-12T16:31:22.095" v="6675" actId="478"/>
          <ac:spMkLst>
            <pc:docMk/>
            <pc:sldMk cId="1896799062" sldId="814"/>
            <ac:spMk id="16" creationId="{17A52606-8B0B-A971-8C46-7C74924639A7}"/>
          </ac:spMkLst>
        </pc:spChg>
        <pc:graphicFrameChg chg="add mod">
          <ac:chgData name="Nguyen Chi Son" userId="606856d02e9d83ac" providerId="LiveId" clId="{A5CC5DD5-7D26-4064-9F24-33A5796F9398}" dt="2022-05-12T16:21:50.622" v="5982" actId="1076"/>
          <ac:graphicFrameMkLst>
            <pc:docMk/>
            <pc:sldMk cId="1896799062" sldId="814"/>
            <ac:graphicFrameMk id="11" creationId="{8C09A6D4-90CF-7CFD-A9B8-3640D8647BC9}"/>
          </ac:graphicFrameMkLst>
        </pc:graphicFrameChg>
        <pc:graphicFrameChg chg="add mod">
          <ac:chgData name="Nguyen Chi Son" userId="606856d02e9d83ac" providerId="LiveId" clId="{A5CC5DD5-7D26-4064-9F24-33A5796F9398}" dt="2022-05-12T16:21:45.201" v="5980" actId="1076"/>
          <ac:graphicFrameMkLst>
            <pc:docMk/>
            <pc:sldMk cId="1896799062" sldId="814"/>
            <ac:graphicFrameMk id="13" creationId="{9E0A1F00-E708-D5A8-E2E8-3171BF3C66F5}"/>
          </ac:graphicFrameMkLst>
        </pc:graphicFrameChg>
        <pc:graphicFrameChg chg="add mod">
          <ac:chgData name="Nguyen Chi Son" userId="606856d02e9d83ac" providerId="LiveId" clId="{A5CC5DD5-7D26-4064-9F24-33A5796F9398}" dt="2022-05-12T16:21:40.579" v="5979" actId="1036"/>
          <ac:graphicFrameMkLst>
            <pc:docMk/>
            <pc:sldMk cId="1896799062" sldId="814"/>
            <ac:graphicFrameMk id="15" creationId="{99DA805A-2180-2663-7EAC-3550264FFC82}"/>
          </ac:graphicFrameMkLst>
        </pc:graphicFrameChg>
        <pc:picChg chg="del">
          <ac:chgData name="Nguyen Chi Son" userId="606856d02e9d83ac" providerId="LiveId" clId="{A5CC5DD5-7D26-4064-9F24-33A5796F9398}" dt="2022-05-11T20:14:45.987" v="5146" actId="478"/>
          <ac:picMkLst>
            <pc:docMk/>
            <pc:sldMk cId="1896799062" sldId="814"/>
            <ac:picMk id="4" creationId="{2715DFF1-27CB-2659-3655-BA765EF6536E}"/>
          </ac:picMkLst>
        </pc:picChg>
        <pc:picChg chg="add del mod">
          <ac:chgData name="Nguyen Chi Son" userId="606856d02e9d83ac" providerId="LiveId" clId="{A5CC5DD5-7D26-4064-9F24-33A5796F9398}" dt="2022-05-12T16:18:46.452" v="5906" actId="478"/>
          <ac:picMkLst>
            <pc:docMk/>
            <pc:sldMk cId="1896799062" sldId="814"/>
            <ac:picMk id="6" creationId="{3CCDA9F2-512C-607E-786E-CDCF7BE977FD}"/>
          </ac:picMkLst>
        </pc:picChg>
        <pc:picChg chg="add mod">
          <ac:chgData name="Nguyen Chi Son" userId="606856d02e9d83ac" providerId="LiveId" clId="{A5CC5DD5-7D26-4064-9F24-33A5796F9398}" dt="2022-05-12T16:21:40.579" v="5979" actId="1036"/>
          <ac:picMkLst>
            <pc:docMk/>
            <pc:sldMk cId="1896799062" sldId="814"/>
            <ac:picMk id="9" creationId="{84C23339-081C-CF37-5677-6129FCD91380}"/>
          </ac:picMkLst>
        </pc:picChg>
      </pc:sldChg>
      <pc:sldChg chg="addSp delSp modSp add mod delAnim modAnim">
        <pc:chgData name="Nguyen Chi Son" userId="606856d02e9d83ac" providerId="LiveId" clId="{A5CC5DD5-7D26-4064-9F24-33A5796F9398}" dt="2022-05-12T19:23:41.083" v="11410"/>
        <pc:sldMkLst>
          <pc:docMk/>
          <pc:sldMk cId="3282336197" sldId="815"/>
        </pc:sldMkLst>
        <pc:spChg chg="mod">
          <ac:chgData name="Nguyen Chi Son" userId="606856d02e9d83ac" providerId="LiveId" clId="{A5CC5DD5-7D26-4064-9F24-33A5796F9398}" dt="2022-05-12T16:24:42.495" v="6021" actId="1076"/>
          <ac:spMkLst>
            <pc:docMk/>
            <pc:sldMk cId="3282336197" sldId="815"/>
            <ac:spMk id="5" creationId="{3F397AF4-65E3-B876-0255-2605696ED8D1}"/>
          </ac:spMkLst>
        </pc:spChg>
        <pc:spChg chg="del">
          <ac:chgData name="Nguyen Chi Son" userId="606856d02e9d83ac" providerId="LiveId" clId="{A5CC5DD5-7D26-4064-9F24-33A5796F9398}" dt="2022-05-12T16:24:47.876" v="6024" actId="478"/>
          <ac:spMkLst>
            <pc:docMk/>
            <pc:sldMk cId="3282336197" sldId="815"/>
            <ac:spMk id="10" creationId="{FCE523CD-408C-9991-0708-8A571F7F1591}"/>
          </ac:spMkLst>
        </pc:spChg>
        <pc:graphicFrameChg chg="del">
          <ac:chgData name="Nguyen Chi Son" userId="606856d02e9d83ac" providerId="LiveId" clId="{A5CC5DD5-7D26-4064-9F24-33A5796F9398}" dt="2022-05-12T16:24:46.213" v="6023" actId="478"/>
          <ac:graphicFrameMkLst>
            <pc:docMk/>
            <pc:sldMk cId="3282336197" sldId="815"/>
            <ac:graphicFrameMk id="11" creationId="{8C09A6D4-90CF-7CFD-A9B8-3640D8647BC9}"/>
          </ac:graphicFrameMkLst>
        </pc:graphicFrameChg>
        <pc:graphicFrameChg chg="add mod">
          <ac:chgData name="Nguyen Chi Son" userId="606856d02e9d83ac" providerId="LiveId" clId="{A5CC5DD5-7D26-4064-9F24-33A5796F9398}" dt="2022-05-12T19:15:40.558" v="11200" actId="1076"/>
          <ac:graphicFrameMkLst>
            <pc:docMk/>
            <pc:sldMk cId="3282336197" sldId="815"/>
            <ac:graphicFrameMk id="12" creationId="{6E7CE23A-12F7-D2B4-0252-8EB1F29D3251}"/>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3" creationId="{9E0A1F00-E708-D5A8-E2E8-3171BF3C66F5}"/>
          </ac:graphicFrameMkLst>
        </pc:graphicFrameChg>
        <pc:graphicFrameChg chg="add mod">
          <ac:chgData name="Nguyen Chi Son" userId="606856d02e9d83ac" providerId="LiveId" clId="{A5CC5DD5-7D26-4064-9F24-33A5796F9398}" dt="2022-05-12T19:15:47.026" v="11203" actId="1076"/>
          <ac:graphicFrameMkLst>
            <pc:docMk/>
            <pc:sldMk cId="3282336197" sldId="815"/>
            <ac:graphicFrameMk id="14" creationId="{F07B73C6-27C6-0738-3000-6D4D476CBD6E}"/>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5" creationId="{99DA805A-2180-2663-7EAC-3550264FFC82}"/>
          </ac:graphicFrameMkLst>
        </pc:graphicFrameChg>
        <pc:picChg chg="del">
          <ac:chgData name="Nguyen Chi Son" userId="606856d02e9d83ac" providerId="LiveId" clId="{A5CC5DD5-7D26-4064-9F24-33A5796F9398}" dt="2022-05-12T16:22:28.588" v="5984" actId="478"/>
          <ac:picMkLst>
            <pc:docMk/>
            <pc:sldMk cId="3282336197" sldId="815"/>
            <ac:picMk id="9" creationId="{84C23339-081C-CF37-5677-6129FCD91380}"/>
          </ac:picMkLst>
        </pc:picChg>
      </pc:sldChg>
      <pc:sldChg chg="addSp delSp modSp add del mod delAnim modAnim">
        <pc:chgData name="Nguyen Chi Son" userId="606856d02e9d83ac" providerId="LiveId" clId="{A5CC5DD5-7D26-4064-9F24-33A5796F9398}" dt="2022-05-12T16:51:43.523" v="7598" actId="47"/>
        <pc:sldMkLst>
          <pc:docMk/>
          <pc:sldMk cId="3403256051" sldId="816"/>
        </pc:sldMkLst>
        <pc:spChg chg="mod">
          <ac:chgData name="Nguyen Chi Son" userId="606856d02e9d83ac" providerId="LiveId" clId="{A5CC5DD5-7D26-4064-9F24-33A5796F9398}" dt="2022-05-12T16:42:27.397" v="7453" actId="20577"/>
          <ac:spMkLst>
            <pc:docMk/>
            <pc:sldMk cId="3403256051" sldId="816"/>
            <ac:spMk id="13" creationId="{CA143F7C-88D4-5EFA-F85C-A8A489BEC27C}"/>
          </ac:spMkLst>
        </pc:spChg>
        <pc:spChg chg="mod">
          <ac:chgData name="Nguyen Chi Son" userId="606856d02e9d83ac" providerId="LiveId" clId="{A5CC5DD5-7D26-4064-9F24-33A5796F9398}" dt="2022-05-12T16:41:21.250" v="7441" actId="20577"/>
          <ac:spMkLst>
            <pc:docMk/>
            <pc:sldMk cId="3403256051" sldId="816"/>
            <ac:spMk id="15" creationId="{CD05BD16-4BFD-823C-7806-B6AC9FE0FCA7}"/>
          </ac:spMkLst>
        </pc:spChg>
        <pc:spChg chg="mod">
          <ac:chgData name="Nguyen Chi Son" userId="606856d02e9d83ac" providerId="LiveId" clId="{A5CC5DD5-7D26-4064-9F24-33A5796F9398}" dt="2022-05-12T16:40:18.184" v="7341" actId="20577"/>
          <ac:spMkLst>
            <pc:docMk/>
            <pc:sldMk cId="3403256051" sldId="816"/>
            <ac:spMk id="19" creationId="{9C339D16-68E4-43C4-A62E-D0146138D23B}"/>
          </ac:spMkLst>
        </pc:spChg>
        <pc:graphicFrameChg chg="add mod">
          <ac:chgData name="Nguyen Chi Son" userId="606856d02e9d83ac" providerId="LiveId" clId="{A5CC5DD5-7D26-4064-9F24-33A5796F9398}" dt="2022-05-12T16:42:29.210" v="7456" actId="1035"/>
          <ac:graphicFrameMkLst>
            <pc:docMk/>
            <pc:sldMk cId="3403256051" sldId="816"/>
            <ac:graphicFrameMk id="11" creationId="{50CB3489-ABCF-C823-F890-ED235BA3D376}"/>
          </ac:graphicFrameMkLst>
        </pc:graphicFrameChg>
        <pc:graphicFrameChg chg="add mod">
          <ac:chgData name="Nguyen Chi Son" userId="606856d02e9d83ac" providerId="LiveId" clId="{A5CC5DD5-7D26-4064-9F24-33A5796F9398}" dt="2022-05-12T16:49:12.420" v="7534"/>
          <ac:graphicFrameMkLst>
            <pc:docMk/>
            <pc:sldMk cId="3403256051" sldId="816"/>
            <ac:graphicFrameMk id="12" creationId="{36CB9806-6EB9-D508-E73F-7019AC9D0C9C}"/>
          </ac:graphicFrameMkLst>
        </pc:graphicFrameChg>
        <pc:graphicFrameChg chg="mod">
          <ac:chgData name="Nguyen Chi Son" userId="606856d02e9d83ac" providerId="LiveId" clId="{A5CC5DD5-7D26-4064-9F24-33A5796F9398}" dt="2022-05-12T16:42:01.956" v="7449" actId="1035"/>
          <ac:graphicFrameMkLst>
            <pc:docMk/>
            <pc:sldMk cId="3403256051" sldId="816"/>
            <ac:graphicFrameMk id="26" creationId="{6B5243E3-C74E-DB0F-5491-5E0AC7E5CB36}"/>
          </ac:graphicFrameMkLst>
        </pc:graphicFrameChg>
        <pc:graphicFrameChg chg="del">
          <ac:chgData name="Nguyen Chi Son" userId="606856d02e9d83ac" providerId="LiveId" clId="{A5CC5DD5-7D26-4064-9F24-33A5796F9398}" dt="2022-05-12T16:39:03.903" v="7323" actId="478"/>
          <ac:graphicFrameMkLst>
            <pc:docMk/>
            <pc:sldMk cId="3403256051" sldId="816"/>
            <ac:graphicFrameMk id="27" creationId="{B3712121-B437-29B6-EC9E-DBED7A461A2E}"/>
          </ac:graphicFrameMkLst>
        </pc:graphicFrameChg>
      </pc:sldChg>
      <pc:sldChg chg="addSp delSp modSp add mod delAnim modAnim">
        <pc:chgData name="Nguyen Chi Son" userId="606856d02e9d83ac" providerId="LiveId" clId="{A5CC5DD5-7D26-4064-9F24-33A5796F9398}" dt="2022-05-12T19:24:32.113" v="11420"/>
        <pc:sldMkLst>
          <pc:docMk/>
          <pc:sldMk cId="3541577497" sldId="817"/>
        </pc:sldMkLst>
        <pc:spChg chg="mod">
          <ac:chgData name="Nguyen Chi Son" userId="606856d02e9d83ac" providerId="LiveId" clId="{A5CC5DD5-7D26-4064-9F24-33A5796F9398}" dt="2022-05-12T16:50:11.310" v="7564" actId="1035"/>
          <ac:spMkLst>
            <pc:docMk/>
            <pc:sldMk cId="3541577497" sldId="817"/>
            <ac:spMk id="13" creationId="{CA143F7C-88D4-5EFA-F85C-A8A489BEC27C}"/>
          </ac:spMkLst>
        </pc:spChg>
        <pc:spChg chg="mod">
          <ac:chgData name="Nguyen Chi Son" userId="606856d02e9d83ac" providerId="LiveId" clId="{A5CC5DD5-7D26-4064-9F24-33A5796F9398}" dt="2022-05-12T16:50:11.310" v="7564" actId="1035"/>
          <ac:spMkLst>
            <pc:docMk/>
            <pc:sldMk cId="3541577497" sldId="817"/>
            <ac:spMk id="14" creationId="{4D59D54C-7348-5204-4FC8-0BE9E77E9CBE}"/>
          </ac:spMkLst>
        </pc:spChg>
        <pc:spChg chg="mod">
          <ac:chgData name="Nguyen Chi Son" userId="606856d02e9d83ac" providerId="LiveId" clId="{A5CC5DD5-7D26-4064-9F24-33A5796F9398}" dt="2022-05-12T16:50:11.310" v="7564" actId="1035"/>
          <ac:spMkLst>
            <pc:docMk/>
            <pc:sldMk cId="3541577497" sldId="817"/>
            <ac:spMk id="15" creationId="{CD05BD16-4BFD-823C-7806-B6AC9FE0FCA7}"/>
          </ac:spMkLst>
        </pc:spChg>
        <pc:spChg chg="mod">
          <ac:chgData name="Nguyen Chi Son" userId="606856d02e9d83ac" providerId="LiveId" clId="{A5CC5DD5-7D26-4064-9F24-33A5796F9398}" dt="2022-05-12T16:50:11.310" v="7564" actId="1035"/>
          <ac:spMkLst>
            <pc:docMk/>
            <pc:sldMk cId="3541577497" sldId="817"/>
            <ac:spMk id="16" creationId="{9AF96B58-EC05-4724-BF83-4F29FEC02B98}"/>
          </ac:spMkLst>
        </pc:spChg>
        <pc:graphicFrameChg chg="mod">
          <ac:chgData name="Nguyen Chi Son" userId="606856d02e9d83ac" providerId="LiveId" clId="{A5CC5DD5-7D26-4064-9F24-33A5796F9398}" dt="2022-05-12T16:50:11.310" v="7564" actId="1035"/>
          <ac:graphicFrameMkLst>
            <pc:docMk/>
            <pc:sldMk cId="3541577497" sldId="817"/>
            <ac:graphicFrameMk id="11" creationId="{50CB3489-ABCF-C823-F890-ED235BA3D376}"/>
          </ac:graphicFrameMkLst>
        </pc:graphicFrameChg>
        <pc:graphicFrameChg chg="del">
          <ac:chgData name="Nguyen Chi Son" userId="606856d02e9d83ac" providerId="LiveId" clId="{A5CC5DD5-7D26-4064-9F24-33A5796F9398}" dt="2022-05-12T16:43:43.923" v="7511" actId="478"/>
          <ac:graphicFrameMkLst>
            <pc:docMk/>
            <pc:sldMk cId="3541577497" sldId="817"/>
            <ac:graphicFrameMk id="12" creationId="{36CB9806-6EB9-D508-E73F-7019AC9D0C9C}"/>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7" creationId="{78C25881-7C8B-3C50-09CE-73EA1BE9D7E7}"/>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8" creationId="{461A1687-07FB-1A8F-5BE0-062DE594986F}"/>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20" creationId="{88B5447F-E622-421C-3772-C017150B8930}"/>
          </ac:graphicFrameMkLst>
        </pc:graphicFrameChg>
        <pc:graphicFrameChg chg="mod">
          <ac:chgData name="Nguyen Chi Son" userId="606856d02e9d83ac" providerId="LiveId" clId="{A5CC5DD5-7D26-4064-9F24-33A5796F9398}" dt="2022-05-12T16:50:11.310" v="7564" actId="1035"/>
          <ac:graphicFrameMkLst>
            <pc:docMk/>
            <pc:sldMk cId="3541577497" sldId="817"/>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6:51:10.510" v="7585" actId="1036"/>
        <pc:sldMkLst>
          <pc:docMk/>
          <pc:sldMk cId="3977683269" sldId="818"/>
        </pc:sldMkLst>
        <pc:spChg chg="mod">
          <ac:chgData name="Nguyen Chi Son" userId="606856d02e9d83ac" providerId="LiveId" clId="{A5CC5DD5-7D26-4064-9F24-33A5796F9398}" dt="2022-05-12T16:50:52.022" v="7573" actId="20577"/>
          <ac:spMkLst>
            <pc:docMk/>
            <pc:sldMk cId="3977683269" sldId="818"/>
            <ac:spMk id="13" creationId="{CA143F7C-88D4-5EFA-F85C-A8A489BEC27C}"/>
          </ac:spMkLst>
        </pc:spChg>
        <pc:spChg chg="mod">
          <ac:chgData name="Nguyen Chi Son" userId="606856d02e9d83ac" providerId="LiveId" clId="{A5CC5DD5-7D26-4064-9F24-33A5796F9398}" dt="2022-05-12T16:51:05.551" v="7576" actId="12788"/>
          <ac:spMkLst>
            <pc:docMk/>
            <pc:sldMk cId="3977683269" sldId="818"/>
            <ac:spMk id="15" creationId="{CD05BD16-4BFD-823C-7806-B6AC9FE0FCA7}"/>
          </ac:spMkLst>
        </pc:spChg>
        <pc:graphicFrameChg chg="del">
          <ac:chgData name="Nguyen Chi Son" userId="606856d02e9d83ac" providerId="LiveId" clId="{A5CC5DD5-7D26-4064-9F24-33A5796F9398}" dt="2022-05-12T16:50:49.713" v="7571" actId="478"/>
          <ac:graphicFrameMkLst>
            <pc:docMk/>
            <pc:sldMk cId="3977683269" sldId="818"/>
            <ac:graphicFrameMk id="11" creationId="{50CB3489-ABCF-C823-F890-ED235BA3D376}"/>
          </ac:graphicFrameMkLst>
        </pc:graphicFrameChg>
        <pc:graphicFrameChg chg="del">
          <ac:chgData name="Nguyen Chi Son" userId="606856d02e9d83ac" providerId="LiveId" clId="{A5CC5DD5-7D26-4064-9F24-33A5796F9398}" dt="2022-05-12T16:50:50.841" v="7572" actId="478"/>
          <ac:graphicFrameMkLst>
            <pc:docMk/>
            <pc:sldMk cId="3977683269" sldId="818"/>
            <ac:graphicFrameMk id="17" creationId="{78C25881-7C8B-3C50-09CE-73EA1BE9D7E7}"/>
          </ac:graphicFrameMkLst>
        </pc:graphicFrameChg>
        <pc:graphicFrameChg chg="del">
          <ac:chgData name="Nguyen Chi Son" userId="606856d02e9d83ac" providerId="LiveId" clId="{A5CC5DD5-7D26-4064-9F24-33A5796F9398}" dt="2022-05-12T16:50:47.825" v="7569" actId="478"/>
          <ac:graphicFrameMkLst>
            <pc:docMk/>
            <pc:sldMk cId="3977683269" sldId="818"/>
            <ac:graphicFrameMk id="18" creationId="{461A1687-07FB-1A8F-5BE0-062DE594986F}"/>
          </ac:graphicFrameMkLst>
        </pc:graphicFrameChg>
        <pc:graphicFrameChg chg="del">
          <ac:chgData name="Nguyen Chi Son" userId="606856d02e9d83ac" providerId="LiveId" clId="{A5CC5DD5-7D26-4064-9F24-33A5796F9398}" dt="2022-05-12T16:50:48.388" v="7570" actId="478"/>
          <ac:graphicFrameMkLst>
            <pc:docMk/>
            <pc:sldMk cId="3977683269" sldId="818"/>
            <ac:graphicFrameMk id="20" creationId="{88B5447F-E622-421C-3772-C017150B8930}"/>
          </ac:graphicFrameMkLst>
        </pc:graphicFrameChg>
        <pc:graphicFrameChg chg="add mod">
          <ac:chgData name="Nguyen Chi Son" userId="606856d02e9d83ac" providerId="LiveId" clId="{A5CC5DD5-7D26-4064-9F24-33A5796F9398}" dt="2022-05-12T16:51:09.070" v="7581" actId="1036"/>
          <ac:graphicFrameMkLst>
            <pc:docMk/>
            <pc:sldMk cId="3977683269" sldId="818"/>
            <ac:graphicFrameMk id="21" creationId="{E57C70A1-4056-86B8-EDB3-BB15C42E3683}"/>
          </ac:graphicFrameMkLst>
        </pc:graphicFrameChg>
        <pc:graphicFrameChg chg="add mod">
          <ac:chgData name="Nguyen Chi Son" userId="606856d02e9d83ac" providerId="LiveId" clId="{A5CC5DD5-7D26-4064-9F24-33A5796F9398}" dt="2022-05-12T16:51:10.510" v="7585" actId="1036"/>
          <ac:graphicFrameMkLst>
            <pc:docMk/>
            <pc:sldMk cId="3977683269" sldId="818"/>
            <ac:graphicFrameMk id="22" creationId="{319F8C1C-9BDF-0462-8934-224FE1E186E4}"/>
          </ac:graphicFrameMkLst>
        </pc:graphicFrameChg>
        <pc:graphicFrameChg chg="del">
          <ac:chgData name="Nguyen Chi Son" userId="606856d02e9d83ac" providerId="LiveId" clId="{A5CC5DD5-7D26-4064-9F24-33A5796F9398}" dt="2022-05-12T16:50:47.350" v="7568" actId="478"/>
          <ac:graphicFrameMkLst>
            <pc:docMk/>
            <pc:sldMk cId="3977683269" sldId="818"/>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9:24:12.754" v="11415"/>
        <pc:sldMkLst>
          <pc:docMk/>
          <pc:sldMk cId="2452262777" sldId="819"/>
        </pc:sldMkLst>
        <pc:spChg chg="mod">
          <ac:chgData name="Nguyen Chi Son" userId="606856d02e9d83ac" providerId="LiveId" clId="{A5CC5DD5-7D26-4064-9F24-33A5796F9398}" dt="2022-05-12T16:51:17.438" v="7588" actId="20577"/>
          <ac:spMkLst>
            <pc:docMk/>
            <pc:sldMk cId="2452262777" sldId="819"/>
            <ac:spMk id="13" creationId="{CA143F7C-88D4-5EFA-F85C-A8A489BEC27C}"/>
          </ac:spMkLst>
        </pc:spChg>
        <pc:spChg chg="mod">
          <ac:chgData name="Nguyen Chi Son" userId="606856d02e9d83ac" providerId="LiveId" clId="{A5CC5DD5-7D26-4064-9F24-33A5796F9398}" dt="2022-05-12T16:51:39.016" v="7597" actId="12788"/>
          <ac:spMkLst>
            <pc:docMk/>
            <pc:sldMk cId="2452262777" sldId="819"/>
            <ac:spMk id="15" creationId="{CD05BD16-4BFD-823C-7806-B6AC9FE0FCA7}"/>
          </ac:spMkLst>
        </pc:spChg>
        <pc:graphicFrameChg chg="del">
          <ac:chgData name="Nguyen Chi Son" userId="606856d02e9d83ac" providerId="LiveId" clId="{A5CC5DD5-7D26-4064-9F24-33A5796F9398}" dt="2022-05-12T16:51:15.340" v="7586" actId="478"/>
          <ac:graphicFrameMkLst>
            <pc:docMk/>
            <pc:sldMk cId="2452262777" sldId="819"/>
            <ac:graphicFrameMk id="17" creationId="{78C25881-7C8B-3C50-09CE-73EA1BE9D7E7}"/>
          </ac:graphicFrameMkLst>
        </pc:graphicFrameChg>
        <pc:graphicFrameChg chg="del">
          <ac:chgData name="Nguyen Chi Son" userId="606856d02e9d83ac" providerId="LiveId" clId="{A5CC5DD5-7D26-4064-9F24-33A5796F9398}" dt="2022-05-12T16:51:24.521" v="7591" actId="478"/>
          <ac:graphicFrameMkLst>
            <pc:docMk/>
            <pc:sldMk cId="2452262777" sldId="819"/>
            <ac:graphicFrameMk id="18" creationId="{461A1687-07FB-1A8F-5BE0-062DE594986F}"/>
          </ac:graphicFrameMkLst>
        </pc:graphicFrameChg>
        <pc:graphicFrameChg chg="del">
          <ac:chgData name="Nguyen Chi Son" userId="606856d02e9d83ac" providerId="LiveId" clId="{A5CC5DD5-7D26-4064-9F24-33A5796F9398}" dt="2022-05-12T16:51:25.338" v="7592" actId="478"/>
          <ac:graphicFrameMkLst>
            <pc:docMk/>
            <pc:sldMk cId="2452262777" sldId="819"/>
            <ac:graphicFrameMk id="20" creationId="{88B5447F-E622-421C-3772-C017150B8930}"/>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1" creationId="{74A85761-6D06-ACD8-4C8F-59BDFBAF2A33}"/>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2" creationId="{23034699-B7DC-B9DB-0ADE-1E657709A432}"/>
          </ac:graphicFrameMkLst>
        </pc:graphicFrameChg>
        <pc:graphicFrameChg chg="del">
          <ac:chgData name="Nguyen Chi Son" userId="606856d02e9d83ac" providerId="LiveId" clId="{A5CC5DD5-7D26-4064-9F24-33A5796F9398}" dt="2022-05-12T16:51:24.102" v="7590" actId="478"/>
          <ac:graphicFrameMkLst>
            <pc:docMk/>
            <pc:sldMk cId="2452262777" sldId="819"/>
            <ac:graphicFrameMk id="26" creationId="{6B5243E3-C74E-DB0F-5491-5E0AC7E5CB36}"/>
          </ac:graphicFrameMkLst>
        </pc:graphicFrameChg>
      </pc:sldChg>
      <pc:sldChg chg="addSp delSp modSp add del mod delAnim modAnim">
        <pc:chgData name="Nguyen Chi Son" userId="606856d02e9d83ac" providerId="LiveId" clId="{A5CC5DD5-7D26-4064-9F24-33A5796F9398}" dt="2022-05-12T19:11:49.423" v="10293" actId="47"/>
        <pc:sldMkLst>
          <pc:docMk/>
          <pc:sldMk cId="2905142304" sldId="820"/>
        </pc:sldMkLst>
        <pc:spChg chg="del">
          <ac:chgData name="Nguyen Chi Son" userId="606856d02e9d83ac" providerId="LiveId" clId="{A5CC5DD5-7D26-4064-9F24-33A5796F9398}" dt="2022-05-12T16:54:51.369" v="7601" actId="478"/>
          <ac:spMkLst>
            <pc:docMk/>
            <pc:sldMk cId="2905142304" sldId="820"/>
            <ac:spMk id="13" creationId="{CA143F7C-88D4-5EFA-F85C-A8A489BEC27C}"/>
          </ac:spMkLst>
        </pc:spChg>
        <pc:spChg chg="del">
          <ac:chgData name="Nguyen Chi Son" userId="606856d02e9d83ac" providerId="LiveId" clId="{A5CC5DD5-7D26-4064-9F24-33A5796F9398}" dt="2022-05-12T16:54:51.369" v="7601" actId="478"/>
          <ac:spMkLst>
            <pc:docMk/>
            <pc:sldMk cId="2905142304" sldId="820"/>
            <ac:spMk id="14" creationId="{4D59D54C-7348-5204-4FC8-0BE9E77E9CBE}"/>
          </ac:spMkLst>
        </pc:spChg>
        <pc:spChg chg="del">
          <ac:chgData name="Nguyen Chi Son" userId="606856d02e9d83ac" providerId="LiveId" clId="{A5CC5DD5-7D26-4064-9F24-33A5796F9398}" dt="2022-05-12T16:54:51.369" v="7601" actId="478"/>
          <ac:spMkLst>
            <pc:docMk/>
            <pc:sldMk cId="2905142304" sldId="820"/>
            <ac:spMk id="15" creationId="{CD05BD16-4BFD-823C-7806-B6AC9FE0FCA7}"/>
          </ac:spMkLst>
        </pc:spChg>
        <pc:spChg chg="del">
          <ac:chgData name="Nguyen Chi Son" userId="606856d02e9d83ac" providerId="LiveId" clId="{A5CC5DD5-7D26-4064-9F24-33A5796F9398}" dt="2022-05-12T16:54:51.369" v="7601" actId="478"/>
          <ac:spMkLst>
            <pc:docMk/>
            <pc:sldMk cId="2905142304" sldId="820"/>
            <ac:spMk id="16" creationId="{9AF96B58-EC05-4724-BF83-4F29FEC02B98}"/>
          </ac:spMkLst>
        </pc:spChg>
        <pc:spChg chg="mod">
          <ac:chgData name="Nguyen Chi Son" userId="606856d02e9d83ac" providerId="LiveId" clId="{A5CC5DD5-7D26-4064-9F24-33A5796F9398}" dt="2022-05-12T16:57:19.686" v="8156" actId="20577"/>
          <ac:spMkLst>
            <pc:docMk/>
            <pc:sldMk cId="2905142304" sldId="820"/>
            <ac:spMk id="19" creationId="{9C339D16-68E4-43C4-A62E-D0146138D23B}"/>
          </ac:spMkLst>
        </pc:spChg>
        <pc:spChg chg="add mod">
          <ac:chgData name="Nguyen Chi Son" userId="606856d02e9d83ac" providerId="LiveId" clId="{A5CC5DD5-7D26-4064-9F24-33A5796F9398}" dt="2022-05-12T17:34:52.578" v="8860"/>
          <ac:spMkLst>
            <pc:docMk/>
            <pc:sldMk cId="2905142304" sldId="820"/>
            <ac:spMk id="21" creationId="{8BE2A0B7-53EF-93CD-2F4E-E1CFB1DB88D5}"/>
          </ac:spMkLst>
        </pc:spChg>
        <pc:spChg chg="add mod">
          <ac:chgData name="Nguyen Chi Son" userId="606856d02e9d83ac" providerId="LiveId" clId="{A5CC5DD5-7D26-4064-9F24-33A5796F9398}" dt="2022-05-12T16:57:33.696" v="8178" actId="1035"/>
          <ac:spMkLst>
            <pc:docMk/>
            <pc:sldMk cId="2905142304" sldId="820"/>
            <ac:spMk id="22" creationId="{E84AF68E-E4DE-1FC0-1A57-9F70D16567D1}"/>
          </ac:spMkLst>
        </pc:spChg>
        <pc:spChg chg="add mod">
          <ac:chgData name="Nguyen Chi Son" userId="606856d02e9d83ac" providerId="LiveId" clId="{A5CC5DD5-7D26-4064-9F24-33A5796F9398}" dt="2022-05-12T17:05:23.707" v="8607" actId="58"/>
          <ac:spMkLst>
            <pc:docMk/>
            <pc:sldMk cId="2905142304" sldId="820"/>
            <ac:spMk id="23" creationId="{4828B6D2-EA4D-2DC6-DE05-EB0C614C11B4}"/>
          </ac:spMkLst>
        </pc:spChg>
        <pc:spChg chg="add mod">
          <ac:chgData name="Nguyen Chi Son" userId="606856d02e9d83ac" providerId="LiveId" clId="{A5CC5DD5-7D26-4064-9F24-33A5796F9398}" dt="2022-05-12T16:57:33.696" v="8178" actId="1035"/>
          <ac:spMkLst>
            <pc:docMk/>
            <pc:sldMk cId="2905142304" sldId="820"/>
            <ac:spMk id="24" creationId="{A9D1B96B-28F7-F058-2515-7C0D0FDBBE15}"/>
          </ac:spMkLst>
        </pc:spChg>
        <pc:graphicFrameChg chg="del">
          <ac:chgData name="Nguyen Chi Son" userId="606856d02e9d83ac" providerId="LiveId" clId="{A5CC5DD5-7D26-4064-9F24-33A5796F9398}" dt="2022-05-12T16:54:51.369" v="7601" actId="478"/>
          <ac:graphicFrameMkLst>
            <pc:docMk/>
            <pc:sldMk cId="2905142304" sldId="820"/>
            <ac:graphicFrameMk id="11" creationId="{50CB3489-ABCF-C823-F890-ED235BA3D376}"/>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7" creationId="{78C25881-7C8B-3C50-09CE-73EA1BE9D7E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8" creationId="{461A1687-07FB-1A8F-5BE0-062DE594986F}"/>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0" creationId="{88B5447F-E622-421C-3772-C017150B8930}"/>
          </ac:graphicFrameMkLst>
        </pc:graphicFrameChg>
        <pc:graphicFrameChg chg="add del mod">
          <ac:chgData name="Nguyen Chi Son" userId="606856d02e9d83ac" providerId="LiveId" clId="{A5CC5DD5-7D26-4064-9F24-33A5796F9398}" dt="2022-05-12T17:01:58.730" v="8539" actId="478"/>
          <ac:graphicFrameMkLst>
            <pc:docMk/>
            <pc:sldMk cId="2905142304" sldId="820"/>
            <ac:graphicFrameMk id="25" creationId="{E5D91A00-2FDF-E5CF-AA7B-90DA2BF93BC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6" creationId="{6B5243E3-C74E-DB0F-5491-5E0AC7E5CB36}"/>
          </ac:graphicFrameMkLst>
        </pc:graphicFrameChg>
        <pc:graphicFrameChg chg="add mod">
          <ac:chgData name="Nguyen Chi Son" userId="606856d02e9d83ac" providerId="LiveId" clId="{A5CC5DD5-7D26-4064-9F24-33A5796F9398}" dt="2022-05-12T17:29:54.697" v="8687" actId="1076"/>
          <ac:graphicFrameMkLst>
            <pc:docMk/>
            <pc:sldMk cId="2905142304" sldId="820"/>
            <ac:graphicFrameMk id="27" creationId="{6B2934CC-61F6-92ED-7E4D-54E5403E7652}"/>
          </ac:graphicFrameMkLst>
        </pc:graphicFrameChg>
        <pc:graphicFrameChg chg="add mod">
          <ac:chgData name="Nguyen Chi Son" userId="606856d02e9d83ac" providerId="LiveId" clId="{A5CC5DD5-7D26-4064-9F24-33A5796F9398}" dt="2022-05-12T17:05:37.072" v="8651" actId="1035"/>
          <ac:graphicFrameMkLst>
            <pc:docMk/>
            <pc:sldMk cId="2905142304" sldId="820"/>
            <ac:graphicFrameMk id="28" creationId="{F11B15DE-36D7-3052-BF9A-11C1691A5D87}"/>
          </ac:graphicFrameMkLst>
        </pc:graphicFrameChg>
        <pc:picChg chg="add mod">
          <ac:chgData name="Nguyen Chi Son" userId="606856d02e9d83ac" providerId="LiveId" clId="{A5CC5DD5-7D26-4064-9F24-33A5796F9398}" dt="2022-05-12T16:57:06.905" v="8140" actId="1076"/>
          <ac:picMkLst>
            <pc:docMk/>
            <pc:sldMk cId="2905142304" sldId="820"/>
            <ac:picMk id="3" creationId="{EF5A0F98-5825-A96B-DC05-5CFA2F468FC0}"/>
          </ac:picMkLst>
        </pc:picChg>
        <pc:picChg chg="del">
          <ac:chgData name="Nguyen Chi Son" userId="606856d02e9d83ac" providerId="LiveId" clId="{A5CC5DD5-7D26-4064-9F24-33A5796F9398}" dt="2022-05-12T16:54:51.767" v="7602" actId="478"/>
          <ac:picMkLst>
            <pc:docMk/>
            <pc:sldMk cId="2905142304" sldId="820"/>
            <ac:picMk id="4" creationId="{DB0979A4-57B6-FD5B-E7AC-D965352CD6E1}"/>
          </ac:picMkLst>
        </pc:picChg>
      </pc:sldChg>
      <pc:sldChg chg="addSp modSp add del mod modAnim">
        <pc:chgData name="Nguyen Chi Son" userId="606856d02e9d83ac" providerId="LiveId" clId="{A5CC5DD5-7D26-4064-9F24-33A5796F9398}" dt="2022-05-12T19:11:49.423" v="10293" actId="47"/>
        <pc:sldMkLst>
          <pc:docMk/>
          <pc:sldMk cId="1304412001" sldId="821"/>
        </pc:sldMkLst>
        <pc:spChg chg="mod">
          <ac:chgData name="Nguyen Chi Son" userId="606856d02e9d83ac" providerId="LiveId" clId="{A5CC5DD5-7D26-4064-9F24-33A5796F9398}" dt="2022-05-12T17:34:43.280" v="8859" actId="20577"/>
          <ac:spMkLst>
            <pc:docMk/>
            <pc:sldMk cId="1304412001" sldId="821"/>
            <ac:spMk id="21" creationId="{8BE2A0B7-53EF-93CD-2F4E-E1CFB1DB88D5}"/>
          </ac:spMkLst>
        </pc:spChg>
        <pc:spChg chg="mod">
          <ac:chgData name="Nguyen Chi Son" userId="606856d02e9d83ac" providerId="LiveId" clId="{A5CC5DD5-7D26-4064-9F24-33A5796F9398}" dt="2022-05-12T17:34:07.158" v="8809" actId="20577"/>
          <ac:spMkLst>
            <pc:docMk/>
            <pc:sldMk cId="1304412001" sldId="821"/>
            <ac:spMk id="23" creationId="{4828B6D2-EA4D-2DC6-DE05-EB0C614C11B4}"/>
          </ac:spMkLst>
        </pc:spChg>
        <pc:graphicFrameChg chg="add mod">
          <ac:chgData name="Nguyen Chi Son" userId="606856d02e9d83ac" providerId="LiveId" clId="{A5CC5DD5-7D26-4064-9F24-33A5796F9398}" dt="2022-05-12T17:34:05.966" v="8808" actId="1035"/>
          <ac:graphicFrameMkLst>
            <pc:docMk/>
            <pc:sldMk cId="1304412001" sldId="821"/>
            <ac:graphicFrameMk id="11" creationId="{9384A720-3EB5-A30B-4187-F5677A5A5066}"/>
          </ac:graphicFrameMkLst>
        </pc:graphicFrameChg>
        <pc:graphicFrameChg chg="mod">
          <ac:chgData name="Nguyen Chi Son" userId="606856d02e9d83ac" providerId="LiveId" clId="{A5CC5DD5-7D26-4064-9F24-33A5796F9398}" dt="2022-05-12T17:34:14.584" v="8811" actId="1038"/>
          <ac:graphicFrameMkLst>
            <pc:docMk/>
            <pc:sldMk cId="1304412001" sldId="821"/>
            <ac:graphicFrameMk id="27" creationId="{6B2934CC-61F6-92ED-7E4D-54E5403E7652}"/>
          </ac:graphicFrameMkLst>
        </pc:graphicFrameChg>
      </pc:sldChg>
      <pc:sldChg chg="addSp delSp modSp add mod delAnim modAnim">
        <pc:chgData name="Nguyen Chi Son" userId="606856d02e9d83ac" providerId="LiveId" clId="{A5CC5DD5-7D26-4064-9F24-33A5796F9398}" dt="2022-05-12T19:26:06.902" v="11429"/>
        <pc:sldMkLst>
          <pc:docMk/>
          <pc:sldMk cId="4114116366" sldId="822"/>
        </pc:sldMkLst>
        <pc:spChg chg="add mod">
          <ac:chgData name="Nguyen Chi Son" userId="606856d02e9d83ac" providerId="LiveId" clId="{A5CC5DD5-7D26-4064-9F24-33A5796F9398}" dt="2022-05-12T18:36:21.338" v="8985" actId="1036"/>
          <ac:spMkLst>
            <pc:docMk/>
            <pc:sldMk cId="4114116366" sldId="822"/>
            <ac:spMk id="2" creationId="{10F4835F-1CBF-4122-84E5-439EAA65895A}"/>
          </ac:spMkLst>
        </pc:spChg>
        <pc:spChg chg="add del mod">
          <ac:chgData name="Nguyen Chi Son" userId="606856d02e9d83ac" providerId="LiveId" clId="{A5CC5DD5-7D26-4064-9F24-33A5796F9398}" dt="2022-05-12T18:38:05.907" v="9023"/>
          <ac:spMkLst>
            <pc:docMk/>
            <pc:sldMk cId="4114116366" sldId="822"/>
            <ac:spMk id="12" creationId="{89E51B3B-439E-59B7-9C27-5FDFBB177CD9}"/>
          </ac:spMkLst>
        </pc:spChg>
        <pc:spChg chg="add del mod">
          <ac:chgData name="Nguyen Chi Son" userId="606856d02e9d83ac" providerId="LiveId" clId="{A5CC5DD5-7D26-4064-9F24-33A5796F9398}" dt="2022-05-12T18:38:05.907" v="9023"/>
          <ac:spMkLst>
            <pc:docMk/>
            <pc:sldMk cId="4114116366" sldId="822"/>
            <ac:spMk id="13" creationId="{9F19A351-503F-C0CD-C385-6636ADDF5A2E}"/>
          </ac:spMkLst>
        </pc:spChg>
        <pc:spChg chg="mod">
          <ac:chgData name="Nguyen Chi Son" userId="606856d02e9d83ac" providerId="LiveId" clId="{A5CC5DD5-7D26-4064-9F24-33A5796F9398}" dt="2022-05-12T18:38:14.525" v="9027" actId="1036"/>
          <ac:spMkLst>
            <pc:docMk/>
            <pc:sldMk cId="4114116366" sldId="822"/>
            <ac:spMk id="14" creationId="{7D32D194-B412-7018-E6CF-A521C44E6F9A}"/>
          </ac:spMkLst>
        </pc:spChg>
        <pc:spChg chg="add del mod">
          <ac:chgData name="Nguyen Chi Son" userId="606856d02e9d83ac" providerId="LiveId" clId="{A5CC5DD5-7D26-4064-9F24-33A5796F9398}" dt="2022-05-12T18:38:21.047" v="9029" actId="478"/>
          <ac:spMkLst>
            <pc:docMk/>
            <pc:sldMk cId="4114116366" sldId="822"/>
            <ac:spMk id="15" creationId="{C920F9D4-059B-4292-C5D6-6FE99B6EAAAB}"/>
          </ac:spMkLst>
        </pc:spChg>
        <pc:spChg chg="add del mod">
          <ac:chgData name="Nguyen Chi Son" userId="606856d02e9d83ac" providerId="LiveId" clId="{A5CC5DD5-7D26-4064-9F24-33A5796F9398}" dt="2022-05-12T18:39:32.202" v="9065"/>
          <ac:spMkLst>
            <pc:docMk/>
            <pc:sldMk cId="4114116366" sldId="822"/>
            <ac:spMk id="16" creationId="{BA4AD931-D9DB-7A17-267B-0F7895FC7BE1}"/>
          </ac:spMkLst>
        </pc:spChg>
        <pc:spChg chg="add del mod">
          <ac:chgData name="Nguyen Chi Son" userId="606856d02e9d83ac" providerId="LiveId" clId="{A5CC5DD5-7D26-4064-9F24-33A5796F9398}" dt="2022-05-12T18:39:32.202" v="9065"/>
          <ac:spMkLst>
            <pc:docMk/>
            <pc:sldMk cId="4114116366" sldId="822"/>
            <ac:spMk id="17" creationId="{18A0EF35-C22F-C2D8-A632-C1FF4D63E091}"/>
          </ac:spMkLst>
        </pc:spChg>
        <pc:spChg chg="mod">
          <ac:chgData name="Nguyen Chi Son" userId="606856d02e9d83ac" providerId="LiveId" clId="{A5CC5DD5-7D26-4064-9F24-33A5796F9398}" dt="2022-05-12T18:39:36.297" v="9066" actId="1037"/>
          <ac:spMkLst>
            <pc:docMk/>
            <pc:sldMk cId="4114116366" sldId="822"/>
            <ac:spMk id="18" creationId="{B0A582C7-5A68-EEDB-B03B-9B8433311579}"/>
          </ac:spMkLst>
        </pc:spChg>
        <pc:spChg chg="mod">
          <ac:chgData name="Nguyen Chi Son" userId="606856d02e9d83ac" providerId="LiveId" clId="{A5CC5DD5-7D26-4064-9F24-33A5796F9398}" dt="2022-05-12T18:34:34.200" v="8916" actId="20577"/>
          <ac:spMkLst>
            <pc:docMk/>
            <pc:sldMk cId="4114116366" sldId="822"/>
            <ac:spMk id="19" creationId="{9C339D16-68E4-43C4-A62E-D0146138D23B}"/>
          </ac:spMkLst>
        </pc:spChg>
        <pc:spChg chg="add del mod">
          <ac:chgData name="Nguyen Chi Son" userId="606856d02e9d83ac" providerId="LiveId" clId="{A5CC5DD5-7D26-4064-9F24-33A5796F9398}" dt="2022-05-12T18:41:00.173" v="9095"/>
          <ac:spMkLst>
            <pc:docMk/>
            <pc:sldMk cId="4114116366" sldId="822"/>
            <ac:spMk id="20" creationId="{2B8B6D4A-8539-CB3F-8DEA-3A4FB2F2E00C}"/>
          </ac:spMkLst>
        </pc:spChg>
        <pc:spChg chg="mod">
          <ac:chgData name="Nguyen Chi Son" userId="606856d02e9d83ac" providerId="LiveId" clId="{A5CC5DD5-7D26-4064-9F24-33A5796F9398}" dt="2022-05-12T18:56:12.339" v="10182" actId="20577"/>
          <ac:spMkLst>
            <pc:docMk/>
            <pc:sldMk cId="4114116366" sldId="822"/>
            <ac:spMk id="21" creationId="{8BE2A0B7-53EF-93CD-2F4E-E1CFB1DB88D5}"/>
          </ac:spMkLst>
        </pc:spChg>
        <pc:spChg chg="mod">
          <ac:chgData name="Nguyen Chi Son" userId="606856d02e9d83ac" providerId="LiveId" clId="{A5CC5DD5-7D26-4064-9F24-33A5796F9398}" dt="2022-05-12T18:34:55.019" v="8960" actId="1036"/>
          <ac:spMkLst>
            <pc:docMk/>
            <pc:sldMk cId="4114116366" sldId="822"/>
            <ac:spMk id="22" creationId="{E84AF68E-E4DE-1FC0-1A57-9F70D16567D1}"/>
          </ac:spMkLst>
        </pc:spChg>
        <pc:spChg chg="mod">
          <ac:chgData name="Nguyen Chi Son" userId="606856d02e9d83ac" providerId="LiveId" clId="{A5CC5DD5-7D26-4064-9F24-33A5796F9398}" dt="2022-05-12T18:44:12.743" v="9250" actId="20577"/>
          <ac:spMkLst>
            <pc:docMk/>
            <pc:sldMk cId="4114116366" sldId="822"/>
            <ac:spMk id="23" creationId="{4828B6D2-EA4D-2DC6-DE05-EB0C614C11B4}"/>
          </ac:spMkLst>
        </pc:spChg>
        <pc:spChg chg="mod">
          <ac:chgData name="Nguyen Chi Son" userId="606856d02e9d83ac" providerId="LiveId" clId="{A5CC5DD5-7D26-4064-9F24-33A5796F9398}" dt="2022-05-12T18:34:47.911" v="8927" actId="1035"/>
          <ac:spMkLst>
            <pc:docMk/>
            <pc:sldMk cId="4114116366" sldId="822"/>
            <ac:spMk id="24" creationId="{A9D1B96B-28F7-F058-2515-7C0D0FDBBE15}"/>
          </ac:spMkLst>
        </pc:spChg>
        <pc:spChg chg="add del mod">
          <ac:chgData name="Nguyen Chi Son" userId="606856d02e9d83ac" providerId="LiveId" clId="{A5CC5DD5-7D26-4064-9F24-33A5796F9398}" dt="2022-05-12T18:41:00.173" v="9095"/>
          <ac:spMkLst>
            <pc:docMk/>
            <pc:sldMk cId="4114116366" sldId="822"/>
            <ac:spMk id="25" creationId="{0CB822A3-CED8-B642-6A6A-F176C20E1584}"/>
          </ac:spMkLst>
        </pc:spChg>
        <pc:spChg chg="mod">
          <ac:chgData name="Nguyen Chi Son" userId="606856d02e9d83ac" providerId="LiveId" clId="{A5CC5DD5-7D26-4064-9F24-33A5796F9398}" dt="2022-05-12T18:41:02.508" v="9100" actId="1037"/>
          <ac:spMkLst>
            <pc:docMk/>
            <pc:sldMk cId="4114116366" sldId="822"/>
            <ac:spMk id="26" creationId="{22BFC6DB-485F-3207-5ECA-221FCAC16D5B}"/>
          </ac:spMkLst>
        </pc:spChg>
        <pc:spChg chg="add mod">
          <ac:chgData name="Nguyen Chi Son" userId="606856d02e9d83ac" providerId="LiveId" clId="{A5CC5DD5-7D26-4064-9F24-33A5796F9398}" dt="2022-05-12T18:42:32.559" v="9113" actId="313"/>
          <ac:spMkLst>
            <pc:docMk/>
            <pc:sldMk cId="4114116366" sldId="822"/>
            <ac:spMk id="29" creationId="{C60FF930-73BC-39FC-97E2-7A54C57B8C1F}"/>
          </ac:spMkLst>
        </pc:spChg>
        <pc:spChg chg="add mod">
          <ac:chgData name="Nguyen Chi Son" userId="606856d02e9d83ac" providerId="LiveId" clId="{A5CC5DD5-7D26-4064-9F24-33A5796F9398}" dt="2022-05-12T18:42:43.848" v="9119" actId="1076"/>
          <ac:spMkLst>
            <pc:docMk/>
            <pc:sldMk cId="4114116366" sldId="822"/>
            <ac:spMk id="30" creationId="{2F75CF4A-78F9-60FE-FB97-3873C960ACC1}"/>
          </ac:spMkLst>
        </pc:spChg>
        <pc:spChg chg="add mod">
          <ac:chgData name="Nguyen Chi Son" userId="606856d02e9d83ac" providerId="LiveId" clId="{A5CC5DD5-7D26-4064-9F24-33A5796F9398}" dt="2022-05-12T18:42:50.702" v="9124" actId="1076"/>
          <ac:spMkLst>
            <pc:docMk/>
            <pc:sldMk cId="4114116366" sldId="822"/>
            <ac:spMk id="31" creationId="{D9DD83D8-8DA7-602F-A0FE-0D4DBCDA1E96}"/>
          </ac:spMkLst>
        </pc:spChg>
        <pc:spChg chg="add mod">
          <ac:chgData name="Nguyen Chi Son" userId="606856d02e9d83ac" providerId="LiveId" clId="{A5CC5DD5-7D26-4064-9F24-33A5796F9398}" dt="2022-05-12T18:42:57.287" v="9128" actId="14100"/>
          <ac:spMkLst>
            <pc:docMk/>
            <pc:sldMk cId="4114116366" sldId="822"/>
            <ac:spMk id="32" creationId="{56B6872B-16A9-D03A-AD18-AF87163FDCA7}"/>
          </ac:spMkLst>
        </pc:spChg>
        <pc:graphicFrameChg chg="del mod">
          <ac:chgData name="Nguyen Chi Son" userId="606856d02e9d83ac" providerId="LiveId" clId="{A5CC5DD5-7D26-4064-9F24-33A5796F9398}" dt="2022-05-12T18:43:16.602" v="9129" actId="478"/>
          <ac:graphicFrameMkLst>
            <pc:docMk/>
            <pc:sldMk cId="4114116366" sldId="822"/>
            <ac:graphicFrameMk id="27" creationId="{6B2934CC-61F6-92ED-7E4D-54E5403E7652}"/>
          </ac:graphicFrameMkLst>
        </pc:graphicFrameChg>
        <pc:graphicFrameChg chg="del mod">
          <ac:chgData name="Nguyen Chi Son" userId="606856d02e9d83ac" providerId="LiveId" clId="{A5CC5DD5-7D26-4064-9F24-33A5796F9398}" dt="2022-05-12T18:56:11.330" v="10180" actId="478"/>
          <ac:graphicFrameMkLst>
            <pc:docMk/>
            <pc:sldMk cId="4114116366" sldId="822"/>
            <ac:graphicFrameMk id="28" creationId="{F11B15DE-36D7-3052-BF9A-11C1691A5D87}"/>
          </ac:graphicFrameMkLst>
        </pc:graphicFrameChg>
        <pc:graphicFrameChg chg="add mod">
          <ac:chgData name="Nguyen Chi Son" userId="606856d02e9d83ac" providerId="LiveId" clId="{A5CC5DD5-7D26-4064-9F24-33A5796F9398}" dt="2022-05-12T18:46:42.997" v="9257" actId="1076"/>
          <ac:graphicFrameMkLst>
            <pc:docMk/>
            <pc:sldMk cId="4114116366" sldId="822"/>
            <ac:graphicFrameMk id="33" creationId="{BC181A5D-CA27-CCE8-EC07-A4EE8D707211}"/>
          </ac:graphicFrameMkLst>
        </pc:graphicFrameChg>
        <pc:picChg chg="mod">
          <ac:chgData name="Nguyen Chi Son" userId="606856d02e9d83ac" providerId="LiveId" clId="{A5CC5DD5-7D26-4064-9F24-33A5796F9398}" dt="2022-05-12T18:42:40.968" v="9118" actId="1076"/>
          <ac:picMkLst>
            <pc:docMk/>
            <pc:sldMk cId="4114116366" sldId="822"/>
            <ac:picMk id="3" creationId="{EF5A0F98-5825-A96B-DC05-5CFA2F468FC0}"/>
          </ac:picMkLst>
        </pc:picChg>
      </pc:sldChg>
      <pc:sldChg chg="delSp modSp add mod delAnim modAnim">
        <pc:chgData name="Nguyen Chi Son" userId="606856d02e9d83ac" providerId="LiveId" clId="{A5CC5DD5-7D26-4064-9F24-33A5796F9398}" dt="2022-05-12T19:26:46.776" v="11432"/>
        <pc:sldMkLst>
          <pc:docMk/>
          <pc:sldMk cId="2038862627" sldId="823"/>
        </pc:sldMkLst>
        <pc:spChg chg="mod">
          <ac:chgData name="Nguyen Chi Son" userId="606856d02e9d83ac" providerId="LiveId" clId="{A5CC5DD5-7D26-4064-9F24-33A5796F9398}" dt="2022-05-12T18:56:17.699" v="10186" actId="20577"/>
          <ac:spMkLst>
            <pc:docMk/>
            <pc:sldMk cId="2038862627" sldId="823"/>
            <ac:spMk id="21" creationId="{8BE2A0B7-53EF-93CD-2F4E-E1CFB1DB88D5}"/>
          </ac:spMkLst>
        </pc:spChg>
        <pc:spChg chg="mod">
          <ac:chgData name="Nguyen Chi Son" userId="606856d02e9d83ac" providerId="LiveId" clId="{A5CC5DD5-7D26-4064-9F24-33A5796F9398}" dt="2022-05-12T18:50:00.782" v="9710" actId="20577"/>
          <ac:spMkLst>
            <pc:docMk/>
            <pc:sldMk cId="2038862627" sldId="823"/>
            <ac:spMk id="23" creationId="{4828B6D2-EA4D-2DC6-DE05-EB0C614C11B4}"/>
          </ac:spMkLst>
        </pc:spChg>
        <pc:graphicFrameChg chg="del mod">
          <ac:chgData name="Nguyen Chi Son" userId="606856d02e9d83ac" providerId="LiveId" clId="{A5CC5DD5-7D26-4064-9F24-33A5796F9398}" dt="2022-05-12T18:56:16.808" v="10184" actId="478"/>
          <ac:graphicFrameMkLst>
            <pc:docMk/>
            <pc:sldMk cId="2038862627" sldId="823"/>
            <ac:graphicFrameMk id="28" creationId="{F11B15DE-36D7-3052-BF9A-11C1691A5D87}"/>
          </ac:graphicFrameMkLst>
        </pc:graphicFrameChg>
        <pc:graphicFrameChg chg="del">
          <ac:chgData name="Nguyen Chi Son" userId="606856d02e9d83ac" providerId="LiveId" clId="{A5CC5DD5-7D26-4064-9F24-33A5796F9398}" dt="2022-05-12T18:46:51.727" v="9259" actId="478"/>
          <ac:graphicFrameMkLst>
            <pc:docMk/>
            <pc:sldMk cId="2038862627" sldId="823"/>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6:52.666" v="11433"/>
        <pc:sldMkLst>
          <pc:docMk/>
          <pc:sldMk cId="3830709042" sldId="824"/>
        </pc:sldMkLst>
        <pc:spChg chg="mod">
          <ac:chgData name="Nguyen Chi Son" userId="606856d02e9d83ac" providerId="LiveId" clId="{A5CC5DD5-7D26-4064-9F24-33A5796F9398}" dt="2022-05-12T18:56:22.336" v="10189" actId="20577"/>
          <ac:spMkLst>
            <pc:docMk/>
            <pc:sldMk cId="3830709042" sldId="824"/>
            <ac:spMk id="21" creationId="{8BE2A0B7-53EF-93CD-2F4E-E1CFB1DB88D5}"/>
          </ac:spMkLst>
        </pc:spChg>
        <pc:spChg chg="mod">
          <ac:chgData name="Nguyen Chi Son" userId="606856d02e9d83ac" providerId="LiveId" clId="{A5CC5DD5-7D26-4064-9F24-33A5796F9398}" dt="2022-05-12T18:53:10.480" v="10025" actId="20577"/>
          <ac:spMkLst>
            <pc:docMk/>
            <pc:sldMk cId="3830709042" sldId="824"/>
            <ac:spMk id="23" creationId="{4828B6D2-EA4D-2DC6-DE05-EB0C614C11B4}"/>
          </ac:spMkLst>
        </pc:spChg>
        <pc:graphicFrameChg chg="del">
          <ac:chgData name="Nguyen Chi Son" userId="606856d02e9d83ac" providerId="LiveId" clId="{A5CC5DD5-7D26-4064-9F24-33A5796F9398}" dt="2022-05-12T18:56:21.478" v="10187" actId="478"/>
          <ac:graphicFrameMkLst>
            <pc:docMk/>
            <pc:sldMk cId="3830709042" sldId="824"/>
            <ac:graphicFrameMk id="28" creationId="{F11B15DE-36D7-3052-BF9A-11C1691A5D87}"/>
          </ac:graphicFrameMkLst>
        </pc:graphicFrameChg>
      </pc:sldChg>
      <pc:sldChg chg="addSp delSp modSp add mod modAnim">
        <pc:chgData name="Nguyen Chi Son" userId="606856d02e9d83ac" providerId="LiveId" clId="{A5CC5DD5-7D26-4064-9F24-33A5796F9398}" dt="2022-05-12T19:27:35.665" v="11438"/>
        <pc:sldMkLst>
          <pc:docMk/>
          <pc:sldMk cId="3706217874" sldId="825"/>
        </pc:sldMkLst>
        <pc:spChg chg="del">
          <ac:chgData name="Nguyen Chi Son" userId="606856d02e9d83ac" providerId="LiveId" clId="{A5CC5DD5-7D26-4064-9F24-33A5796F9398}" dt="2022-05-12T19:09:48.603" v="10275" actId="478"/>
          <ac:spMkLst>
            <pc:docMk/>
            <pc:sldMk cId="3706217874" sldId="825"/>
            <ac:spMk id="2" creationId="{10F4835F-1CBF-4122-84E5-439EAA65895A}"/>
          </ac:spMkLst>
        </pc:spChg>
        <pc:spChg chg="del">
          <ac:chgData name="Nguyen Chi Son" userId="606856d02e9d83ac" providerId="LiveId" clId="{A5CC5DD5-7D26-4064-9F24-33A5796F9398}" dt="2022-05-12T19:09:49.072" v="10276" actId="478"/>
          <ac:spMkLst>
            <pc:docMk/>
            <pc:sldMk cId="3706217874" sldId="825"/>
            <ac:spMk id="14" creationId="{7D32D194-B412-7018-E6CF-A521C44E6F9A}"/>
          </ac:spMkLst>
        </pc:spChg>
        <pc:spChg chg="del">
          <ac:chgData name="Nguyen Chi Son" userId="606856d02e9d83ac" providerId="LiveId" clId="{A5CC5DD5-7D26-4064-9F24-33A5796F9398}" dt="2022-05-12T19:09:50.243" v="10277" actId="478"/>
          <ac:spMkLst>
            <pc:docMk/>
            <pc:sldMk cId="3706217874" sldId="825"/>
            <ac:spMk id="18" creationId="{B0A582C7-5A68-EEDB-B03B-9B8433311579}"/>
          </ac:spMkLst>
        </pc:spChg>
        <pc:spChg chg="mod">
          <ac:chgData name="Nguyen Chi Son" userId="606856d02e9d83ac" providerId="LiveId" clId="{A5CC5DD5-7D26-4064-9F24-33A5796F9398}" dt="2022-05-12T18:58:07.253" v="10234" actId="20577"/>
          <ac:spMkLst>
            <pc:docMk/>
            <pc:sldMk cId="3706217874" sldId="825"/>
            <ac:spMk id="21" creationId="{8BE2A0B7-53EF-93CD-2F4E-E1CFB1DB88D5}"/>
          </ac:spMkLst>
        </pc:spChg>
        <pc:spChg chg="mod">
          <ac:chgData name="Nguyen Chi Son" userId="606856d02e9d83ac" providerId="LiveId" clId="{A5CC5DD5-7D26-4064-9F24-33A5796F9398}" dt="2022-05-12T18:55:00.284" v="10177" actId="20577"/>
          <ac:spMkLst>
            <pc:docMk/>
            <pc:sldMk cId="3706217874" sldId="825"/>
            <ac:spMk id="23" creationId="{4828B6D2-EA4D-2DC6-DE05-EB0C614C11B4}"/>
          </ac:spMkLst>
        </pc:spChg>
        <pc:spChg chg="add mod">
          <ac:chgData name="Nguyen Chi Son" userId="606856d02e9d83ac" providerId="LiveId" clId="{A5CC5DD5-7D26-4064-9F24-33A5796F9398}" dt="2022-05-12T19:10:48.445" v="10286"/>
          <ac:spMkLst>
            <pc:docMk/>
            <pc:sldMk cId="3706217874" sldId="825"/>
            <ac:spMk id="25" creationId="{D3DF160F-77F4-A089-535F-111CAF2E019E}"/>
          </ac:spMkLst>
        </pc:spChg>
        <pc:spChg chg="del">
          <ac:chgData name="Nguyen Chi Son" userId="606856d02e9d83ac" providerId="LiveId" clId="{A5CC5DD5-7D26-4064-9F24-33A5796F9398}" dt="2022-05-12T19:09:50.947" v="10278" actId="478"/>
          <ac:spMkLst>
            <pc:docMk/>
            <pc:sldMk cId="3706217874" sldId="825"/>
            <ac:spMk id="26" creationId="{22BFC6DB-485F-3207-5ECA-221FCAC16D5B}"/>
          </ac:spMkLst>
        </pc:spChg>
        <pc:spChg chg="del mod">
          <ac:chgData name="Nguyen Chi Son" userId="606856d02e9d83ac" providerId="LiveId" clId="{A5CC5DD5-7D26-4064-9F24-33A5796F9398}" dt="2022-05-12T19:10:48.132" v="10285" actId="478"/>
          <ac:spMkLst>
            <pc:docMk/>
            <pc:sldMk cId="3706217874" sldId="825"/>
            <ac:spMk id="32" creationId="{56B6872B-16A9-D03A-AD18-AF87163FDCA7}"/>
          </ac:spMkLst>
        </pc:spChg>
        <pc:graphicFrameChg chg="add mod">
          <ac:chgData name="Nguyen Chi Son" userId="606856d02e9d83ac" providerId="LiveId" clId="{A5CC5DD5-7D26-4064-9F24-33A5796F9398}" dt="2022-05-12T18:58:02.445" v="10232" actId="1076"/>
          <ac:graphicFrameMkLst>
            <pc:docMk/>
            <pc:sldMk cId="3706217874" sldId="825"/>
            <ac:graphicFrameMk id="20" creationId="{1807B21C-E2BD-E8DB-3297-D749A4448490}"/>
          </ac:graphicFrameMkLst>
        </pc:graphicFrameChg>
        <pc:graphicFrameChg chg="mod">
          <ac:chgData name="Nguyen Chi Son" userId="606856d02e9d83ac" providerId="LiveId" clId="{A5CC5DD5-7D26-4064-9F24-33A5796F9398}" dt="2022-05-12T19:04:01.369" v="10248" actId="1076"/>
          <ac:graphicFrameMkLst>
            <pc:docMk/>
            <pc:sldMk cId="3706217874" sldId="825"/>
            <ac:graphicFrameMk id="28" creationId="{F11B15DE-36D7-3052-BF9A-11C1691A5D87}"/>
          </ac:graphicFrameMkLst>
        </pc:graphicFrameChg>
        <pc:graphicFrameChg chg="mod">
          <ac:chgData name="Nguyen Chi Son" userId="606856d02e9d83ac" providerId="LiveId" clId="{A5CC5DD5-7D26-4064-9F24-33A5796F9398}" dt="2022-05-12T19:10:38.742" v="10284" actId="1076"/>
          <ac:graphicFrameMkLst>
            <pc:docMk/>
            <pc:sldMk cId="3706217874" sldId="825"/>
            <ac:graphicFrameMk id="33" creationId="{BC181A5D-CA27-CCE8-EC07-A4EE8D707211}"/>
          </ac:graphicFrameMkLst>
        </pc:graphicFrameChg>
      </pc:sldChg>
      <pc:sldChg chg="delSp modSp add mod modAnim">
        <pc:chgData name="Nguyen Chi Son" userId="606856d02e9d83ac" providerId="LiveId" clId="{A5CC5DD5-7D26-4064-9F24-33A5796F9398}" dt="2022-05-12T19:27:28.368" v="11436"/>
        <pc:sldMkLst>
          <pc:docMk/>
          <pc:sldMk cId="708831908" sldId="826"/>
        </pc:sldMkLst>
        <pc:spChg chg="del">
          <ac:chgData name="Nguyen Chi Son" userId="606856d02e9d83ac" providerId="LiveId" clId="{A5CC5DD5-7D26-4064-9F24-33A5796F9398}" dt="2022-05-12T19:09:44.056" v="10271" actId="478"/>
          <ac:spMkLst>
            <pc:docMk/>
            <pc:sldMk cId="708831908" sldId="826"/>
            <ac:spMk id="2" creationId="{10F4835F-1CBF-4122-84E5-439EAA65895A}"/>
          </ac:spMkLst>
        </pc:spChg>
        <pc:spChg chg="del">
          <ac:chgData name="Nguyen Chi Son" userId="606856d02e9d83ac" providerId="LiveId" clId="{A5CC5DD5-7D26-4064-9F24-33A5796F9398}" dt="2022-05-12T19:09:44.556" v="10272" actId="478"/>
          <ac:spMkLst>
            <pc:docMk/>
            <pc:sldMk cId="708831908" sldId="826"/>
            <ac:spMk id="14" creationId="{7D32D194-B412-7018-E6CF-A521C44E6F9A}"/>
          </ac:spMkLst>
        </pc:spChg>
        <pc:spChg chg="del">
          <ac:chgData name="Nguyen Chi Son" userId="606856d02e9d83ac" providerId="LiveId" clId="{A5CC5DD5-7D26-4064-9F24-33A5796F9398}" dt="2022-05-12T19:09:45.447" v="10273" actId="478"/>
          <ac:spMkLst>
            <pc:docMk/>
            <pc:sldMk cId="708831908" sldId="826"/>
            <ac:spMk id="18" creationId="{B0A582C7-5A68-EEDB-B03B-9B8433311579}"/>
          </ac:spMkLst>
        </pc:spChg>
        <pc:spChg chg="del">
          <ac:chgData name="Nguyen Chi Son" userId="606856d02e9d83ac" providerId="LiveId" clId="{A5CC5DD5-7D26-4064-9F24-33A5796F9398}" dt="2022-05-12T19:09:46.181" v="10274" actId="478"/>
          <ac:spMkLst>
            <pc:docMk/>
            <pc:sldMk cId="708831908" sldId="826"/>
            <ac:spMk id="26" creationId="{22BFC6DB-485F-3207-5ECA-221FCAC16D5B}"/>
          </ac:spMkLst>
        </pc:spChg>
        <pc:graphicFrameChg chg="mod">
          <ac:chgData name="Nguyen Chi Son" userId="606856d02e9d83ac" providerId="LiveId" clId="{A5CC5DD5-7D26-4064-9F24-33A5796F9398}" dt="2022-05-12T19:07:54.869" v="10263" actId="1036"/>
          <ac:graphicFrameMkLst>
            <pc:docMk/>
            <pc:sldMk cId="708831908" sldId="826"/>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7:43.055" v="11440"/>
        <pc:sldMkLst>
          <pc:docMk/>
          <pc:sldMk cId="176765850" sldId="827"/>
        </pc:sldMkLst>
        <pc:spChg chg="mod">
          <ac:chgData name="Nguyen Chi Son" userId="606856d02e9d83ac" providerId="LiveId" clId="{A5CC5DD5-7D26-4064-9F24-33A5796F9398}" dt="2022-05-12T19:11:16.698" v="10290" actId="20577"/>
          <ac:spMkLst>
            <pc:docMk/>
            <pc:sldMk cId="176765850" sldId="827"/>
            <ac:spMk id="23" creationId="{4828B6D2-EA4D-2DC6-DE05-EB0C614C11B4}"/>
          </ac:spMkLst>
        </pc:spChg>
        <pc:graphicFrameChg chg="del">
          <ac:chgData name="Nguyen Chi Son" userId="606856d02e9d83ac" providerId="LiveId" clId="{A5CC5DD5-7D26-4064-9F24-33A5796F9398}" dt="2022-05-12T19:11:10.962" v="10288" actId="478"/>
          <ac:graphicFrameMkLst>
            <pc:docMk/>
            <pc:sldMk cId="176765850" sldId="827"/>
            <ac:graphicFrameMk id="33" creationId="{BC181A5D-CA27-CCE8-EC07-A4EE8D707211}"/>
          </ac:graphicFrameMkLst>
        </pc:graphicFrameChg>
      </pc:sldChg>
      <pc:sldChg chg="modSp add modAnim">
        <pc:chgData name="Nguyen Chi Son" userId="606856d02e9d83ac" providerId="LiveId" clId="{A5CC5DD5-7D26-4064-9F24-33A5796F9398}" dt="2022-05-12T19:27:50.820" v="11442"/>
        <pc:sldMkLst>
          <pc:docMk/>
          <pc:sldMk cId="1740394861" sldId="828"/>
        </pc:sldMkLst>
        <pc:spChg chg="mod">
          <ac:chgData name="Nguyen Chi Son" userId="606856d02e9d83ac" providerId="LiveId" clId="{A5CC5DD5-7D26-4064-9F24-33A5796F9398}" dt="2022-05-12T19:11:30.579" v="10292"/>
          <ac:spMkLst>
            <pc:docMk/>
            <pc:sldMk cId="1740394861" sldId="828"/>
            <ac:spMk id="23" creationId="{4828B6D2-EA4D-2DC6-DE05-EB0C614C11B4}"/>
          </ac:spMkLst>
        </pc:spChg>
      </pc:sldChg>
      <pc:sldChg chg="addSp delSp modSp add mod delAnim modAnim">
        <pc:chgData name="Nguyen Chi Son" userId="606856d02e9d83ac" providerId="LiveId" clId="{A5CC5DD5-7D26-4064-9F24-33A5796F9398}" dt="2022-05-12T19:28:40.220" v="11463"/>
        <pc:sldMkLst>
          <pc:docMk/>
          <pc:sldMk cId="1451218854" sldId="829"/>
        </pc:sldMkLst>
        <pc:spChg chg="del">
          <ac:chgData name="Nguyen Chi Son" userId="606856d02e9d83ac" providerId="LiveId" clId="{A5CC5DD5-7D26-4064-9F24-33A5796F9398}" dt="2022-05-12T19:12:06.813" v="10296" actId="478"/>
          <ac:spMkLst>
            <pc:docMk/>
            <pc:sldMk cId="1451218854" sldId="829"/>
            <ac:spMk id="13" creationId="{CA143F7C-88D4-5EFA-F85C-A8A489BEC27C}"/>
          </ac:spMkLst>
        </pc:spChg>
        <pc:spChg chg="del">
          <ac:chgData name="Nguyen Chi Son" userId="606856d02e9d83ac" providerId="LiveId" clId="{A5CC5DD5-7D26-4064-9F24-33A5796F9398}" dt="2022-05-12T19:12:06.813" v="10296" actId="478"/>
          <ac:spMkLst>
            <pc:docMk/>
            <pc:sldMk cId="1451218854" sldId="829"/>
            <ac:spMk id="14" creationId="{4D59D54C-7348-5204-4FC8-0BE9E77E9CBE}"/>
          </ac:spMkLst>
        </pc:spChg>
        <pc:spChg chg="del">
          <ac:chgData name="Nguyen Chi Son" userId="606856d02e9d83ac" providerId="LiveId" clId="{A5CC5DD5-7D26-4064-9F24-33A5796F9398}" dt="2022-05-12T19:12:06.813" v="10296" actId="478"/>
          <ac:spMkLst>
            <pc:docMk/>
            <pc:sldMk cId="1451218854" sldId="829"/>
            <ac:spMk id="15" creationId="{CD05BD16-4BFD-823C-7806-B6AC9FE0FCA7}"/>
          </ac:spMkLst>
        </pc:spChg>
        <pc:spChg chg="del">
          <ac:chgData name="Nguyen Chi Son" userId="606856d02e9d83ac" providerId="LiveId" clId="{A5CC5DD5-7D26-4064-9F24-33A5796F9398}" dt="2022-05-12T19:12:06.813" v="10296" actId="478"/>
          <ac:spMkLst>
            <pc:docMk/>
            <pc:sldMk cId="1451218854" sldId="829"/>
            <ac:spMk id="16" creationId="{9AF96B58-EC05-4724-BF83-4F29FEC02B98}"/>
          </ac:spMkLst>
        </pc:spChg>
        <pc:spChg chg="mod">
          <ac:chgData name="Nguyen Chi Son" userId="606856d02e9d83ac" providerId="LiveId" clId="{A5CC5DD5-7D26-4064-9F24-33A5796F9398}" dt="2022-05-12T19:13:32.780" v="11162" actId="20577"/>
          <ac:spMkLst>
            <pc:docMk/>
            <pc:sldMk cId="1451218854" sldId="829"/>
            <ac:spMk id="19" creationId="{9C339D16-68E4-43C4-A62E-D0146138D23B}"/>
          </ac:spMkLst>
        </pc:spChg>
        <pc:spChg chg="add mod">
          <ac:chgData name="Nguyen Chi Son" userId="606856d02e9d83ac" providerId="LiveId" clId="{A5CC5DD5-7D26-4064-9F24-33A5796F9398}" dt="2022-05-12T19:21:27.010" v="11331" actId="20577"/>
          <ac:spMkLst>
            <pc:docMk/>
            <pc:sldMk cId="1451218854" sldId="829"/>
            <ac:spMk id="21" creationId="{50DC346E-37D2-67BA-BB07-CBDAA3296872}"/>
          </ac:spMkLst>
        </pc:spChg>
        <pc:spChg chg="add mod">
          <ac:chgData name="Nguyen Chi Son" userId="606856d02e9d83ac" providerId="LiveId" clId="{A5CC5DD5-7D26-4064-9F24-33A5796F9398}" dt="2022-05-12T19:14:01.763" v="11178" actId="1035"/>
          <ac:spMkLst>
            <pc:docMk/>
            <pc:sldMk cId="1451218854" sldId="829"/>
            <ac:spMk id="22" creationId="{743BB189-4CB2-9EA8-7130-A2FD175722BA}"/>
          </ac:spMkLst>
        </pc:spChg>
        <pc:spChg chg="add mod">
          <ac:chgData name="Nguyen Chi Son" userId="606856d02e9d83ac" providerId="LiveId" clId="{A5CC5DD5-7D26-4064-9F24-33A5796F9398}" dt="2022-05-12T19:22:15.946" v="11397" actId="20577"/>
          <ac:spMkLst>
            <pc:docMk/>
            <pc:sldMk cId="1451218854" sldId="829"/>
            <ac:spMk id="23" creationId="{FBDD97D1-F9C0-0E01-FF85-B786B185895F}"/>
          </ac:spMkLst>
        </pc:spChg>
        <pc:spChg chg="add mod">
          <ac:chgData name="Nguyen Chi Son" userId="606856d02e9d83ac" providerId="LiveId" clId="{A5CC5DD5-7D26-4064-9F24-33A5796F9398}" dt="2022-05-12T19:14:01.763" v="11178" actId="1035"/>
          <ac:spMkLst>
            <pc:docMk/>
            <pc:sldMk cId="1451218854" sldId="829"/>
            <ac:spMk id="24" creationId="{6D9BA44E-CD26-6C8A-BED7-1C2F4A9A5079}"/>
          </ac:spMkLst>
        </pc:spChg>
        <pc:graphicFrameChg chg="del">
          <ac:chgData name="Nguyen Chi Son" userId="606856d02e9d83ac" providerId="LiveId" clId="{A5CC5DD5-7D26-4064-9F24-33A5796F9398}" dt="2022-05-12T19:12:06.813" v="10296" actId="478"/>
          <ac:graphicFrameMkLst>
            <pc:docMk/>
            <pc:sldMk cId="1451218854" sldId="829"/>
            <ac:graphicFrameMk id="11" creationId="{50CB3489-ABCF-C823-F890-ED235BA3D376}"/>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7" creationId="{78C25881-7C8B-3C50-09CE-73EA1BE9D7E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8" creationId="{461A1687-07FB-1A8F-5BE0-062DE594986F}"/>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0" creationId="{88B5447F-E622-421C-3772-C017150B8930}"/>
          </ac:graphicFrameMkLst>
        </pc:graphicFrameChg>
        <pc:graphicFrameChg chg="add del mod">
          <ac:chgData name="Nguyen Chi Son" userId="606856d02e9d83ac" providerId="LiveId" clId="{A5CC5DD5-7D26-4064-9F24-33A5796F9398}" dt="2022-05-12T19:16:20.479" v="11209" actId="478"/>
          <ac:graphicFrameMkLst>
            <pc:docMk/>
            <pc:sldMk cId="1451218854" sldId="829"/>
            <ac:graphicFrameMk id="25" creationId="{21A30D41-5DB2-97DF-43E4-03B94307142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6" creationId="{6B5243E3-C74E-DB0F-5491-5E0AC7E5CB36}"/>
          </ac:graphicFrameMkLst>
        </pc:graphicFrameChg>
        <pc:graphicFrameChg chg="add del mod">
          <ac:chgData name="Nguyen Chi Son" userId="606856d02e9d83ac" providerId="LiveId" clId="{A5CC5DD5-7D26-4064-9F24-33A5796F9398}" dt="2022-05-12T19:14:57.386" v="11188" actId="478"/>
          <ac:graphicFrameMkLst>
            <pc:docMk/>
            <pc:sldMk cId="1451218854" sldId="829"/>
            <ac:graphicFrameMk id="27" creationId="{F27F7C1B-AB18-5563-1DDD-FFAE6D4AF419}"/>
          </ac:graphicFrameMkLst>
        </pc:graphicFrameChg>
        <pc:graphicFrameChg chg="add del mod">
          <ac:chgData name="Nguyen Chi Son" userId="606856d02e9d83ac" providerId="LiveId" clId="{A5CC5DD5-7D26-4064-9F24-33A5796F9398}" dt="2022-05-12T19:14:59.449" v="11189" actId="478"/>
          <ac:graphicFrameMkLst>
            <pc:docMk/>
            <pc:sldMk cId="1451218854" sldId="829"/>
            <ac:graphicFrameMk id="28" creationId="{FD267675-AB24-B45E-9412-993912FE9FBE}"/>
          </ac:graphicFrameMkLst>
        </pc:graphicFrameChg>
        <pc:graphicFrameChg chg="add del mod">
          <ac:chgData name="Nguyen Chi Son" userId="606856d02e9d83ac" providerId="LiveId" clId="{A5CC5DD5-7D26-4064-9F24-33A5796F9398}" dt="2022-05-12T19:16:20.822" v="11210" actId="478"/>
          <ac:graphicFrameMkLst>
            <pc:docMk/>
            <pc:sldMk cId="1451218854" sldId="829"/>
            <ac:graphicFrameMk id="29" creationId="{EBD8B1EA-EA33-05EB-863E-D462FE629869}"/>
          </ac:graphicFrameMkLst>
        </pc:graphicFrameChg>
        <pc:graphicFrameChg chg="add mod">
          <ac:chgData name="Nguyen Chi Son" userId="606856d02e9d83ac" providerId="LiveId" clId="{A5CC5DD5-7D26-4064-9F24-33A5796F9398}" dt="2022-05-12T19:21:18.448" v="11316" actId="1038"/>
          <ac:graphicFrameMkLst>
            <pc:docMk/>
            <pc:sldMk cId="1451218854" sldId="829"/>
            <ac:graphicFrameMk id="30" creationId="{B11EEC5E-F8CB-93D2-1BF3-58301FAA5ADB}"/>
          </ac:graphicFrameMkLst>
        </pc:graphicFrameChg>
        <pc:graphicFrameChg chg="add mod">
          <ac:chgData name="Nguyen Chi Son" userId="606856d02e9d83ac" providerId="LiveId" clId="{A5CC5DD5-7D26-4064-9F24-33A5796F9398}" dt="2022-05-12T19:16:08.870" v="11208" actId="1076"/>
          <ac:graphicFrameMkLst>
            <pc:docMk/>
            <pc:sldMk cId="1451218854" sldId="829"/>
            <ac:graphicFrameMk id="31" creationId="{8599E9CB-C620-997B-AD17-817B0D838791}"/>
          </ac:graphicFrameMkLst>
        </pc:graphicFrameChg>
        <pc:graphicFrameChg chg="add mod">
          <ac:chgData name="Nguyen Chi Son" userId="606856d02e9d83ac" providerId="LiveId" clId="{A5CC5DD5-7D26-4064-9F24-33A5796F9398}" dt="2022-05-12T19:19:11.477" v="11274" actId="1076"/>
          <ac:graphicFrameMkLst>
            <pc:docMk/>
            <pc:sldMk cId="1451218854" sldId="829"/>
            <ac:graphicFrameMk id="32" creationId="{251DBB10-B782-3E07-BF3F-F6D5D4D82974}"/>
          </ac:graphicFrameMkLst>
        </pc:graphicFrameChg>
        <pc:graphicFrameChg chg="add mod">
          <ac:chgData name="Nguyen Chi Son" userId="606856d02e9d83ac" providerId="LiveId" clId="{A5CC5DD5-7D26-4064-9F24-33A5796F9398}" dt="2022-05-12T19:22:18.555" v="11402" actId="1036"/>
          <ac:graphicFrameMkLst>
            <pc:docMk/>
            <pc:sldMk cId="1451218854" sldId="829"/>
            <ac:graphicFrameMk id="33" creationId="{E773946E-F8D5-C275-FBB2-57CB2AA31CD6}"/>
          </ac:graphicFrameMkLst>
        </pc:graphicFrameChg>
        <pc:graphicFrameChg chg="add mod">
          <ac:chgData name="Nguyen Chi Son" userId="606856d02e9d83ac" providerId="LiveId" clId="{A5CC5DD5-7D26-4064-9F24-33A5796F9398}" dt="2022-05-12T19:21:41.712" v="11335" actId="1076"/>
          <ac:graphicFrameMkLst>
            <pc:docMk/>
            <pc:sldMk cId="1451218854" sldId="829"/>
            <ac:graphicFrameMk id="34" creationId="{091A29AC-2652-C735-4781-BA998C00FFEC}"/>
          </ac:graphicFrameMkLst>
        </pc:graphicFrameChg>
        <pc:graphicFrameChg chg="add mod">
          <ac:chgData name="Nguyen Chi Son" userId="606856d02e9d83ac" providerId="LiveId" clId="{A5CC5DD5-7D26-4064-9F24-33A5796F9398}" dt="2022-05-12T19:22:22.914" v="11404" actId="1076"/>
          <ac:graphicFrameMkLst>
            <pc:docMk/>
            <pc:sldMk cId="1451218854" sldId="829"/>
            <ac:graphicFrameMk id="35" creationId="{B0190A98-4BF9-2549-98BE-043E2B35EF3D}"/>
          </ac:graphicFrameMkLst>
        </pc:graphicFrameChg>
        <pc:picChg chg="del">
          <ac:chgData name="Nguyen Chi Son" userId="606856d02e9d83ac" providerId="LiveId" clId="{A5CC5DD5-7D26-4064-9F24-33A5796F9398}" dt="2022-05-12T19:12:05.250" v="10295" actId="478"/>
          <ac:picMkLst>
            <pc:docMk/>
            <pc:sldMk cId="1451218854" sldId="829"/>
            <ac:picMk id="4" creationId="{DB0979A4-57B6-FD5B-E7AC-D965352CD6E1}"/>
          </ac:picMkLst>
        </pc:picChg>
      </pc:sldChg>
    </pc:docChg>
  </pc:docChgLst>
  <pc:docChgLst>
    <pc:chgData name="Nguyen Chi Son" userId="606856d02e9d83ac" providerId="LiveId" clId="{096E4E68-1FA0-4548-A870-04D152179CD5}"/>
    <pc:docChg chg="undo custSel addSld modSld">
      <pc:chgData name="Nguyen Chi Son" userId="606856d02e9d83ac" providerId="LiveId" clId="{096E4E68-1FA0-4548-A870-04D152179CD5}" dt="2022-05-20T06:18:56.610" v="7503"/>
      <pc:docMkLst>
        <pc:docMk/>
      </pc:docMkLst>
      <pc:sldChg chg="modSp mod">
        <pc:chgData name="Nguyen Chi Son" userId="606856d02e9d83ac" providerId="LiveId" clId="{096E4E68-1FA0-4548-A870-04D152179CD5}" dt="2022-05-19T20:08:32.888" v="51" actId="20577"/>
        <pc:sldMkLst>
          <pc:docMk/>
          <pc:sldMk cId="2922349590" sldId="256"/>
        </pc:sldMkLst>
        <pc:spChg chg="mod">
          <ac:chgData name="Nguyen Chi Son" userId="606856d02e9d83ac" providerId="LiveId" clId="{096E4E68-1FA0-4548-A870-04D152179CD5}" dt="2022-05-19T20:08:32.888" v="51" actId="20577"/>
          <ac:spMkLst>
            <pc:docMk/>
            <pc:sldMk cId="2922349590" sldId="256"/>
            <ac:spMk id="136" creationId="{C574B640-0199-463F-87CA-8E3956B46E10}"/>
          </ac:spMkLst>
        </pc:spChg>
      </pc:sldChg>
      <pc:sldChg chg="modSp mod">
        <pc:chgData name="Nguyen Chi Son" userId="606856d02e9d83ac" providerId="LiveId" clId="{096E4E68-1FA0-4548-A870-04D152179CD5}" dt="2022-05-20T04:56:57.030" v="4116" actId="20577"/>
        <pc:sldMkLst>
          <pc:docMk/>
          <pc:sldMk cId="3319126272" sldId="622"/>
        </pc:sldMkLst>
        <pc:spChg chg="mod">
          <ac:chgData name="Nguyen Chi Son" userId="606856d02e9d83ac" providerId="LiveId" clId="{096E4E68-1FA0-4548-A870-04D152179CD5}" dt="2022-05-20T04:56:57.030" v="4116" actId="20577"/>
          <ac:spMkLst>
            <pc:docMk/>
            <pc:sldMk cId="3319126272" sldId="622"/>
            <ac:spMk id="2" creationId="{DAF08EC2-5D0D-48D9-855C-A59C0E5ED55B}"/>
          </ac:spMkLst>
        </pc:spChg>
      </pc:sldChg>
      <pc:sldChg chg="modSp mod">
        <pc:chgData name="Nguyen Chi Son" userId="606856d02e9d83ac" providerId="LiveId" clId="{096E4E68-1FA0-4548-A870-04D152179CD5}" dt="2022-05-19T20:08:40.405" v="71" actId="20577"/>
        <pc:sldMkLst>
          <pc:docMk/>
          <pc:sldMk cId="1033004166" sldId="675"/>
        </pc:sldMkLst>
        <pc:spChg chg="mod">
          <ac:chgData name="Nguyen Chi Son" userId="606856d02e9d83ac" providerId="LiveId" clId="{096E4E68-1FA0-4548-A870-04D152179CD5}" dt="2022-05-19T20:08:40.405" v="71" actId="20577"/>
          <ac:spMkLst>
            <pc:docMk/>
            <pc:sldMk cId="1033004166" sldId="675"/>
            <ac:spMk id="2" creationId="{DAF08EC2-5D0D-48D9-855C-A59C0E5ED55B}"/>
          </ac:spMkLst>
        </pc:spChg>
      </pc:sldChg>
      <pc:sldChg chg="addSp delSp modSp mod">
        <pc:chgData name="Nguyen Chi Son" userId="606856d02e9d83ac" providerId="LiveId" clId="{096E4E68-1FA0-4548-A870-04D152179CD5}" dt="2022-05-20T05:03:51.876" v="4719" actId="14100"/>
        <pc:sldMkLst>
          <pc:docMk/>
          <pc:sldMk cId="3014091475" sldId="782"/>
        </pc:sldMkLst>
        <pc:spChg chg="mod">
          <ac:chgData name="Nguyen Chi Son" userId="606856d02e9d83ac" providerId="LiveId" clId="{096E4E68-1FA0-4548-A870-04D152179CD5}" dt="2022-05-20T04:57:33.919" v="4187" actId="20577"/>
          <ac:spMkLst>
            <pc:docMk/>
            <pc:sldMk cId="3014091475" sldId="782"/>
            <ac:spMk id="2" creationId="{BA8A6260-CA4B-46A9-A06E-C71EE59E6992}"/>
          </ac:spMkLst>
        </pc:spChg>
        <pc:spChg chg="add mod">
          <ac:chgData name="Nguyen Chi Son" userId="606856d02e9d83ac" providerId="LiveId" clId="{096E4E68-1FA0-4548-A870-04D152179CD5}" dt="2022-05-20T05:03:51.876" v="4719" actId="14100"/>
          <ac:spMkLst>
            <pc:docMk/>
            <pc:sldMk cId="3014091475" sldId="782"/>
            <ac:spMk id="8" creationId="{C7D0BECE-FA04-2CAB-BF44-2E1DB7B0E0D5}"/>
          </ac:spMkLst>
        </pc:spChg>
        <pc:picChg chg="add mod">
          <ac:chgData name="Nguyen Chi Son" userId="606856d02e9d83ac" providerId="LiveId" clId="{096E4E68-1FA0-4548-A870-04D152179CD5}" dt="2022-05-20T05:03:46.158" v="4717" actId="1076"/>
          <ac:picMkLst>
            <pc:docMk/>
            <pc:sldMk cId="3014091475" sldId="782"/>
            <ac:picMk id="4" creationId="{A16CABB9-43CF-08BC-83CC-8C0879867248}"/>
          </ac:picMkLst>
        </pc:picChg>
        <pc:picChg chg="add mod">
          <ac:chgData name="Nguyen Chi Son" userId="606856d02e9d83ac" providerId="LiveId" clId="{096E4E68-1FA0-4548-A870-04D152179CD5}" dt="2022-05-20T05:03:26.143" v="4711" actId="14100"/>
          <ac:picMkLst>
            <pc:docMk/>
            <pc:sldMk cId="3014091475" sldId="782"/>
            <ac:picMk id="6" creationId="{60F7CAA7-EDDF-C5BA-38B8-EB76EB41D887}"/>
          </ac:picMkLst>
        </pc:picChg>
        <pc:picChg chg="del">
          <ac:chgData name="Nguyen Chi Son" userId="606856d02e9d83ac" providerId="LiveId" clId="{096E4E68-1FA0-4548-A870-04D152179CD5}" dt="2022-05-20T04:56:59.139" v="4117" actId="478"/>
          <ac:picMkLst>
            <pc:docMk/>
            <pc:sldMk cId="3014091475" sldId="782"/>
            <ac:picMk id="7" creationId="{94B706CA-2F5E-87EE-966F-A6079CA5E5D9}"/>
          </ac:picMkLst>
        </pc:picChg>
        <pc:picChg chg="del">
          <ac:chgData name="Nguyen Chi Son" userId="606856d02e9d83ac" providerId="LiveId" clId="{096E4E68-1FA0-4548-A870-04D152179CD5}" dt="2022-05-20T04:56:59.592" v="4118" actId="478"/>
          <ac:picMkLst>
            <pc:docMk/>
            <pc:sldMk cId="3014091475" sldId="782"/>
            <ac:picMk id="10" creationId="{27373A48-0CFA-9245-68AE-861614FBB6FD}"/>
          </ac:picMkLst>
        </pc:picChg>
        <pc:picChg chg="add mod">
          <ac:chgData name="Nguyen Chi Son" userId="606856d02e9d83ac" providerId="LiveId" clId="{096E4E68-1FA0-4548-A870-04D152179CD5}" dt="2022-05-20T05:03:31.221" v="4713" actId="1076"/>
          <ac:picMkLst>
            <pc:docMk/>
            <pc:sldMk cId="3014091475" sldId="782"/>
            <ac:picMk id="11" creationId="{F9DC9CA3-F792-92CC-F1AD-D02FB43AACD0}"/>
          </ac:picMkLst>
        </pc:picChg>
      </pc:sldChg>
      <pc:sldChg chg="addSp delSp modSp mod modAnim">
        <pc:chgData name="Nguyen Chi Son" userId="606856d02e9d83ac" providerId="LiveId" clId="{096E4E68-1FA0-4548-A870-04D152179CD5}" dt="2022-05-20T06:12:55.351" v="7431"/>
        <pc:sldMkLst>
          <pc:docMk/>
          <pc:sldMk cId="4090454743" sldId="854"/>
        </pc:sldMkLst>
        <pc:spChg chg="mod">
          <ac:chgData name="Nguyen Chi Son" userId="606856d02e9d83ac" providerId="LiveId" clId="{096E4E68-1FA0-4548-A870-04D152179CD5}" dt="2022-05-19T20:21:09.964" v="946" actId="20577"/>
          <ac:spMkLst>
            <pc:docMk/>
            <pc:sldMk cId="4090454743" sldId="854"/>
            <ac:spMk id="2" creationId="{BA8A6260-CA4B-46A9-A06E-C71EE59E6992}"/>
          </ac:spMkLst>
        </pc:spChg>
        <pc:spChg chg="mod">
          <ac:chgData name="Nguyen Chi Son" userId="606856d02e9d83ac" providerId="LiveId" clId="{096E4E68-1FA0-4548-A870-04D152179CD5}" dt="2022-05-19T20:22:20.952" v="1042" actId="1076"/>
          <ac:spMkLst>
            <pc:docMk/>
            <pc:sldMk cId="4090454743" sldId="854"/>
            <ac:spMk id="15" creationId="{AC426AE2-7F47-0E3D-BB54-38C12BD20D73}"/>
          </ac:spMkLst>
        </pc:spChg>
        <pc:graphicFrameChg chg="mod">
          <ac:chgData name="Nguyen Chi Son" userId="606856d02e9d83ac" providerId="LiveId" clId="{096E4E68-1FA0-4548-A870-04D152179CD5}" dt="2022-05-19T20:22:22.793" v="1043" actId="1076"/>
          <ac:graphicFrameMkLst>
            <pc:docMk/>
            <pc:sldMk cId="4090454743" sldId="854"/>
            <ac:graphicFrameMk id="9" creationId="{786A72E9-F6BF-1EB6-4466-D8522AC66303}"/>
          </ac:graphicFrameMkLst>
        </pc:graphicFrameChg>
        <pc:graphicFrameChg chg="add mod">
          <ac:chgData name="Nguyen Chi Son" userId="606856d02e9d83ac" providerId="LiveId" clId="{096E4E68-1FA0-4548-A870-04D152179CD5}" dt="2022-05-19T20:21:56.498" v="1026" actId="1076"/>
          <ac:graphicFrameMkLst>
            <pc:docMk/>
            <pc:sldMk cId="4090454743" sldId="854"/>
            <ac:graphicFrameMk id="12" creationId="{84185084-70EC-EBD8-5111-9144DBB85E1F}"/>
          </ac:graphicFrameMkLst>
        </pc:graphicFrameChg>
        <pc:picChg chg="add mod">
          <ac:chgData name="Nguyen Chi Son" userId="606856d02e9d83ac" providerId="LiveId" clId="{096E4E68-1FA0-4548-A870-04D152179CD5}" dt="2022-05-19T20:21:36.586" v="1013" actId="1076"/>
          <ac:picMkLst>
            <pc:docMk/>
            <pc:sldMk cId="4090454743" sldId="854"/>
            <ac:picMk id="4" creationId="{CFEB2FE8-E1C7-BE0B-DBD7-6166589FCDF8}"/>
          </ac:picMkLst>
        </pc:picChg>
        <pc:picChg chg="del">
          <ac:chgData name="Nguyen Chi Son" userId="606856d02e9d83ac" providerId="LiveId" clId="{096E4E68-1FA0-4548-A870-04D152179CD5}" dt="2022-05-19T20:08:53.548" v="74" actId="478"/>
          <ac:picMkLst>
            <pc:docMk/>
            <pc:sldMk cId="4090454743" sldId="854"/>
            <ac:picMk id="5" creationId="{FDABDA9F-5F97-DCCC-A8E6-19F59E7EDEC8}"/>
          </ac:picMkLst>
        </pc:picChg>
        <pc:picChg chg="add del mod">
          <ac:chgData name="Nguyen Chi Son" userId="606856d02e9d83ac" providerId="LiveId" clId="{096E4E68-1FA0-4548-A870-04D152179CD5}" dt="2022-05-19T20:18:29.577" v="517" actId="478"/>
          <ac:picMkLst>
            <pc:docMk/>
            <pc:sldMk cId="4090454743" sldId="854"/>
            <ac:picMk id="8" creationId="{3293351A-D295-37F9-2F6F-3FAEAF4A026A}"/>
          </ac:picMkLst>
        </pc:picChg>
        <pc:picChg chg="del">
          <ac:chgData name="Nguyen Chi Son" userId="606856d02e9d83ac" providerId="LiveId" clId="{096E4E68-1FA0-4548-A870-04D152179CD5}" dt="2022-05-19T20:08:52.541" v="72" actId="478"/>
          <ac:picMkLst>
            <pc:docMk/>
            <pc:sldMk cId="4090454743" sldId="854"/>
            <ac:picMk id="10" creationId="{6230151C-B189-BCA5-501E-00DBD936CC40}"/>
          </ac:picMkLst>
        </pc:picChg>
        <pc:picChg chg="del">
          <ac:chgData name="Nguyen Chi Son" userId="606856d02e9d83ac" providerId="LiveId" clId="{096E4E68-1FA0-4548-A870-04D152179CD5}" dt="2022-05-19T20:08:52.972" v="73" actId="478"/>
          <ac:picMkLst>
            <pc:docMk/>
            <pc:sldMk cId="4090454743" sldId="854"/>
            <ac:picMk id="13" creationId="{9012E897-9323-0106-1C68-546028F93637}"/>
          </ac:picMkLst>
        </pc:picChg>
        <pc:cxnChg chg="add mod">
          <ac:chgData name="Nguyen Chi Son" userId="606856d02e9d83ac" providerId="LiveId" clId="{096E4E68-1FA0-4548-A870-04D152179CD5}" dt="2022-05-19T20:21:47.572" v="1022" actId="1037"/>
          <ac:cxnSpMkLst>
            <pc:docMk/>
            <pc:sldMk cId="4090454743" sldId="854"/>
            <ac:cxnSpMk id="11" creationId="{7C222C8C-65D6-D4BC-393F-FE48AF9AD69A}"/>
          </ac:cxnSpMkLst>
        </pc:cxnChg>
      </pc:sldChg>
      <pc:sldChg chg="addSp delSp modSp mod modAnim">
        <pc:chgData name="Nguyen Chi Son" userId="606856d02e9d83ac" providerId="LiveId" clId="{096E4E68-1FA0-4548-A870-04D152179CD5}" dt="2022-05-20T06:14:20.350" v="7455"/>
        <pc:sldMkLst>
          <pc:docMk/>
          <pc:sldMk cId="388516391" sldId="865"/>
        </pc:sldMkLst>
        <pc:spChg chg="del">
          <ac:chgData name="Nguyen Chi Son" userId="606856d02e9d83ac" providerId="LiveId" clId="{096E4E68-1FA0-4548-A870-04D152179CD5}" dt="2022-05-20T05:04:07.782" v="4721" actId="478"/>
          <ac:spMkLst>
            <pc:docMk/>
            <pc:sldMk cId="388516391" sldId="865"/>
            <ac:spMk id="10" creationId="{D98CE14C-9A27-2914-79C0-C7B48EB2DECD}"/>
          </ac:spMkLst>
        </pc:spChg>
        <pc:spChg chg="del">
          <ac:chgData name="Nguyen Chi Son" userId="606856d02e9d83ac" providerId="LiveId" clId="{096E4E68-1FA0-4548-A870-04D152179CD5}" dt="2022-05-20T05:04:07.782" v="4721" actId="478"/>
          <ac:spMkLst>
            <pc:docMk/>
            <pc:sldMk cId="388516391" sldId="865"/>
            <ac:spMk id="13" creationId="{8567C54E-DBCB-0D35-F240-006D821F72BD}"/>
          </ac:spMkLst>
        </pc:spChg>
        <pc:spChg chg="mod">
          <ac:chgData name="Nguyen Chi Son" userId="606856d02e9d83ac" providerId="LiveId" clId="{096E4E68-1FA0-4548-A870-04D152179CD5}" dt="2022-05-20T05:04:20.532" v="4822" actId="20577"/>
          <ac:spMkLst>
            <pc:docMk/>
            <pc:sldMk cId="388516391" sldId="865"/>
            <ac:spMk id="19" creationId="{9C339D16-68E4-43C4-A62E-D0146138D23B}"/>
          </ac:spMkLst>
        </pc:spChg>
        <pc:spChg chg="add mod">
          <ac:chgData name="Nguyen Chi Son" userId="606856d02e9d83ac" providerId="LiveId" clId="{096E4E68-1FA0-4548-A870-04D152179CD5}" dt="2022-05-20T05:08:40.055" v="5353" actId="1035"/>
          <ac:spMkLst>
            <pc:docMk/>
            <pc:sldMk cId="388516391" sldId="865"/>
            <ac:spMk id="20" creationId="{C7D0667D-DAF1-DFCD-4360-8EA2B4817CAE}"/>
          </ac:spMkLst>
        </pc:spChg>
        <pc:spChg chg="add mod">
          <ac:chgData name="Nguyen Chi Son" userId="606856d02e9d83ac" providerId="LiveId" clId="{096E4E68-1FA0-4548-A870-04D152179CD5}" dt="2022-05-20T05:08:40.055" v="5353" actId="1035"/>
          <ac:spMkLst>
            <pc:docMk/>
            <pc:sldMk cId="388516391" sldId="865"/>
            <ac:spMk id="21" creationId="{3606FAE5-1243-D772-DA9B-CCB5393822E2}"/>
          </ac:spMkLst>
        </pc:spChg>
        <pc:graphicFrameChg chg="del">
          <ac:chgData name="Nguyen Chi Son" userId="606856d02e9d83ac" providerId="LiveId" clId="{096E4E68-1FA0-4548-A870-04D152179CD5}" dt="2022-05-20T05:04:07.782" v="4721" actId="478"/>
          <ac:graphicFrameMkLst>
            <pc:docMk/>
            <pc:sldMk cId="388516391" sldId="865"/>
            <ac:graphicFrameMk id="26" creationId="{EF086FC4-F9A0-6340-C43B-C5EDE97A886E}"/>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7" creationId="{F7A5916E-7446-65F6-BB4D-2724CB809F62}"/>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8" creationId="{91403DA3-0F34-2902-EB1E-83277D5E211D}"/>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9" creationId="{C43DEEB4-F1C2-6BF5-B106-FB1D0BD2EEFA}"/>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3" creationId="{9D8972BE-3CAD-B540-B6A2-3594C80860FE}"/>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4" creationId="{98B5A560-8092-B844-15F0-34840B231FD3}"/>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5" creationId="{578F358D-1F51-0F07-A9B4-8E2D20F9831D}"/>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6" creationId="{06ADD66B-29FE-3B11-9D9F-0369FC7F91F6}"/>
          </ac:graphicFrameMkLst>
        </pc:graphicFrameChg>
        <pc:picChg chg="add mod">
          <ac:chgData name="Nguyen Chi Son" userId="606856d02e9d83ac" providerId="LiveId" clId="{096E4E68-1FA0-4548-A870-04D152179CD5}" dt="2022-05-20T05:08:49.945" v="5355" actId="1076"/>
          <ac:picMkLst>
            <pc:docMk/>
            <pc:sldMk cId="388516391" sldId="865"/>
            <ac:picMk id="3" creationId="{4BD2A7DE-24CE-BAAC-C1B7-FC365D57FD9F}"/>
          </ac:picMkLst>
        </pc:picChg>
        <pc:picChg chg="del">
          <ac:chgData name="Nguyen Chi Son" userId="606856d02e9d83ac" providerId="LiveId" clId="{096E4E68-1FA0-4548-A870-04D152179CD5}" dt="2022-05-20T05:04:07.782" v="4721" actId="478"/>
          <ac:picMkLst>
            <pc:docMk/>
            <pc:sldMk cId="388516391" sldId="865"/>
            <ac:picMk id="4" creationId="{65D48CDF-8870-1D0A-AC1E-53B03089D5B9}"/>
          </ac:picMkLst>
        </pc:picChg>
        <pc:picChg chg="add mod">
          <ac:chgData name="Nguyen Chi Son" userId="606856d02e9d83ac" providerId="LiveId" clId="{096E4E68-1FA0-4548-A870-04D152179CD5}" dt="2022-05-20T05:08:46.445" v="5354" actId="1076"/>
          <ac:picMkLst>
            <pc:docMk/>
            <pc:sldMk cId="388516391" sldId="865"/>
            <ac:picMk id="6" creationId="{9A63A8A4-0757-D758-F22A-D334DDB75931}"/>
          </ac:picMkLst>
        </pc:picChg>
        <pc:picChg chg="del">
          <ac:chgData name="Nguyen Chi Son" userId="606856d02e9d83ac" providerId="LiveId" clId="{096E4E68-1FA0-4548-A870-04D152179CD5}" dt="2022-05-20T05:04:07.782" v="4721" actId="478"/>
          <ac:picMkLst>
            <pc:docMk/>
            <pc:sldMk cId="388516391" sldId="865"/>
            <ac:picMk id="2050" creationId="{BDF25857-BBC9-1984-25BB-D0E782DE5B68}"/>
          </ac:picMkLst>
        </pc:picChg>
        <pc:cxnChg chg="del">
          <ac:chgData name="Nguyen Chi Son" userId="606856d02e9d83ac" providerId="LiveId" clId="{096E4E68-1FA0-4548-A870-04D152179CD5}" dt="2022-05-20T05:04:07.782" v="4721" actId="478"/>
          <ac:cxnSpMkLst>
            <pc:docMk/>
            <pc:sldMk cId="388516391" sldId="865"/>
            <ac:cxnSpMk id="17" creationId="{573AB9C2-A189-12C4-40E7-596A6DA9EC17}"/>
          </ac:cxnSpMkLst>
        </pc:cxnChg>
        <pc:cxnChg chg="del">
          <ac:chgData name="Nguyen Chi Son" userId="606856d02e9d83ac" providerId="LiveId" clId="{096E4E68-1FA0-4548-A870-04D152179CD5}" dt="2022-05-20T05:04:07.782" v="4721" actId="478"/>
          <ac:cxnSpMkLst>
            <pc:docMk/>
            <pc:sldMk cId="388516391" sldId="865"/>
            <ac:cxnSpMk id="18" creationId="{224648FA-9990-7951-9795-F7B227F7C478}"/>
          </ac:cxnSpMkLst>
        </pc:cxnChg>
        <pc:cxnChg chg="del">
          <ac:chgData name="Nguyen Chi Son" userId="606856d02e9d83ac" providerId="LiveId" clId="{096E4E68-1FA0-4548-A870-04D152179CD5}" dt="2022-05-20T05:04:07.782" v="4721" actId="478"/>
          <ac:cxnSpMkLst>
            <pc:docMk/>
            <pc:sldMk cId="388516391" sldId="865"/>
            <ac:cxnSpMk id="22" creationId="{25CF8F87-08D5-3280-71A8-B29480C42B25}"/>
          </ac:cxnSpMkLst>
        </pc:cxnChg>
        <pc:cxnChg chg="del">
          <ac:chgData name="Nguyen Chi Son" userId="606856d02e9d83ac" providerId="LiveId" clId="{096E4E68-1FA0-4548-A870-04D152179CD5}" dt="2022-05-20T05:04:07.782" v="4721" actId="478"/>
          <ac:cxnSpMkLst>
            <pc:docMk/>
            <pc:sldMk cId="388516391" sldId="865"/>
            <ac:cxnSpMk id="23" creationId="{A623A7EB-7C38-DF63-5028-6FD7BBAFD265}"/>
          </ac:cxnSpMkLst>
        </pc:cxnChg>
        <pc:cxnChg chg="add mod">
          <ac:chgData name="Nguyen Chi Son" userId="606856d02e9d83ac" providerId="LiveId" clId="{096E4E68-1FA0-4548-A870-04D152179CD5}" dt="2022-05-20T05:08:49.945" v="5355" actId="1076"/>
          <ac:cxnSpMkLst>
            <pc:docMk/>
            <pc:sldMk cId="388516391" sldId="865"/>
            <ac:cxnSpMk id="24" creationId="{E1EC5E23-711C-EA6E-78CB-C53184307B1A}"/>
          </ac:cxnSpMkLst>
        </pc:cxnChg>
        <pc:cxnChg chg="add mod">
          <ac:chgData name="Nguyen Chi Son" userId="606856d02e9d83ac" providerId="LiveId" clId="{096E4E68-1FA0-4548-A870-04D152179CD5}" dt="2022-05-20T05:08:49.945" v="5355" actId="1076"/>
          <ac:cxnSpMkLst>
            <pc:docMk/>
            <pc:sldMk cId="388516391" sldId="865"/>
            <ac:cxnSpMk id="30" creationId="{F4BC6D0E-9D5B-69F1-89EC-0647FA1AC3FE}"/>
          </ac:cxnSpMkLst>
        </pc:cxnChg>
        <pc:cxnChg chg="add mod">
          <ac:chgData name="Nguyen Chi Son" userId="606856d02e9d83ac" providerId="LiveId" clId="{096E4E68-1FA0-4548-A870-04D152179CD5}" dt="2022-05-20T05:08:46.445" v="5354" actId="1076"/>
          <ac:cxnSpMkLst>
            <pc:docMk/>
            <pc:sldMk cId="388516391" sldId="865"/>
            <ac:cxnSpMk id="31" creationId="{39A3193B-E2DD-793D-6DBF-46CF3E59AC5C}"/>
          </ac:cxnSpMkLst>
        </pc:cxnChg>
        <pc:cxnChg chg="add mod">
          <ac:chgData name="Nguyen Chi Son" userId="606856d02e9d83ac" providerId="LiveId" clId="{096E4E68-1FA0-4548-A870-04D152179CD5}" dt="2022-05-20T05:08:46.445" v="5354" actId="1076"/>
          <ac:cxnSpMkLst>
            <pc:docMk/>
            <pc:sldMk cId="388516391" sldId="865"/>
            <ac:cxnSpMk id="32" creationId="{64C7C634-E830-48F6-6C30-DA855AEA2FF8}"/>
          </ac:cxnSpMkLst>
        </pc:cxnChg>
      </pc:sldChg>
      <pc:sldChg chg="addSp delSp modSp mod delAnim modAnim">
        <pc:chgData name="Nguyen Chi Son" userId="606856d02e9d83ac" providerId="LiveId" clId="{096E4E68-1FA0-4548-A870-04D152179CD5}" dt="2022-05-20T05:16:42.446" v="6392" actId="1076"/>
        <pc:sldMkLst>
          <pc:docMk/>
          <pc:sldMk cId="3000388248" sldId="867"/>
        </pc:sldMkLst>
        <pc:spChg chg="del">
          <ac:chgData name="Nguyen Chi Son" userId="606856d02e9d83ac" providerId="LiveId" clId="{096E4E68-1FA0-4548-A870-04D152179CD5}" dt="2022-05-20T05:10:34.317" v="5935" actId="478"/>
          <ac:spMkLst>
            <pc:docMk/>
            <pc:sldMk cId="3000388248" sldId="867"/>
            <ac:spMk id="10" creationId="{D98CE14C-9A27-2914-79C0-C7B48EB2DECD}"/>
          </ac:spMkLst>
        </pc:spChg>
        <pc:spChg chg="del">
          <ac:chgData name="Nguyen Chi Son" userId="606856d02e9d83ac" providerId="LiveId" clId="{096E4E68-1FA0-4548-A870-04D152179CD5}" dt="2022-05-20T05:10:34.317" v="5935" actId="478"/>
          <ac:spMkLst>
            <pc:docMk/>
            <pc:sldMk cId="3000388248" sldId="867"/>
            <ac:spMk id="13" creationId="{8567C54E-DBCB-0D35-F240-006D821F72BD}"/>
          </ac:spMkLst>
        </pc:spChg>
        <pc:spChg chg="mod">
          <ac:chgData name="Nguyen Chi Son" userId="606856d02e9d83ac" providerId="LiveId" clId="{096E4E68-1FA0-4548-A870-04D152179CD5}" dt="2022-05-20T05:16:04.494" v="6259" actId="57"/>
          <ac:spMkLst>
            <pc:docMk/>
            <pc:sldMk cId="3000388248" sldId="867"/>
            <ac:spMk id="19" creationId="{9C339D16-68E4-43C4-A62E-D0146138D23B}"/>
          </ac:spMkLst>
        </pc:spChg>
        <pc:spChg chg="del mod topLvl">
          <ac:chgData name="Nguyen Chi Son" userId="606856d02e9d83ac" providerId="LiveId" clId="{096E4E68-1FA0-4548-A870-04D152179CD5}" dt="2022-05-20T05:12:01.236" v="5954" actId="478"/>
          <ac:spMkLst>
            <pc:docMk/>
            <pc:sldMk cId="3000388248" sldId="867"/>
            <ac:spMk id="21" creationId="{0EEDFE11-3973-F439-2019-17F473C7916A}"/>
          </ac:spMkLst>
        </pc:spChg>
        <pc:spChg chg="del mod topLvl">
          <ac:chgData name="Nguyen Chi Son" userId="606856d02e9d83ac" providerId="LiveId" clId="{096E4E68-1FA0-4548-A870-04D152179CD5}" dt="2022-05-20T05:12:22.313" v="5964" actId="478"/>
          <ac:spMkLst>
            <pc:docMk/>
            <pc:sldMk cId="3000388248" sldId="867"/>
            <ac:spMk id="22" creationId="{AEB59A8E-D6BD-706E-356F-7816A6DFE421}"/>
          </ac:spMkLst>
        </pc:spChg>
        <pc:spChg chg="del mod topLvl">
          <ac:chgData name="Nguyen Chi Son" userId="606856d02e9d83ac" providerId="LiveId" clId="{096E4E68-1FA0-4548-A870-04D152179CD5}" dt="2022-05-20T05:11:40.721" v="5949" actId="478"/>
          <ac:spMkLst>
            <pc:docMk/>
            <pc:sldMk cId="3000388248" sldId="867"/>
            <ac:spMk id="23" creationId="{5BE11E2C-F294-2FF2-7D4B-37B43DF44B14}"/>
          </ac:spMkLst>
        </pc:spChg>
        <pc:spChg chg="mod">
          <ac:chgData name="Nguyen Chi Son" userId="606856d02e9d83ac" providerId="LiveId" clId="{096E4E68-1FA0-4548-A870-04D152179CD5}" dt="2022-05-20T05:11:18.472" v="5938" actId="165"/>
          <ac:spMkLst>
            <pc:docMk/>
            <pc:sldMk cId="3000388248" sldId="867"/>
            <ac:spMk id="33" creationId="{7BBFDFAA-20F0-8DC9-94D5-3803B8C22AB0}"/>
          </ac:spMkLst>
        </pc:spChg>
        <pc:spChg chg="add mod">
          <ac:chgData name="Nguyen Chi Son" userId="606856d02e9d83ac" providerId="LiveId" clId="{096E4E68-1FA0-4548-A870-04D152179CD5}" dt="2022-05-20T05:14:59.293" v="6009" actId="1076"/>
          <ac:spMkLst>
            <pc:docMk/>
            <pc:sldMk cId="3000388248" sldId="867"/>
            <ac:spMk id="41" creationId="{26DA6BE9-9C75-63ED-7498-BCEB7E559596}"/>
          </ac:spMkLst>
        </pc:spChg>
        <pc:spChg chg="add mod">
          <ac:chgData name="Nguyen Chi Son" userId="606856d02e9d83ac" providerId="LiveId" clId="{096E4E68-1FA0-4548-A870-04D152179CD5}" dt="2022-05-20T05:16:36.665" v="6391" actId="122"/>
          <ac:spMkLst>
            <pc:docMk/>
            <pc:sldMk cId="3000388248" sldId="867"/>
            <ac:spMk id="42" creationId="{26AC7824-DCBE-18CB-8F4D-E92B51656AC5}"/>
          </ac:spMkLst>
        </pc:spChg>
        <pc:grpChg chg="add del mod">
          <ac:chgData name="Nguyen Chi Son" userId="606856d02e9d83ac" providerId="LiveId" clId="{096E4E68-1FA0-4548-A870-04D152179CD5}" dt="2022-05-20T05:11:18.472" v="5938" actId="165"/>
          <ac:grpSpMkLst>
            <pc:docMk/>
            <pc:sldMk cId="3000388248" sldId="867"/>
            <ac:grpSpMk id="14" creationId="{41F2A78F-A278-5827-94F3-699CAC09DC35}"/>
          </ac:grpSpMkLst>
        </pc:grpChg>
        <pc:grpChg chg="del mod topLvl">
          <ac:chgData name="Nguyen Chi Son" userId="606856d02e9d83ac" providerId="LiveId" clId="{096E4E68-1FA0-4548-A870-04D152179CD5}" dt="2022-05-20T05:11:26.971" v="5943" actId="478"/>
          <ac:grpSpMkLst>
            <pc:docMk/>
            <pc:sldMk cId="3000388248" sldId="867"/>
            <ac:grpSpMk id="32" creationId="{1DFB2787-9D77-82DD-033D-C8668007CD62}"/>
          </ac:grpSpMkLst>
        </pc:grpChg>
        <pc:grpChg chg="mod">
          <ac:chgData name="Nguyen Chi Son" userId="606856d02e9d83ac" providerId="LiveId" clId="{096E4E68-1FA0-4548-A870-04D152179CD5}" dt="2022-05-20T05:11:18.472" v="5938" actId="165"/>
          <ac:grpSpMkLst>
            <pc:docMk/>
            <pc:sldMk cId="3000388248" sldId="867"/>
            <ac:grpSpMk id="34" creationId="{9E043319-8518-A123-AB27-6E1B2489F851}"/>
          </ac:grpSpMkLst>
        </pc:grpChg>
        <pc:graphicFrameChg chg="del">
          <ac:chgData name="Nguyen Chi Son" userId="606856d02e9d83ac" providerId="LiveId" clId="{096E4E68-1FA0-4548-A870-04D152179CD5}" dt="2022-05-20T05:09:04.351" v="5356" actId="478"/>
          <ac:graphicFrameMkLst>
            <pc:docMk/>
            <pc:sldMk cId="3000388248" sldId="867"/>
            <ac:graphicFrameMk id="20" creationId="{16AEA1FC-C742-7807-51A9-975974AA0190}"/>
          </ac:graphicFrameMkLst>
        </pc:graphicFrameChg>
        <pc:graphicFrameChg chg="del mod topLvl">
          <ac:chgData name="Nguyen Chi Son" userId="606856d02e9d83ac" providerId="LiveId" clId="{096E4E68-1FA0-4548-A870-04D152179CD5}" dt="2022-05-20T05:11:22.690" v="5940" actId="478"/>
          <ac:graphicFrameMkLst>
            <pc:docMk/>
            <pc:sldMk cId="3000388248" sldId="867"/>
            <ac:graphicFrameMk id="24" creationId="{E76BDFA3-F223-5C4D-5546-5048A02A6FD2}"/>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6" creationId="{EF086FC4-F9A0-6340-C43B-C5EDE97A886E}"/>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9" creationId="{C43DEEB4-F1C2-6BF5-B106-FB1D0BD2EEFA}"/>
          </ac:graphicFrameMkLst>
        </pc:graphicFrameChg>
        <pc:graphicFrameChg chg="del mod topLvl">
          <ac:chgData name="Nguyen Chi Son" userId="606856d02e9d83ac" providerId="LiveId" clId="{096E4E68-1FA0-4548-A870-04D152179CD5}" dt="2022-05-20T05:11:21.878" v="5939" actId="478"/>
          <ac:graphicFrameMkLst>
            <pc:docMk/>
            <pc:sldMk cId="3000388248" sldId="867"/>
            <ac:graphicFrameMk id="31" creationId="{E596C124-BE9A-4D56-A097-715D7CFD1594}"/>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39" creationId="{2636D0A3-2E09-F317-09A8-D45A87EC22DD}"/>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40" creationId="{31BB33FF-6187-A0B0-A59A-134FBF38C706}"/>
          </ac:graphicFrameMkLst>
        </pc:graphicFrameChg>
        <pc:picChg chg="del">
          <ac:chgData name="Nguyen Chi Son" userId="606856d02e9d83ac" providerId="LiveId" clId="{096E4E68-1FA0-4548-A870-04D152179CD5}" dt="2022-05-20T05:09:04.351" v="5356" actId="478"/>
          <ac:picMkLst>
            <pc:docMk/>
            <pc:sldMk cId="3000388248" sldId="867"/>
            <ac:picMk id="4" creationId="{65D48CDF-8870-1D0A-AC1E-53B03089D5B9}"/>
          </ac:picMkLst>
        </pc:picChg>
        <pc:picChg chg="add mod ord">
          <ac:chgData name="Nguyen Chi Son" userId="606856d02e9d83ac" providerId="LiveId" clId="{096E4E68-1FA0-4548-A870-04D152179CD5}" dt="2022-05-20T05:16:42.446" v="6392" actId="1076"/>
          <ac:picMkLst>
            <pc:docMk/>
            <pc:sldMk cId="3000388248" sldId="867"/>
            <ac:picMk id="8" creationId="{189F4F44-699E-91EE-BF50-0BAC3E515E39}"/>
          </ac:picMkLst>
        </pc:picChg>
        <pc:cxnChg chg="mod topLvl">
          <ac:chgData name="Nguyen Chi Son" userId="606856d02e9d83ac" providerId="LiveId" clId="{096E4E68-1FA0-4548-A870-04D152179CD5}" dt="2022-05-20T05:16:42.446" v="6392" actId="1076"/>
          <ac:cxnSpMkLst>
            <pc:docMk/>
            <pc:sldMk cId="3000388248" sldId="867"/>
            <ac:cxnSpMk id="15" creationId="{353CEA88-D85C-A9F5-FEEF-6648852E38E8}"/>
          </ac:cxnSpMkLst>
        </pc:cxnChg>
        <pc:cxnChg chg="del">
          <ac:chgData name="Nguyen Chi Son" userId="606856d02e9d83ac" providerId="LiveId" clId="{096E4E68-1FA0-4548-A870-04D152179CD5}" dt="2022-05-20T05:09:04.351" v="5356" actId="478"/>
          <ac:cxnSpMkLst>
            <pc:docMk/>
            <pc:sldMk cId="3000388248" sldId="867"/>
            <ac:cxnSpMk id="16" creationId="{40425266-B60F-30BA-C581-515F3BD2F0B5}"/>
          </ac:cxnSpMkLst>
        </pc:cxnChg>
        <pc:cxnChg chg="del">
          <ac:chgData name="Nguyen Chi Son" userId="606856d02e9d83ac" providerId="LiveId" clId="{096E4E68-1FA0-4548-A870-04D152179CD5}" dt="2022-05-20T05:09:04.351" v="5356" actId="478"/>
          <ac:cxnSpMkLst>
            <pc:docMk/>
            <pc:sldMk cId="3000388248" sldId="867"/>
            <ac:cxnSpMk id="17" creationId="{573AB9C2-A189-12C4-40E7-596A6DA9EC17}"/>
          </ac:cxnSpMkLst>
        </pc:cxnChg>
        <pc:cxnChg chg="del">
          <ac:chgData name="Nguyen Chi Son" userId="606856d02e9d83ac" providerId="LiveId" clId="{096E4E68-1FA0-4548-A870-04D152179CD5}" dt="2022-05-20T05:09:04.351" v="5356" actId="478"/>
          <ac:cxnSpMkLst>
            <pc:docMk/>
            <pc:sldMk cId="3000388248" sldId="867"/>
            <ac:cxnSpMk id="18" creationId="{224648FA-9990-7951-9795-F7B227F7C478}"/>
          </ac:cxnSpMkLst>
        </pc:cxnChg>
        <pc:cxnChg chg="mod ord topLvl">
          <ac:chgData name="Nguyen Chi Son" userId="606856d02e9d83ac" providerId="LiveId" clId="{096E4E68-1FA0-4548-A870-04D152179CD5}" dt="2022-05-20T05:16:42.446" v="6392" actId="1076"/>
          <ac:cxnSpMkLst>
            <pc:docMk/>
            <pc:sldMk cId="3000388248" sldId="867"/>
            <ac:cxnSpMk id="25" creationId="{FBCFA535-A458-3C2F-6AEA-952EC93FC9C9}"/>
          </ac:cxnSpMkLst>
        </pc:cxnChg>
        <pc:cxnChg chg="del mod topLvl">
          <ac:chgData name="Nguyen Chi Son" userId="606856d02e9d83ac" providerId="LiveId" clId="{096E4E68-1FA0-4548-A870-04D152179CD5}" dt="2022-05-20T05:11:23.768" v="5941" actId="478"/>
          <ac:cxnSpMkLst>
            <pc:docMk/>
            <pc:sldMk cId="3000388248" sldId="867"/>
            <ac:cxnSpMk id="27" creationId="{7C2F9FB1-0B1A-A83A-F937-2BEB0411E92F}"/>
          </ac:cxnSpMkLst>
        </pc:cxnChg>
        <pc:cxnChg chg="mod topLvl">
          <ac:chgData name="Nguyen Chi Son" userId="606856d02e9d83ac" providerId="LiveId" clId="{096E4E68-1FA0-4548-A870-04D152179CD5}" dt="2022-05-20T05:16:42.446" v="6392" actId="1076"/>
          <ac:cxnSpMkLst>
            <pc:docMk/>
            <pc:sldMk cId="3000388248" sldId="867"/>
            <ac:cxnSpMk id="28" creationId="{EA7256C6-3231-6396-38A3-7D2EDB215C62}"/>
          </ac:cxnSpMkLst>
        </pc:cxnChg>
        <pc:cxnChg chg="del mod topLvl">
          <ac:chgData name="Nguyen Chi Son" userId="606856d02e9d83ac" providerId="LiveId" clId="{096E4E68-1FA0-4548-A870-04D152179CD5}" dt="2022-05-20T05:11:24.878" v="5942" actId="478"/>
          <ac:cxnSpMkLst>
            <pc:docMk/>
            <pc:sldMk cId="3000388248" sldId="867"/>
            <ac:cxnSpMk id="30" creationId="{2CE2F719-0A46-5A86-D6BB-F0BDDA7C8F92}"/>
          </ac:cxnSpMkLst>
        </pc:cxnChg>
        <pc:cxnChg chg="mod">
          <ac:chgData name="Nguyen Chi Son" userId="606856d02e9d83ac" providerId="LiveId" clId="{096E4E68-1FA0-4548-A870-04D152179CD5}" dt="2022-05-20T05:11:18.472" v="5938" actId="165"/>
          <ac:cxnSpMkLst>
            <pc:docMk/>
            <pc:sldMk cId="3000388248" sldId="867"/>
            <ac:cxnSpMk id="35" creationId="{4502487F-5E13-C92B-C908-9A2F4A7D6028}"/>
          </ac:cxnSpMkLst>
        </pc:cxnChg>
        <pc:cxnChg chg="mod">
          <ac:chgData name="Nguyen Chi Son" userId="606856d02e9d83ac" providerId="LiveId" clId="{096E4E68-1FA0-4548-A870-04D152179CD5}" dt="2022-05-20T05:11:18.472" v="5938" actId="165"/>
          <ac:cxnSpMkLst>
            <pc:docMk/>
            <pc:sldMk cId="3000388248" sldId="867"/>
            <ac:cxnSpMk id="36" creationId="{3EC2AF26-970E-652B-6DD8-BC00A5AFFFA4}"/>
          </ac:cxnSpMkLst>
        </pc:cxnChg>
        <pc:cxnChg chg="mod">
          <ac:chgData name="Nguyen Chi Son" userId="606856d02e9d83ac" providerId="LiveId" clId="{096E4E68-1FA0-4548-A870-04D152179CD5}" dt="2022-05-20T05:11:18.472" v="5938" actId="165"/>
          <ac:cxnSpMkLst>
            <pc:docMk/>
            <pc:sldMk cId="3000388248" sldId="867"/>
            <ac:cxnSpMk id="37" creationId="{3D0BF1D9-4B6D-8F3C-CF8D-52D775CC1D7D}"/>
          </ac:cxnSpMkLst>
        </pc:cxnChg>
        <pc:cxnChg chg="add mod">
          <ac:chgData name="Nguyen Chi Son" userId="606856d02e9d83ac" providerId="LiveId" clId="{096E4E68-1FA0-4548-A870-04D152179CD5}" dt="2022-05-20T05:16:42.446" v="6392" actId="1076"/>
          <ac:cxnSpMkLst>
            <pc:docMk/>
            <pc:sldMk cId="3000388248" sldId="867"/>
            <ac:cxnSpMk id="38" creationId="{1058040B-C22B-5937-96CA-9A717AF8F144}"/>
          </ac:cxnSpMkLst>
        </pc:cxnChg>
      </pc:sldChg>
      <pc:sldChg chg="addSp delSp modSp mod delAnim modAnim">
        <pc:chgData name="Nguyen Chi Son" userId="606856d02e9d83ac" providerId="LiveId" clId="{096E4E68-1FA0-4548-A870-04D152179CD5}" dt="2022-05-20T06:18:56.610" v="7503"/>
        <pc:sldMkLst>
          <pc:docMk/>
          <pc:sldMk cId="2384085377" sldId="868"/>
        </pc:sldMkLst>
        <pc:spChg chg="del">
          <ac:chgData name="Nguyen Chi Son" userId="606856d02e9d83ac" providerId="LiveId" clId="{096E4E68-1FA0-4548-A870-04D152179CD5}" dt="2022-05-20T05:16:51.149" v="6394" actId="478"/>
          <ac:spMkLst>
            <pc:docMk/>
            <pc:sldMk cId="2384085377" sldId="868"/>
            <ac:spMk id="10" creationId="{D98CE14C-9A27-2914-79C0-C7B48EB2DECD}"/>
          </ac:spMkLst>
        </pc:spChg>
        <pc:spChg chg="add mod ord">
          <ac:chgData name="Nguyen Chi Son" userId="606856d02e9d83ac" providerId="LiveId" clId="{096E4E68-1FA0-4548-A870-04D152179CD5}" dt="2022-05-20T06:15:53.365" v="7457" actId="1076"/>
          <ac:spMkLst>
            <pc:docMk/>
            <pc:sldMk cId="2384085377" sldId="868"/>
            <ac:spMk id="13" creationId="{029CD386-6EE3-F2C7-85FF-738E85C95DDC}"/>
          </ac:spMkLst>
        </pc:spChg>
        <pc:spChg chg="del">
          <ac:chgData name="Nguyen Chi Son" userId="606856d02e9d83ac" providerId="LiveId" clId="{096E4E68-1FA0-4548-A870-04D152179CD5}" dt="2022-05-20T05:16:51.149" v="6394" actId="478"/>
          <ac:spMkLst>
            <pc:docMk/>
            <pc:sldMk cId="2384085377" sldId="868"/>
            <ac:spMk id="13" creationId="{8567C54E-DBCB-0D35-F240-006D821F72BD}"/>
          </ac:spMkLst>
        </pc:spChg>
        <pc:spChg chg="mod">
          <ac:chgData name="Nguyen Chi Son" userId="606856d02e9d83ac" providerId="LiveId" clId="{096E4E68-1FA0-4548-A870-04D152179CD5}" dt="2022-05-20T05:50:24.706" v="6820" actId="20577"/>
          <ac:spMkLst>
            <pc:docMk/>
            <pc:sldMk cId="2384085377" sldId="868"/>
            <ac:spMk id="19" creationId="{9C339D16-68E4-43C4-A62E-D0146138D23B}"/>
          </ac:spMkLst>
        </pc:spChg>
        <pc:spChg chg="add mod">
          <ac:chgData name="Nguyen Chi Son" userId="606856d02e9d83ac" providerId="LiveId" clId="{096E4E68-1FA0-4548-A870-04D152179CD5}" dt="2022-05-20T06:15:53.365" v="7457" actId="1076"/>
          <ac:spMkLst>
            <pc:docMk/>
            <pc:sldMk cId="2384085377" sldId="868"/>
            <ac:spMk id="39" creationId="{07FE1386-05E3-A06F-1D37-125C7481DC20}"/>
          </ac:spMkLst>
        </pc:spChg>
        <pc:spChg chg="add mod">
          <ac:chgData name="Nguyen Chi Son" userId="606856d02e9d83ac" providerId="LiveId" clId="{096E4E68-1FA0-4548-A870-04D152179CD5}" dt="2022-05-20T06:15:53.365" v="7457" actId="1076"/>
          <ac:spMkLst>
            <pc:docMk/>
            <pc:sldMk cId="2384085377" sldId="868"/>
            <ac:spMk id="40" creationId="{42CD5997-16B1-298F-E566-93B3CAB75A90}"/>
          </ac:spMkLst>
        </pc:spChg>
        <pc:spChg chg="add mod">
          <ac:chgData name="Nguyen Chi Son" userId="606856d02e9d83ac" providerId="LiveId" clId="{096E4E68-1FA0-4548-A870-04D152179CD5}" dt="2022-05-20T06:15:53.365" v="7457" actId="1076"/>
          <ac:spMkLst>
            <pc:docMk/>
            <pc:sldMk cId="2384085377" sldId="868"/>
            <ac:spMk id="41" creationId="{E9B5D680-C486-50B2-3770-425B391599DD}"/>
          </ac:spMkLst>
        </pc:spChg>
        <pc:spChg chg="add mod">
          <ac:chgData name="Nguyen Chi Son" userId="606856d02e9d83ac" providerId="LiveId" clId="{096E4E68-1FA0-4548-A870-04D152179CD5}" dt="2022-05-20T06:15:53.365" v="7457" actId="1076"/>
          <ac:spMkLst>
            <pc:docMk/>
            <pc:sldMk cId="2384085377" sldId="868"/>
            <ac:spMk id="42" creationId="{1390AA9C-E22F-0150-A98C-69962970FAAD}"/>
          </ac:spMkLst>
        </pc:spChg>
        <pc:spChg chg="add mod">
          <ac:chgData name="Nguyen Chi Son" userId="606856d02e9d83ac" providerId="LiveId" clId="{096E4E68-1FA0-4548-A870-04D152179CD5}" dt="2022-05-20T06:15:53.365" v="7457" actId="1076"/>
          <ac:spMkLst>
            <pc:docMk/>
            <pc:sldMk cId="2384085377" sldId="868"/>
            <ac:spMk id="43" creationId="{75E6704F-1625-7614-6642-FD9D08A07EA8}"/>
          </ac:spMkLst>
        </pc:spChg>
        <pc:spChg chg="add mod">
          <ac:chgData name="Nguyen Chi Son" userId="606856d02e9d83ac" providerId="LiveId" clId="{096E4E68-1FA0-4548-A870-04D152179CD5}" dt="2022-05-20T06:15:53.365" v="7457" actId="1076"/>
          <ac:spMkLst>
            <pc:docMk/>
            <pc:sldMk cId="2384085377" sldId="868"/>
            <ac:spMk id="44" creationId="{40F1E170-0E98-5CE9-90C8-41A40E3FD68A}"/>
          </ac:spMkLst>
        </pc:spChg>
        <pc:spChg chg="add mod">
          <ac:chgData name="Nguyen Chi Son" userId="606856d02e9d83ac" providerId="LiveId" clId="{096E4E68-1FA0-4548-A870-04D152179CD5}" dt="2022-05-20T06:06:16.524" v="7071" actId="1036"/>
          <ac:spMkLst>
            <pc:docMk/>
            <pc:sldMk cId="2384085377" sldId="868"/>
            <ac:spMk id="45" creationId="{DE7FCFB9-4B66-9E4A-049F-BB29FDA1B18E}"/>
          </ac:spMkLst>
        </pc:spChg>
        <pc:spChg chg="add mod">
          <ac:chgData name="Nguyen Chi Son" userId="606856d02e9d83ac" providerId="LiveId" clId="{096E4E68-1FA0-4548-A870-04D152179CD5}" dt="2022-05-20T06:12:39.258" v="7429" actId="1035"/>
          <ac:spMkLst>
            <pc:docMk/>
            <pc:sldMk cId="2384085377" sldId="868"/>
            <ac:spMk id="46" creationId="{1F7CCB38-DC62-F9A5-7D03-58D8BBEAA487}"/>
          </ac:spMkLst>
        </pc:spChg>
        <pc:spChg chg="add del">
          <ac:chgData name="Nguyen Chi Son" userId="606856d02e9d83ac" providerId="LiveId" clId="{096E4E68-1FA0-4548-A870-04D152179CD5}" dt="2022-05-20T06:09:42.132" v="7313" actId="11529"/>
          <ac:spMkLst>
            <pc:docMk/>
            <pc:sldMk cId="2384085377" sldId="868"/>
            <ac:spMk id="48" creationId="{EAAEE135-0D96-B95D-3CB0-2D3E3F2800CC}"/>
          </ac:spMkLst>
        </pc:spChg>
        <pc:spChg chg="add mod">
          <ac:chgData name="Nguyen Chi Son" userId="606856d02e9d83ac" providerId="LiveId" clId="{096E4E68-1FA0-4548-A870-04D152179CD5}" dt="2022-05-20T06:15:53.365" v="7457" actId="1076"/>
          <ac:spMkLst>
            <pc:docMk/>
            <pc:sldMk cId="2384085377" sldId="868"/>
            <ac:spMk id="49" creationId="{7CD72FBC-1888-6A5D-2AB8-8DCD74025EDA}"/>
          </ac:spMkLst>
        </pc:spChg>
        <pc:spChg chg="add mod">
          <ac:chgData name="Nguyen Chi Son" userId="606856d02e9d83ac" providerId="LiveId" clId="{096E4E68-1FA0-4548-A870-04D152179CD5}" dt="2022-05-20T06:17:10.088" v="7464" actId="207"/>
          <ac:spMkLst>
            <pc:docMk/>
            <pc:sldMk cId="2384085377" sldId="868"/>
            <ac:spMk id="50" creationId="{2FE743D7-193C-EE42-B55E-66653CF0857B}"/>
          </ac:spMkLst>
        </pc:spChg>
        <pc:graphicFrameChg chg="add mod">
          <ac:chgData name="Nguyen Chi Son" userId="606856d02e9d83ac" providerId="LiveId" clId="{096E4E68-1FA0-4548-A870-04D152179CD5}" dt="2022-05-20T06:15:53.365" v="7457" actId="1076"/>
          <ac:graphicFrameMkLst>
            <pc:docMk/>
            <pc:sldMk cId="2384085377" sldId="868"/>
            <ac:graphicFrameMk id="35" creationId="{A05EBA2C-27F7-5118-DF4C-BD3570415A47}"/>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6" creationId="{CF4563A3-E63F-7A8E-0919-B02D7A19DDD6}"/>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7" creationId="{06009CF0-4BFF-97CF-E1F2-35BC59DE9AF3}"/>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8" creationId="{1DB6DBB9-D4E2-05F4-043B-4C78B2E673BF}"/>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47" creationId="{6096C045-71CB-0D0D-10DE-1C6CF0F57900}"/>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51" creationId="{456F0AA9-78A9-8140-7760-62DAFFE420F2}"/>
          </ac:graphicFrameMkLst>
        </pc:graphicFrameChg>
        <pc:picChg chg="del">
          <ac:chgData name="Nguyen Chi Son" userId="606856d02e9d83ac" providerId="LiveId" clId="{096E4E68-1FA0-4548-A870-04D152179CD5}" dt="2022-05-20T05:16:48.789" v="6393" actId="478"/>
          <ac:picMkLst>
            <pc:docMk/>
            <pc:sldMk cId="2384085377" sldId="868"/>
            <ac:picMk id="3" creationId="{1D49D7E1-BE45-750C-FAE9-9AE0209E39CF}"/>
          </ac:picMkLst>
        </pc:picChg>
        <pc:picChg chg="add mod">
          <ac:chgData name="Nguyen Chi Son" userId="606856d02e9d83ac" providerId="LiveId" clId="{096E4E68-1FA0-4548-A870-04D152179CD5}" dt="2022-05-20T05:50:03.513" v="6797" actId="1076"/>
          <ac:picMkLst>
            <pc:docMk/>
            <pc:sldMk cId="2384085377" sldId="868"/>
            <ac:picMk id="4" creationId="{AFCF0654-56D3-197D-5FE3-503E6961310B}"/>
          </ac:picMkLst>
        </pc:picChg>
        <pc:cxnChg chg="add mod">
          <ac:chgData name="Nguyen Chi Son" userId="606856d02e9d83ac" providerId="LiveId" clId="{096E4E68-1FA0-4548-A870-04D152179CD5}" dt="2022-05-20T06:15:53.365" v="7457" actId="1076"/>
          <ac:cxnSpMkLst>
            <pc:docMk/>
            <pc:sldMk cId="2384085377" sldId="868"/>
            <ac:cxnSpMk id="5" creationId="{043D51FF-DB15-AB1F-B6E1-4A032356A516}"/>
          </ac:cxnSpMkLst>
        </pc:cxnChg>
        <pc:cxnChg chg="add mod">
          <ac:chgData name="Nguyen Chi Son" userId="606856d02e9d83ac" providerId="LiveId" clId="{096E4E68-1FA0-4548-A870-04D152179CD5}" dt="2022-05-20T06:15:53.365" v="7457" actId="1076"/>
          <ac:cxnSpMkLst>
            <pc:docMk/>
            <pc:sldMk cId="2384085377" sldId="868"/>
            <ac:cxnSpMk id="7" creationId="{FF078086-FDCF-994D-EDF3-4F57AA047B67}"/>
          </ac:cxnSpMkLst>
        </pc:cxnChg>
        <pc:cxnChg chg="add mod">
          <ac:chgData name="Nguyen Chi Son" userId="606856d02e9d83ac" providerId="LiveId" clId="{096E4E68-1FA0-4548-A870-04D152179CD5}" dt="2022-05-20T06:15:53.365" v="7457" actId="1076"/>
          <ac:cxnSpMkLst>
            <pc:docMk/>
            <pc:sldMk cId="2384085377" sldId="868"/>
            <ac:cxnSpMk id="10" creationId="{08C0C037-109A-99E4-1E53-EFF2AFEA8774}"/>
          </ac:cxnSpMkLst>
        </pc:cxnChg>
        <pc:cxnChg chg="add mod">
          <ac:chgData name="Nguyen Chi Son" userId="606856d02e9d83ac" providerId="LiveId" clId="{096E4E68-1FA0-4548-A870-04D152179CD5}" dt="2022-05-20T06:15:53.365" v="7457" actId="1076"/>
          <ac:cxnSpMkLst>
            <pc:docMk/>
            <pc:sldMk cId="2384085377" sldId="868"/>
            <ac:cxnSpMk id="12" creationId="{7868D8D6-3EAF-0991-6C0D-A85F07DE23C1}"/>
          </ac:cxnSpMkLst>
        </pc:cxnChg>
        <pc:cxnChg chg="add mod">
          <ac:chgData name="Nguyen Chi Son" userId="606856d02e9d83ac" providerId="LiveId" clId="{096E4E68-1FA0-4548-A870-04D152179CD5}" dt="2022-05-20T06:15:53.365" v="7457" actId="1076"/>
          <ac:cxnSpMkLst>
            <pc:docMk/>
            <pc:sldMk cId="2384085377" sldId="868"/>
            <ac:cxnSpMk id="15" creationId="{3C2FDB78-B021-7E59-1EFD-7B85E3246840}"/>
          </ac:cxnSpMkLst>
        </pc:cxnChg>
        <pc:cxnChg chg="add mod">
          <ac:chgData name="Nguyen Chi Son" userId="606856d02e9d83ac" providerId="LiveId" clId="{096E4E68-1FA0-4548-A870-04D152179CD5}" dt="2022-05-20T06:15:53.365" v="7457" actId="1076"/>
          <ac:cxnSpMkLst>
            <pc:docMk/>
            <pc:sldMk cId="2384085377" sldId="868"/>
            <ac:cxnSpMk id="16" creationId="{E28510D1-4626-8ECF-37FA-BC0CDA3DE9BF}"/>
          </ac:cxnSpMkLst>
        </pc:cxnChg>
        <pc:cxnChg chg="add mod">
          <ac:chgData name="Nguyen Chi Son" userId="606856d02e9d83ac" providerId="LiveId" clId="{096E4E68-1FA0-4548-A870-04D152179CD5}" dt="2022-05-20T06:15:53.365" v="7457" actId="1076"/>
          <ac:cxnSpMkLst>
            <pc:docMk/>
            <pc:sldMk cId="2384085377" sldId="868"/>
            <ac:cxnSpMk id="31" creationId="{1B946828-2E75-4767-AB16-281DE1598221}"/>
          </ac:cxnSpMkLst>
        </pc:cxnChg>
      </pc:sldChg>
      <pc:sldChg chg="addSp delSp modSp add mod delAnim modAnim">
        <pc:chgData name="Nguyen Chi Son" userId="606856d02e9d83ac" providerId="LiveId" clId="{096E4E68-1FA0-4548-A870-04D152179CD5}" dt="2022-05-20T06:12:59.626" v="7432"/>
        <pc:sldMkLst>
          <pc:docMk/>
          <pc:sldMk cId="548628740" sldId="869"/>
        </pc:sldMkLst>
        <pc:spChg chg="mod">
          <ac:chgData name="Nguyen Chi Son" userId="606856d02e9d83ac" providerId="LiveId" clId="{096E4E68-1FA0-4548-A870-04D152179CD5}" dt="2022-05-19T20:23:51.748" v="1127" actId="1076"/>
          <ac:spMkLst>
            <pc:docMk/>
            <pc:sldMk cId="548628740" sldId="869"/>
            <ac:spMk id="2" creationId="{BA8A6260-CA4B-46A9-A06E-C71EE59E6992}"/>
          </ac:spMkLst>
        </pc:spChg>
        <pc:spChg chg="mod">
          <ac:chgData name="Nguyen Chi Son" userId="606856d02e9d83ac" providerId="LiveId" clId="{096E4E68-1FA0-4548-A870-04D152179CD5}" dt="2022-05-19T20:25:26.637" v="1510" actId="5793"/>
          <ac:spMkLst>
            <pc:docMk/>
            <pc:sldMk cId="548628740" sldId="869"/>
            <ac:spMk id="15" creationId="{AC426AE2-7F47-0E3D-BB54-38C12BD20D73}"/>
          </ac:spMkLst>
        </pc:spChg>
        <pc:graphicFrameChg chg="del">
          <ac:chgData name="Nguyen Chi Son" userId="606856d02e9d83ac" providerId="LiveId" clId="{096E4E68-1FA0-4548-A870-04D152179CD5}" dt="2022-05-19T20:24:10.537" v="1130" actId="478"/>
          <ac:graphicFrameMkLst>
            <pc:docMk/>
            <pc:sldMk cId="548628740" sldId="869"/>
            <ac:graphicFrameMk id="9" creationId="{786A72E9-F6BF-1EB6-4466-D8522AC66303}"/>
          </ac:graphicFrameMkLst>
        </pc:graphicFrameChg>
        <pc:graphicFrameChg chg="del">
          <ac:chgData name="Nguyen Chi Son" userId="606856d02e9d83ac" providerId="LiveId" clId="{096E4E68-1FA0-4548-A870-04D152179CD5}" dt="2022-05-19T20:23:33.935" v="1124" actId="478"/>
          <ac:graphicFrameMkLst>
            <pc:docMk/>
            <pc:sldMk cId="548628740" sldId="869"/>
            <ac:graphicFrameMk id="12" creationId="{84185084-70EC-EBD8-5111-9144DBB85E1F}"/>
          </ac:graphicFrameMkLst>
        </pc:graphicFrameChg>
        <pc:picChg chg="del">
          <ac:chgData name="Nguyen Chi Son" userId="606856d02e9d83ac" providerId="LiveId" clId="{096E4E68-1FA0-4548-A870-04D152179CD5}" dt="2022-05-19T20:23:33.016" v="1123" actId="478"/>
          <ac:picMkLst>
            <pc:docMk/>
            <pc:sldMk cId="548628740" sldId="869"/>
            <ac:picMk id="4" creationId="{CFEB2FE8-E1C7-BE0B-DBD7-6166589FCDF8}"/>
          </ac:picMkLst>
        </pc:picChg>
        <pc:picChg chg="add mod">
          <ac:chgData name="Nguyen Chi Son" userId="606856d02e9d83ac" providerId="LiveId" clId="{096E4E68-1FA0-4548-A870-04D152179CD5}" dt="2022-05-19T20:25:16.352" v="1505" actId="1076"/>
          <ac:picMkLst>
            <pc:docMk/>
            <pc:sldMk cId="548628740" sldId="869"/>
            <ac:picMk id="8" creationId="{EFAC799E-8909-C02D-9664-A9A9860F643C}"/>
          </ac:picMkLst>
        </pc:picChg>
        <pc:cxnChg chg="del">
          <ac:chgData name="Nguyen Chi Son" userId="606856d02e9d83ac" providerId="LiveId" clId="{096E4E68-1FA0-4548-A870-04D152179CD5}" dt="2022-05-19T20:23:33.935" v="1124" actId="478"/>
          <ac:cxnSpMkLst>
            <pc:docMk/>
            <pc:sldMk cId="548628740" sldId="869"/>
            <ac:cxnSpMk id="11" creationId="{7C222C8C-65D6-D4BC-393F-FE48AF9AD69A}"/>
          </ac:cxnSpMkLst>
        </pc:cxnChg>
      </pc:sldChg>
      <pc:sldChg chg="addSp delSp modSp add mod delAnim">
        <pc:chgData name="Nguyen Chi Son" userId="606856d02e9d83ac" providerId="LiveId" clId="{096E4E68-1FA0-4548-A870-04D152179CD5}" dt="2022-05-19T20:32:24.982" v="2050" actId="5793"/>
        <pc:sldMkLst>
          <pc:docMk/>
          <pc:sldMk cId="121935262" sldId="870"/>
        </pc:sldMkLst>
        <pc:spChg chg="mod">
          <ac:chgData name="Nguyen Chi Son" userId="606856d02e9d83ac" providerId="LiveId" clId="{096E4E68-1FA0-4548-A870-04D152179CD5}" dt="2022-05-19T20:29:04.249" v="1588" actId="20577"/>
          <ac:spMkLst>
            <pc:docMk/>
            <pc:sldMk cId="121935262" sldId="870"/>
            <ac:spMk id="2" creationId="{BA8A6260-CA4B-46A9-A06E-C71EE59E6992}"/>
          </ac:spMkLst>
        </pc:spChg>
        <pc:spChg chg="mod">
          <ac:chgData name="Nguyen Chi Son" userId="606856d02e9d83ac" providerId="LiveId" clId="{096E4E68-1FA0-4548-A870-04D152179CD5}" dt="2022-05-19T20:32:24.982" v="2050" actId="5793"/>
          <ac:spMkLst>
            <pc:docMk/>
            <pc:sldMk cId="121935262" sldId="870"/>
            <ac:spMk id="15" creationId="{AC426AE2-7F47-0E3D-BB54-38C12BD20D73}"/>
          </ac:spMkLst>
        </pc:spChg>
        <pc:picChg chg="add mod">
          <ac:chgData name="Nguyen Chi Son" userId="606856d02e9d83ac" providerId="LiveId" clId="{096E4E68-1FA0-4548-A870-04D152179CD5}" dt="2022-05-19T20:32:20.788" v="2044" actId="1076"/>
          <ac:picMkLst>
            <pc:docMk/>
            <pc:sldMk cId="121935262" sldId="870"/>
            <ac:picMk id="4" creationId="{6D9694D4-8435-D3F4-C7F1-21B33798CBEB}"/>
          </ac:picMkLst>
        </pc:picChg>
        <pc:picChg chg="del">
          <ac:chgData name="Nguyen Chi Son" userId="606856d02e9d83ac" providerId="LiveId" clId="{096E4E68-1FA0-4548-A870-04D152179CD5}" dt="2022-05-19T20:25:37.157" v="1512" actId="478"/>
          <ac:picMkLst>
            <pc:docMk/>
            <pc:sldMk cId="121935262" sldId="870"/>
            <ac:picMk id="8" creationId="{EFAC799E-8909-C02D-9664-A9A9860F643C}"/>
          </ac:picMkLst>
        </pc:picChg>
      </pc:sldChg>
      <pc:sldChg chg="addSp delSp modSp add mod modAnim">
        <pc:chgData name="Nguyen Chi Son" userId="606856d02e9d83ac" providerId="LiveId" clId="{096E4E68-1FA0-4548-A870-04D152179CD5}" dt="2022-05-20T06:13:45.226" v="7445"/>
        <pc:sldMkLst>
          <pc:docMk/>
          <pc:sldMk cId="3086765662" sldId="871"/>
        </pc:sldMkLst>
        <pc:spChg chg="del">
          <ac:chgData name="Nguyen Chi Son" userId="606856d02e9d83ac" providerId="LiveId" clId="{096E4E68-1FA0-4548-A870-04D152179CD5}" dt="2022-05-19T20:32:48.978" v="2052" actId="478"/>
          <ac:spMkLst>
            <pc:docMk/>
            <pc:sldMk cId="3086765662" sldId="871"/>
            <ac:spMk id="10" creationId="{D98CE14C-9A27-2914-79C0-C7B48EB2DECD}"/>
          </ac:spMkLst>
        </pc:spChg>
        <pc:spChg chg="del">
          <ac:chgData name="Nguyen Chi Son" userId="606856d02e9d83ac" providerId="LiveId" clId="{096E4E68-1FA0-4548-A870-04D152179CD5}" dt="2022-05-19T20:32:48.978" v="2052" actId="478"/>
          <ac:spMkLst>
            <pc:docMk/>
            <pc:sldMk cId="3086765662" sldId="871"/>
            <ac:spMk id="13" creationId="{8567C54E-DBCB-0D35-F240-006D821F72BD}"/>
          </ac:spMkLst>
        </pc:spChg>
        <pc:spChg chg="mod">
          <ac:chgData name="Nguyen Chi Son" userId="606856d02e9d83ac" providerId="LiveId" clId="{096E4E68-1FA0-4548-A870-04D152179CD5}" dt="2022-05-19T20:34:26.677" v="2454" actId="20577"/>
          <ac:spMkLst>
            <pc:docMk/>
            <pc:sldMk cId="3086765662" sldId="871"/>
            <ac:spMk id="19" creationId="{9C339D16-68E4-43C4-A62E-D0146138D23B}"/>
          </ac:spMkLst>
        </pc:spChg>
        <pc:spChg chg="add mod">
          <ac:chgData name="Nguyen Chi Son" userId="606856d02e9d83ac" providerId="LiveId" clId="{096E4E68-1FA0-4548-A870-04D152179CD5}" dt="2022-05-20T06:13:28.630" v="7438" actId="1076"/>
          <ac:spMkLst>
            <pc:docMk/>
            <pc:sldMk cId="3086765662" sldId="871"/>
            <ac:spMk id="20" creationId="{AA812A8D-1184-096F-7DA1-2E4382EF0D68}"/>
          </ac:spMkLst>
        </pc:spChg>
        <pc:spChg chg="add mod">
          <ac:chgData name="Nguyen Chi Son" userId="606856d02e9d83ac" providerId="LiveId" clId="{096E4E68-1FA0-4548-A870-04D152179CD5}" dt="2022-05-19T20:38:43.955" v="2885" actId="20577"/>
          <ac:spMkLst>
            <pc:docMk/>
            <pc:sldMk cId="3086765662" sldId="871"/>
            <ac:spMk id="21" creationId="{F9E2EBBC-7647-CD87-6AB5-DE097EE238A8}"/>
          </ac:spMkLst>
        </pc:spChg>
        <pc:graphicFrameChg chg="add mod">
          <ac:chgData name="Nguyen Chi Son" userId="606856d02e9d83ac" providerId="LiveId" clId="{096E4E68-1FA0-4548-A870-04D152179CD5}" dt="2022-05-19T20:36:57.225" v="2657" actId="1076"/>
          <ac:graphicFrameMkLst>
            <pc:docMk/>
            <pc:sldMk cId="3086765662" sldId="871"/>
            <ac:graphicFrameMk id="24" creationId="{FB77BF19-5456-3FB6-0AC9-F7B29C2DD414}"/>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6" creationId="{EF086FC4-F9A0-6340-C43B-C5EDE97A886E}"/>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7" creationId="{F7A5916E-7446-65F6-BB4D-2724CB809F62}"/>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8" creationId="{91403DA3-0F34-2902-EB1E-83277D5E211D}"/>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9" creationId="{C43DEEB4-F1C2-6BF5-B106-FB1D0BD2EEFA}"/>
          </ac:graphicFrameMkLst>
        </pc:graphicFrameChg>
        <pc:graphicFrameChg chg="add mod">
          <ac:chgData name="Nguyen Chi Son" userId="606856d02e9d83ac" providerId="LiveId" clId="{096E4E68-1FA0-4548-A870-04D152179CD5}" dt="2022-05-19T20:38:08.936" v="2672" actId="1076"/>
          <ac:graphicFrameMkLst>
            <pc:docMk/>
            <pc:sldMk cId="3086765662" sldId="871"/>
            <ac:graphicFrameMk id="31" creationId="{7AA107CF-5F38-FD52-B990-E350F2B8460F}"/>
          </ac:graphicFrameMkLst>
        </pc:graphicFrameChg>
        <pc:graphicFrameChg chg="add mod">
          <ac:chgData name="Nguyen Chi Son" userId="606856d02e9d83ac" providerId="LiveId" clId="{096E4E68-1FA0-4548-A870-04D152179CD5}" dt="2022-05-19T20:37:32.524" v="2663"/>
          <ac:graphicFrameMkLst>
            <pc:docMk/>
            <pc:sldMk cId="3086765662" sldId="871"/>
            <ac:graphicFrameMk id="32" creationId="{3682FE58-4F65-EB3D-1458-5241F0B40E17}"/>
          </ac:graphicFrameMkLst>
        </pc:graphicFrameChg>
        <pc:picChg chg="add mod">
          <ac:chgData name="Nguyen Chi Son" userId="606856d02e9d83ac" providerId="LiveId" clId="{096E4E68-1FA0-4548-A870-04D152179CD5}" dt="2022-05-19T20:34:12.290" v="2415" actId="1076"/>
          <ac:picMkLst>
            <pc:docMk/>
            <pc:sldMk cId="3086765662" sldId="871"/>
            <ac:picMk id="3" creationId="{37DE4E77-E0D6-0EB9-3EE8-CBFBA1F2BE9D}"/>
          </ac:picMkLst>
        </pc:picChg>
        <pc:picChg chg="del">
          <ac:chgData name="Nguyen Chi Son" userId="606856d02e9d83ac" providerId="LiveId" clId="{096E4E68-1FA0-4548-A870-04D152179CD5}" dt="2022-05-19T20:32:48.978" v="2052" actId="478"/>
          <ac:picMkLst>
            <pc:docMk/>
            <pc:sldMk cId="3086765662" sldId="871"/>
            <ac:picMk id="4" creationId="{65D48CDF-8870-1D0A-AC1E-53B03089D5B9}"/>
          </ac:picMkLst>
        </pc:picChg>
        <pc:picChg chg="del">
          <ac:chgData name="Nguyen Chi Son" userId="606856d02e9d83ac" providerId="LiveId" clId="{096E4E68-1FA0-4548-A870-04D152179CD5}" dt="2022-05-19T20:32:48.978" v="2052" actId="478"/>
          <ac:picMkLst>
            <pc:docMk/>
            <pc:sldMk cId="3086765662" sldId="871"/>
            <ac:picMk id="2050" creationId="{BDF25857-BBC9-1984-25BB-D0E782DE5B68}"/>
          </ac:picMkLst>
        </pc:picChg>
        <pc:cxnChg chg="del">
          <ac:chgData name="Nguyen Chi Son" userId="606856d02e9d83ac" providerId="LiveId" clId="{096E4E68-1FA0-4548-A870-04D152179CD5}" dt="2022-05-19T20:32:48.978" v="2052" actId="478"/>
          <ac:cxnSpMkLst>
            <pc:docMk/>
            <pc:sldMk cId="3086765662" sldId="871"/>
            <ac:cxnSpMk id="17" creationId="{573AB9C2-A189-12C4-40E7-596A6DA9EC17}"/>
          </ac:cxnSpMkLst>
        </pc:cxnChg>
        <pc:cxnChg chg="del">
          <ac:chgData name="Nguyen Chi Son" userId="606856d02e9d83ac" providerId="LiveId" clId="{096E4E68-1FA0-4548-A870-04D152179CD5}" dt="2022-05-19T20:32:48.978" v="2052" actId="478"/>
          <ac:cxnSpMkLst>
            <pc:docMk/>
            <pc:sldMk cId="3086765662" sldId="871"/>
            <ac:cxnSpMk id="18" creationId="{224648FA-9990-7951-9795-F7B227F7C478}"/>
          </ac:cxnSpMkLst>
        </pc:cxnChg>
        <pc:cxnChg chg="del">
          <ac:chgData name="Nguyen Chi Son" userId="606856d02e9d83ac" providerId="LiveId" clId="{096E4E68-1FA0-4548-A870-04D152179CD5}" dt="2022-05-19T20:32:48.978" v="2052" actId="478"/>
          <ac:cxnSpMkLst>
            <pc:docMk/>
            <pc:sldMk cId="3086765662" sldId="871"/>
            <ac:cxnSpMk id="22" creationId="{25CF8F87-08D5-3280-71A8-B29480C42B25}"/>
          </ac:cxnSpMkLst>
        </pc:cxnChg>
        <pc:cxnChg chg="del">
          <ac:chgData name="Nguyen Chi Son" userId="606856d02e9d83ac" providerId="LiveId" clId="{096E4E68-1FA0-4548-A870-04D152179CD5}" dt="2022-05-19T20:32:48.978" v="2052" actId="478"/>
          <ac:cxnSpMkLst>
            <pc:docMk/>
            <pc:sldMk cId="3086765662" sldId="871"/>
            <ac:cxnSpMk id="23" creationId="{A623A7EB-7C38-DF63-5028-6FD7BBAFD265}"/>
          </ac:cxnSpMkLst>
        </pc:cxnChg>
        <pc:cxnChg chg="add mod">
          <ac:chgData name="Nguyen Chi Son" userId="606856d02e9d83ac" providerId="LiveId" clId="{096E4E68-1FA0-4548-A870-04D152179CD5}" dt="2022-05-19T20:37:23.074" v="2660" actId="208"/>
          <ac:cxnSpMkLst>
            <pc:docMk/>
            <pc:sldMk cId="3086765662" sldId="871"/>
            <ac:cxnSpMk id="25" creationId="{50F89B79-5515-1DB3-1208-7C9041CA80AF}"/>
          </ac:cxnSpMkLst>
        </pc:cxnChg>
        <pc:cxnChg chg="add mod">
          <ac:chgData name="Nguyen Chi Son" userId="606856d02e9d83ac" providerId="LiveId" clId="{096E4E68-1FA0-4548-A870-04D152179CD5}" dt="2022-05-19T20:37:58.065" v="2667" actId="1076"/>
          <ac:cxnSpMkLst>
            <pc:docMk/>
            <pc:sldMk cId="3086765662" sldId="871"/>
            <ac:cxnSpMk id="30" creationId="{E7CD332A-0A42-4E64-8C45-6AAE8A8332DD}"/>
          </ac:cxnSpMkLst>
        </pc:cxnChg>
      </pc:sldChg>
      <pc:sldChg chg="addSp delSp modSp add mod delAnim modAnim">
        <pc:chgData name="Nguyen Chi Son" userId="606856d02e9d83ac" providerId="LiveId" clId="{096E4E68-1FA0-4548-A870-04D152179CD5}" dt="2022-05-20T06:14:00.198" v="7450"/>
        <pc:sldMkLst>
          <pc:docMk/>
          <pc:sldMk cId="1648170604" sldId="872"/>
        </pc:sldMkLst>
        <pc:spChg chg="add mod">
          <ac:chgData name="Nguyen Chi Son" userId="606856d02e9d83ac" providerId="LiveId" clId="{096E4E68-1FA0-4548-A870-04D152179CD5}" dt="2022-05-20T04:54:23.066" v="3566" actId="20577"/>
          <ac:spMkLst>
            <pc:docMk/>
            <pc:sldMk cId="1648170604" sldId="872"/>
            <ac:spMk id="12" creationId="{2144DD3A-6983-CA2D-292D-74C21078E5A3}"/>
          </ac:spMkLst>
        </pc:spChg>
        <pc:spChg chg="add mod">
          <ac:chgData name="Nguyen Chi Son" userId="606856d02e9d83ac" providerId="LiveId" clId="{096E4E68-1FA0-4548-A870-04D152179CD5}" dt="2022-05-20T04:52:59.584" v="3414" actId="1035"/>
          <ac:spMkLst>
            <pc:docMk/>
            <pc:sldMk cId="1648170604" sldId="872"/>
            <ac:spMk id="13" creationId="{D4D3D0EA-A5FB-756E-D913-2B66BC180C06}"/>
          </ac:spMkLst>
        </pc:spChg>
        <pc:spChg chg="add mod">
          <ac:chgData name="Nguyen Chi Son" userId="606856d02e9d83ac" providerId="LiveId" clId="{096E4E68-1FA0-4548-A870-04D152179CD5}" dt="2022-05-20T04:56:30.250" v="4100" actId="57"/>
          <ac:spMkLst>
            <pc:docMk/>
            <pc:sldMk cId="1648170604" sldId="872"/>
            <ac:spMk id="14" creationId="{E378D0F6-C849-4EC8-9B11-E9031241962F}"/>
          </ac:spMkLst>
        </pc:spChg>
        <pc:spChg chg="add mod">
          <ac:chgData name="Nguyen Chi Son" userId="606856d02e9d83ac" providerId="LiveId" clId="{096E4E68-1FA0-4548-A870-04D152179CD5}" dt="2022-05-20T04:52:59.584" v="3414" actId="1035"/>
          <ac:spMkLst>
            <pc:docMk/>
            <pc:sldMk cId="1648170604" sldId="872"/>
            <ac:spMk id="15" creationId="{E2C6CE72-306E-9DA1-479F-7B8F401FF857}"/>
          </ac:spMkLst>
        </pc:spChg>
        <pc:spChg chg="mod">
          <ac:chgData name="Nguyen Chi Son" userId="606856d02e9d83ac" providerId="LiveId" clId="{096E4E68-1FA0-4548-A870-04D152179CD5}" dt="2022-05-20T04:52:25.492" v="3376" actId="20577"/>
          <ac:spMkLst>
            <pc:docMk/>
            <pc:sldMk cId="1648170604" sldId="872"/>
            <ac:spMk id="19" creationId="{9C339D16-68E4-43C4-A62E-D0146138D23B}"/>
          </ac:spMkLst>
        </pc:spChg>
        <pc:spChg chg="del">
          <ac:chgData name="Nguyen Chi Son" userId="606856d02e9d83ac" providerId="LiveId" clId="{096E4E68-1FA0-4548-A870-04D152179CD5}" dt="2022-05-20T04:52:34.569" v="3377" actId="478"/>
          <ac:spMkLst>
            <pc:docMk/>
            <pc:sldMk cId="1648170604" sldId="872"/>
            <ac:spMk id="20" creationId="{AA812A8D-1184-096F-7DA1-2E4382EF0D68}"/>
          </ac:spMkLst>
        </pc:spChg>
        <pc:spChg chg="del">
          <ac:chgData name="Nguyen Chi Son" userId="606856d02e9d83ac" providerId="LiveId" clId="{096E4E68-1FA0-4548-A870-04D152179CD5}" dt="2022-05-20T04:52:34.569" v="3377" actId="478"/>
          <ac:spMkLst>
            <pc:docMk/>
            <pc:sldMk cId="1648170604" sldId="872"/>
            <ac:spMk id="21" creationId="{F9E2EBBC-7647-CD87-6AB5-DE097EE238A8}"/>
          </ac:spMkLst>
        </pc:spChg>
        <pc:graphicFrameChg chg="add mod">
          <ac:chgData name="Nguyen Chi Son" userId="606856d02e9d83ac" providerId="LiveId" clId="{096E4E68-1FA0-4548-A870-04D152179CD5}" dt="2022-05-20T04:54:35.534" v="3569" actId="1076"/>
          <ac:graphicFrameMkLst>
            <pc:docMk/>
            <pc:sldMk cId="1648170604" sldId="872"/>
            <ac:graphicFrameMk id="16" creationId="{F9E4120B-1430-98E6-3B6B-259A01B79B0C}"/>
          </ac:graphicFrameMkLst>
        </pc:graphicFrameChg>
        <pc:graphicFrameChg chg="add del mod">
          <ac:chgData name="Nguyen Chi Son" userId="606856d02e9d83ac" providerId="LiveId" clId="{096E4E68-1FA0-4548-A870-04D152179CD5}" dt="2022-05-20T04:54:59.206" v="3700" actId="478"/>
          <ac:graphicFrameMkLst>
            <pc:docMk/>
            <pc:sldMk cId="1648170604" sldId="872"/>
            <ac:graphicFrameMk id="17" creationId="{0551A266-E364-5351-CAC5-A22A96A7BF4B}"/>
          </ac:graphicFrameMkLst>
        </pc:graphicFrameChg>
        <pc:graphicFrameChg chg="add mod">
          <ac:chgData name="Nguyen Chi Son" userId="606856d02e9d83ac" providerId="LiveId" clId="{096E4E68-1FA0-4548-A870-04D152179CD5}" dt="2022-05-20T04:56:45.968" v="4101" actId="1076"/>
          <ac:graphicFrameMkLst>
            <pc:docMk/>
            <pc:sldMk cId="1648170604" sldId="872"/>
            <ac:graphicFrameMk id="18" creationId="{B6D37B1D-B151-7198-11C6-4124553FBBEB}"/>
          </ac:graphicFrameMkLst>
        </pc:graphicFrameChg>
        <pc:graphicFrameChg chg="del">
          <ac:chgData name="Nguyen Chi Son" userId="606856d02e9d83ac" providerId="LiveId" clId="{096E4E68-1FA0-4548-A870-04D152179CD5}" dt="2022-05-20T04:52:34.569" v="3377" actId="478"/>
          <ac:graphicFrameMkLst>
            <pc:docMk/>
            <pc:sldMk cId="1648170604" sldId="872"/>
            <ac:graphicFrameMk id="24" creationId="{FB77BF19-5456-3FB6-0AC9-F7B29C2DD414}"/>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1" creationId="{7AA107CF-5F38-FD52-B990-E350F2B8460F}"/>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2" creationId="{3682FE58-4F65-EB3D-1458-5241F0B40E17}"/>
          </ac:graphicFrameMkLst>
        </pc:graphicFrameChg>
        <pc:picChg chg="del">
          <ac:chgData name="Nguyen Chi Son" userId="606856d02e9d83ac" providerId="LiveId" clId="{096E4E68-1FA0-4548-A870-04D152179CD5}" dt="2022-05-20T04:50:56.401" v="2887" actId="478"/>
          <ac:picMkLst>
            <pc:docMk/>
            <pc:sldMk cId="1648170604" sldId="872"/>
            <ac:picMk id="3" creationId="{37DE4E77-E0D6-0EB9-3EE8-CBFBA1F2BE9D}"/>
          </ac:picMkLst>
        </pc:picChg>
        <pc:cxnChg chg="del">
          <ac:chgData name="Nguyen Chi Son" userId="606856d02e9d83ac" providerId="LiveId" clId="{096E4E68-1FA0-4548-A870-04D152179CD5}" dt="2022-05-20T04:50:57.354" v="2888" actId="478"/>
          <ac:cxnSpMkLst>
            <pc:docMk/>
            <pc:sldMk cId="1648170604" sldId="872"/>
            <ac:cxnSpMk id="25" creationId="{50F89B79-5515-1DB3-1208-7C9041CA80AF}"/>
          </ac:cxnSpMkLst>
        </pc:cxnChg>
        <pc:cxnChg chg="del">
          <ac:chgData name="Nguyen Chi Son" userId="606856d02e9d83ac" providerId="LiveId" clId="{096E4E68-1FA0-4548-A870-04D152179CD5}" dt="2022-05-20T04:50:57.354" v="2888" actId="478"/>
          <ac:cxnSpMkLst>
            <pc:docMk/>
            <pc:sldMk cId="1648170604" sldId="872"/>
            <ac:cxnSpMk id="30" creationId="{E7CD332A-0A42-4E64-8C45-6AAE8A8332DD}"/>
          </ac:cxnSpMkLst>
        </pc:cxnChg>
      </pc:sldChg>
    </pc:docChg>
  </pc:docChgLst>
  <pc:docChgLst>
    <pc:chgData name="Nguyen Chi Son" userId="606856d02e9d83ac" providerId="LiveId" clId="{69CE083D-A91A-4AEC-88EA-948C173BD65A}"/>
    <pc:docChg chg="undo custSel addSld delSld modSld">
      <pc:chgData name="Nguyen Chi Son" userId="606856d02e9d83ac" providerId="LiveId" clId="{69CE083D-A91A-4AEC-88EA-948C173BD65A}" dt="2021-09-01T05:39:21.131" v="4256" actId="14100"/>
      <pc:docMkLst>
        <pc:docMk/>
      </pc:docMkLst>
      <pc:sldChg chg="modSp mod">
        <pc:chgData name="Nguyen Chi Son" userId="606856d02e9d83ac" providerId="LiveId" clId="{69CE083D-A91A-4AEC-88EA-948C173BD65A}" dt="2021-09-01T04:27:52.934" v="41" actId="20577"/>
        <pc:sldMkLst>
          <pc:docMk/>
          <pc:sldMk cId="2922349590" sldId="256"/>
        </pc:sldMkLst>
        <pc:spChg chg="mod">
          <ac:chgData name="Nguyen Chi Son" userId="606856d02e9d83ac" providerId="LiveId" clId="{69CE083D-A91A-4AEC-88EA-948C173BD65A}" dt="2021-09-01T04:27:52.934" v="41" actId="20577"/>
          <ac:spMkLst>
            <pc:docMk/>
            <pc:sldMk cId="2922349590" sldId="256"/>
            <ac:spMk id="136" creationId="{C574B640-0199-463F-87CA-8E3956B46E10}"/>
          </ac:spMkLst>
        </pc:spChg>
      </pc:sldChg>
      <pc:sldChg chg="modSp mod">
        <pc:chgData name="Nguyen Chi Son" userId="606856d02e9d83ac" providerId="LiveId" clId="{69CE083D-A91A-4AEC-88EA-948C173BD65A}" dt="2021-09-01T04:28:00.044" v="83" actId="20577"/>
        <pc:sldMkLst>
          <pc:docMk/>
          <pc:sldMk cId="2812505328" sldId="362"/>
        </pc:sldMkLst>
        <pc:spChg chg="mod">
          <ac:chgData name="Nguyen Chi Son" userId="606856d02e9d83ac" providerId="LiveId" clId="{69CE083D-A91A-4AEC-88EA-948C173BD65A}" dt="2021-09-01T04:28:00.044" v="83" actId="20577"/>
          <ac:spMkLst>
            <pc:docMk/>
            <pc:sldMk cId="2812505328" sldId="362"/>
            <ac:spMk id="2" creationId="{DAF08EC2-5D0D-48D9-855C-A59C0E5ED55B}"/>
          </ac:spMkLst>
        </pc:spChg>
      </pc:sldChg>
      <pc:sldChg chg="modSp mod">
        <pc:chgData name="Nguyen Chi Son" userId="606856d02e9d83ac" providerId="LiveId" clId="{69CE083D-A91A-4AEC-88EA-948C173BD65A}" dt="2021-09-01T04:55:08.783" v="1189" actId="20577"/>
        <pc:sldMkLst>
          <pc:docMk/>
          <pc:sldMk cId="3904192345" sldId="502"/>
        </pc:sldMkLst>
        <pc:spChg chg="mod">
          <ac:chgData name="Nguyen Chi Son" userId="606856d02e9d83ac" providerId="LiveId" clId="{69CE083D-A91A-4AEC-88EA-948C173BD65A}" dt="2021-09-01T04:55:08.783" v="1189" actId="20577"/>
          <ac:spMkLst>
            <pc:docMk/>
            <pc:sldMk cId="3904192345" sldId="502"/>
            <ac:spMk id="2" creationId="{DAF08EC2-5D0D-48D9-855C-A59C0E5ED55B}"/>
          </ac:spMkLst>
        </pc:spChg>
      </pc:sldChg>
      <pc:sldChg chg="addSp delSp modSp mod">
        <pc:chgData name="Nguyen Chi Son" userId="606856d02e9d83ac" providerId="LiveId" clId="{69CE083D-A91A-4AEC-88EA-948C173BD65A}" dt="2021-09-01T04:48:42.566" v="967" actId="1076"/>
        <pc:sldMkLst>
          <pc:docMk/>
          <pc:sldMk cId="3298182474" sldId="547"/>
        </pc:sldMkLst>
        <pc:spChg chg="mod">
          <ac:chgData name="Nguyen Chi Son" userId="606856d02e9d83ac" providerId="LiveId" clId="{69CE083D-A91A-4AEC-88EA-948C173BD65A}" dt="2021-09-01T04:28:34.815" v="290" actId="20577"/>
          <ac:spMkLst>
            <pc:docMk/>
            <pc:sldMk cId="3298182474" sldId="547"/>
            <ac:spMk id="2" creationId="{BA8A6260-CA4B-46A9-A06E-C71EE59E6992}"/>
          </ac:spMkLst>
        </pc:spChg>
        <pc:spChg chg="add del mod">
          <ac:chgData name="Nguyen Chi Son" userId="606856d02e9d83ac" providerId="LiveId" clId="{69CE083D-A91A-4AEC-88EA-948C173BD65A}" dt="2021-09-01T04:48:42.566" v="967" actId="1076"/>
          <ac:spMkLst>
            <pc:docMk/>
            <pc:sldMk cId="3298182474" sldId="547"/>
            <ac:spMk id="6" creationId="{B3F8CA32-1402-4A26-97CE-93BF5A5072FC}"/>
          </ac:spMkLst>
        </pc:spChg>
        <pc:spChg chg="add mod">
          <ac:chgData name="Nguyen Chi Son" userId="606856d02e9d83ac" providerId="LiveId" clId="{69CE083D-A91A-4AEC-88EA-948C173BD65A}" dt="2021-09-01T04:47:37.678" v="837" actId="14100"/>
          <ac:spMkLst>
            <pc:docMk/>
            <pc:sldMk cId="3298182474" sldId="547"/>
            <ac:spMk id="21" creationId="{5B1E9942-812A-41D7-930F-3B230D4E3E73}"/>
          </ac:spMkLst>
        </pc:spChg>
        <pc:spChg chg="add mod">
          <ac:chgData name="Nguyen Chi Son" userId="606856d02e9d83ac" providerId="LiveId" clId="{69CE083D-A91A-4AEC-88EA-948C173BD65A}" dt="2021-09-01T04:48:32.520" v="964" actId="1076"/>
          <ac:spMkLst>
            <pc:docMk/>
            <pc:sldMk cId="3298182474" sldId="547"/>
            <ac:spMk id="22" creationId="{1990C08C-B225-479A-999E-092EEBE02639}"/>
          </ac:spMkLst>
        </pc:spChg>
        <pc:picChg chg="del">
          <ac:chgData name="Nguyen Chi Son" userId="606856d02e9d83ac" providerId="LiveId" clId="{69CE083D-A91A-4AEC-88EA-948C173BD65A}" dt="2021-09-01T04:28:02.380" v="84" actId="478"/>
          <ac:picMkLst>
            <pc:docMk/>
            <pc:sldMk cId="3298182474" sldId="547"/>
            <ac:picMk id="4" creationId="{47509A67-6438-4649-B5D8-F5E8A1B3F128}"/>
          </ac:picMkLst>
        </pc:picChg>
        <pc:picChg chg="add del mod">
          <ac:chgData name="Nguyen Chi Son" userId="606856d02e9d83ac" providerId="LiveId" clId="{69CE083D-A91A-4AEC-88EA-948C173BD65A}" dt="2021-09-01T04:32:28.826" v="292"/>
          <ac:picMkLst>
            <pc:docMk/>
            <pc:sldMk cId="3298182474" sldId="547"/>
            <ac:picMk id="5" creationId="{EB87D96D-E0FD-48A9-BE09-51EBFB3189DB}"/>
          </ac:picMkLst>
        </pc:picChg>
        <pc:picChg chg="add del mod">
          <ac:chgData name="Nguyen Chi Son" userId="606856d02e9d83ac" providerId="LiveId" clId="{69CE083D-A91A-4AEC-88EA-948C173BD65A}" dt="2021-09-01T04:37:38.269" v="465" actId="478"/>
          <ac:picMkLst>
            <pc:docMk/>
            <pc:sldMk cId="3298182474" sldId="547"/>
            <ac:picMk id="8" creationId="{ED725C79-8A95-4912-BB86-51EFA9353AE8}"/>
          </ac:picMkLst>
        </pc:picChg>
        <pc:picChg chg="add del mod">
          <ac:chgData name="Nguyen Chi Son" userId="606856d02e9d83ac" providerId="LiveId" clId="{69CE083D-A91A-4AEC-88EA-948C173BD65A}" dt="2021-09-01T04:40:53.745" v="477" actId="478"/>
          <ac:picMkLst>
            <pc:docMk/>
            <pc:sldMk cId="3298182474" sldId="547"/>
            <ac:picMk id="14" creationId="{1050E77F-B7A1-4375-A0FE-CE252FF411F8}"/>
          </ac:picMkLst>
        </pc:picChg>
        <pc:picChg chg="add mod modCrop">
          <ac:chgData name="Nguyen Chi Son" userId="606856d02e9d83ac" providerId="LiveId" clId="{69CE083D-A91A-4AEC-88EA-948C173BD65A}" dt="2021-09-01T04:48:42.566" v="967" actId="1076"/>
          <ac:picMkLst>
            <pc:docMk/>
            <pc:sldMk cId="3298182474" sldId="547"/>
            <ac:picMk id="16" creationId="{44CF574D-D45E-4893-A108-F78E01BD5EB5}"/>
          </ac:picMkLst>
        </pc:picChg>
        <pc:picChg chg="add del mod">
          <ac:chgData name="Nguyen Chi Son" userId="606856d02e9d83ac" providerId="LiveId" clId="{69CE083D-A91A-4AEC-88EA-948C173BD65A}" dt="2021-09-01T04:46:33.965" v="660"/>
          <ac:picMkLst>
            <pc:docMk/>
            <pc:sldMk cId="3298182474" sldId="547"/>
            <ac:picMk id="18" creationId="{7433AEA1-AD2A-4F99-B230-8940B486A5EF}"/>
          </ac:picMkLst>
        </pc:picChg>
        <pc:picChg chg="add mod">
          <ac:chgData name="Nguyen Chi Son" userId="606856d02e9d83ac" providerId="LiveId" clId="{69CE083D-A91A-4AEC-88EA-948C173BD65A}" dt="2021-09-01T04:47:41.334" v="838" actId="1076"/>
          <ac:picMkLst>
            <pc:docMk/>
            <pc:sldMk cId="3298182474" sldId="547"/>
            <ac:picMk id="20" creationId="{6ABC7493-612A-4BC6-9C3C-33C7887D47D0}"/>
          </ac:picMkLst>
        </pc:picChg>
        <pc:cxnChg chg="add del mod">
          <ac:chgData name="Nguyen Chi Son" userId="606856d02e9d83ac" providerId="LiveId" clId="{69CE083D-A91A-4AEC-88EA-948C173BD65A}" dt="2021-09-01T04:37:39.412" v="466" actId="478"/>
          <ac:cxnSpMkLst>
            <pc:docMk/>
            <pc:sldMk cId="3298182474" sldId="547"/>
            <ac:cxnSpMk id="10" creationId="{9330E071-7A57-4EDD-9C4F-B9C882DACD3B}"/>
          </ac:cxnSpMkLst>
        </pc:cxnChg>
        <pc:cxnChg chg="add del mod">
          <ac:chgData name="Nguyen Chi Son" userId="606856d02e9d83ac" providerId="LiveId" clId="{69CE083D-A91A-4AEC-88EA-948C173BD65A}" dt="2021-09-01T04:37:39.412" v="466" actId="478"/>
          <ac:cxnSpMkLst>
            <pc:docMk/>
            <pc:sldMk cId="3298182474" sldId="547"/>
            <ac:cxnSpMk id="11" creationId="{718A73EC-5354-4B4A-A2C5-59E3E8F95001}"/>
          </ac:cxnSpMkLst>
        </pc:cxnChg>
      </pc:sldChg>
      <pc:sldChg chg="addSp delSp modSp mod">
        <pc:chgData name="Nguyen Chi Son" userId="606856d02e9d83ac" providerId="LiveId" clId="{69CE083D-A91A-4AEC-88EA-948C173BD65A}" dt="2021-09-01T05:22:26.844" v="2794" actId="1076"/>
        <pc:sldMkLst>
          <pc:docMk/>
          <pc:sldMk cId="3213348296" sldId="549"/>
        </pc:sldMkLst>
        <pc:spChg chg="mod">
          <ac:chgData name="Nguyen Chi Son" userId="606856d02e9d83ac" providerId="LiveId" clId="{69CE083D-A91A-4AEC-88EA-948C173BD65A}" dt="2021-09-01T05:13:00.358" v="2333" actId="20577"/>
          <ac:spMkLst>
            <pc:docMk/>
            <pc:sldMk cId="3213348296" sldId="549"/>
            <ac:spMk id="9" creationId="{9F4BC261-4781-4DFE-BA2B-77EE6F751C48}"/>
          </ac:spMkLst>
        </pc:spChg>
        <pc:spChg chg="mod">
          <ac:chgData name="Nguyen Chi Son" userId="606856d02e9d83ac" providerId="LiveId" clId="{69CE083D-A91A-4AEC-88EA-948C173BD65A}" dt="2021-09-01T05:21:25.721" v="2769" actId="1076"/>
          <ac:spMkLst>
            <pc:docMk/>
            <pc:sldMk cId="3213348296" sldId="549"/>
            <ac:spMk id="14" creationId="{60E06B87-669F-4D88-B1FC-A5A2F50A8ABF}"/>
          </ac:spMkLst>
        </pc:spChg>
        <pc:spChg chg="del">
          <ac:chgData name="Nguyen Chi Son" userId="606856d02e9d83ac" providerId="LiveId" clId="{69CE083D-A91A-4AEC-88EA-948C173BD65A}" dt="2021-09-01T05:13:05.273" v="2337" actId="478"/>
          <ac:spMkLst>
            <pc:docMk/>
            <pc:sldMk cId="3213348296" sldId="549"/>
            <ac:spMk id="15" creationId="{EE4B5588-1117-4F51-A7A7-0875205D83FE}"/>
          </ac:spMkLst>
        </pc:spChg>
        <pc:spChg chg="add mod">
          <ac:chgData name="Nguyen Chi Son" userId="606856d02e9d83ac" providerId="LiveId" clId="{69CE083D-A91A-4AEC-88EA-948C173BD65A}" dt="2021-09-01T05:22:09.454" v="2787" actId="1076"/>
          <ac:spMkLst>
            <pc:docMk/>
            <pc:sldMk cId="3213348296" sldId="549"/>
            <ac:spMk id="21" creationId="{9FD645BC-F8A3-4D1E-BAED-B29B22FBCEB6}"/>
          </ac:spMkLst>
        </pc:spChg>
        <pc:spChg chg="add mod">
          <ac:chgData name="Nguyen Chi Son" userId="606856d02e9d83ac" providerId="LiveId" clId="{69CE083D-A91A-4AEC-88EA-948C173BD65A}" dt="2021-09-01T05:22:26.844" v="2794" actId="1076"/>
          <ac:spMkLst>
            <pc:docMk/>
            <pc:sldMk cId="3213348296" sldId="549"/>
            <ac:spMk id="22" creationId="{FC15D3CF-C350-4B09-ACFD-8076E233FC6E}"/>
          </ac:spMkLst>
        </pc:spChg>
        <pc:graphicFrameChg chg="del">
          <ac:chgData name="Nguyen Chi Son" userId="606856d02e9d83ac" providerId="LiveId" clId="{69CE083D-A91A-4AEC-88EA-948C173BD65A}" dt="2021-09-01T05:11:50.392" v="1990" actId="478"/>
          <ac:graphicFrameMkLst>
            <pc:docMk/>
            <pc:sldMk cId="3213348296" sldId="549"/>
            <ac:graphicFrameMk id="2" creationId="{17A62E1B-D548-47D9-BC20-C95248EBE291}"/>
          </ac:graphicFrameMkLst>
        </pc:graphicFrameChg>
        <pc:picChg chg="del">
          <ac:chgData name="Nguyen Chi Son" userId="606856d02e9d83ac" providerId="LiveId" clId="{69CE083D-A91A-4AEC-88EA-948C173BD65A}" dt="2021-09-01T05:13:02.999" v="2334" actId="478"/>
          <ac:picMkLst>
            <pc:docMk/>
            <pc:sldMk cId="3213348296" sldId="549"/>
            <ac:picMk id="8" creationId="{07254165-4E84-4D19-97A8-663C980226BE}"/>
          </ac:picMkLst>
        </pc:picChg>
        <pc:picChg chg="add mod">
          <ac:chgData name="Nguyen Chi Son" userId="606856d02e9d83ac" providerId="LiveId" clId="{69CE083D-A91A-4AEC-88EA-948C173BD65A}" dt="2021-09-01T05:21:00.030" v="2742" actId="1037"/>
          <ac:picMkLst>
            <pc:docMk/>
            <pc:sldMk cId="3213348296" sldId="549"/>
            <ac:picMk id="10" creationId="{4E8E3367-3315-4119-9C12-1299811F6490}"/>
          </ac:picMkLst>
        </pc:picChg>
        <pc:picChg chg="del">
          <ac:chgData name="Nguyen Chi Son" userId="606856d02e9d83ac" providerId="LiveId" clId="{69CE083D-A91A-4AEC-88EA-948C173BD65A}" dt="2021-09-01T05:13:03.858" v="2335" actId="478"/>
          <ac:picMkLst>
            <pc:docMk/>
            <pc:sldMk cId="3213348296" sldId="549"/>
            <ac:picMk id="11" creationId="{E987A8AC-2A7D-4B7A-8DD0-ABDD3A74CA20}"/>
          </ac:picMkLst>
        </pc:picChg>
        <pc:picChg chg="del">
          <ac:chgData name="Nguyen Chi Son" userId="606856d02e9d83ac" providerId="LiveId" clId="{69CE083D-A91A-4AEC-88EA-948C173BD65A}" dt="2021-09-01T05:13:04.249" v="2336" actId="478"/>
          <ac:picMkLst>
            <pc:docMk/>
            <pc:sldMk cId="3213348296" sldId="549"/>
            <ac:picMk id="13" creationId="{40E13D61-072E-4F64-889A-C2F858FC3675}"/>
          </ac:picMkLst>
        </pc:picChg>
        <pc:cxnChg chg="add mod">
          <ac:chgData name="Nguyen Chi Son" userId="606856d02e9d83ac" providerId="LiveId" clId="{69CE083D-A91A-4AEC-88EA-948C173BD65A}" dt="2021-09-01T05:21:00.030" v="2742" actId="1037"/>
          <ac:cxnSpMkLst>
            <pc:docMk/>
            <pc:sldMk cId="3213348296" sldId="549"/>
            <ac:cxnSpMk id="4" creationId="{F4E45DAE-725A-4057-B534-B532FAD75DDA}"/>
          </ac:cxnSpMkLst>
        </pc:cxnChg>
        <pc:cxnChg chg="add mod">
          <ac:chgData name="Nguyen Chi Son" userId="606856d02e9d83ac" providerId="LiveId" clId="{69CE083D-A91A-4AEC-88EA-948C173BD65A}" dt="2021-09-01T05:21:00.030" v="2742" actId="1037"/>
          <ac:cxnSpMkLst>
            <pc:docMk/>
            <pc:sldMk cId="3213348296" sldId="549"/>
            <ac:cxnSpMk id="12" creationId="{ED944075-1A98-4690-B239-5B2B3CC3979D}"/>
          </ac:cxnSpMkLst>
        </pc:cxnChg>
        <pc:cxnChg chg="add mod">
          <ac:chgData name="Nguyen Chi Son" userId="606856d02e9d83ac" providerId="LiveId" clId="{69CE083D-A91A-4AEC-88EA-948C173BD65A}" dt="2021-09-01T05:21:00.030" v="2742" actId="1037"/>
          <ac:cxnSpMkLst>
            <pc:docMk/>
            <pc:sldMk cId="3213348296" sldId="549"/>
            <ac:cxnSpMk id="16" creationId="{187292AD-3E44-441F-A2EA-285AF6B0FE24}"/>
          </ac:cxnSpMkLst>
        </pc:cxnChg>
        <pc:cxnChg chg="add mod">
          <ac:chgData name="Nguyen Chi Son" userId="606856d02e9d83ac" providerId="LiveId" clId="{69CE083D-A91A-4AEC-88EA-948C173BD65A}" dt="2021-09-01T05:21:00.030" v="2742" actId="1037"/>
          <ac:cxnSpMkLst>
            <pc:docMk/>
            <pc:sldMk cId="3213348296" sldId="549"/>
            <ac:cxnSpMk id="17" creationId="{01509A22-EA10-42BE-A111-F1E0ECCD2466}"/>
          </ac:cxnSpMkLst>
        </pc:cxnChg>
        <pc:cxnChg chg="add mod">
          <ac:chgData name="Nguyen Chi Son" userId="606856d02e9d83ac" providerId="LiveId" clId="{69CE083D-A91A-4AEC-88EA-948C173BD65A}" dt="2021-09-01T05:21:56.360" v="2778" actId="1076"/>
          <ac:cxnSpMkLst>
            <pc:docMk/>
            <pc:sldMk cId="3213348296" sldId="549"/>
            <ac:cxnSpMk id="18" creationId="{B9B61760-040F-4AF0-98C1-E4A758AE70C4}"/>
          </ac:cxnSpMkLst>
        </pc:cxnChg>
        <pc:cxnChg chg="add mod">
          <ac:chgData name="Nguyen Chi Son" userId="606856d02e9d83ac" providerId="LiveId" clId="{69CE083D-A91A-4AEC-88EA-948C173BD65A}" dt="2021-09-01T05:21:56.360" v="2778" actId="1076"/>
          <ac:cxnSpMkLst>
            <pc:docMk/>
            <pc:sldMk cId="3213348296" sldId="549"/>
            <ac:cxnSpMk id="19" creationId="{C2A9C535-6FAA-48C1-B789-C730034CBF5B}"/>
          </ac:cxnSpMkLst>
        </pc:cxnChg>
        <pc:cxnChg chg="add mod">
          <ac:chgData name="Nguyen Chi Son" userId="606856d02e9d83ac" providerId="LiveId" clId="{69CE083D-A91A-4AEC-88EA-948C173BD65A}" dt="2021-09-01T05:21:56.360" v="2778" actId="1076"/>
          <ac:cxnSpMkLst>
            <pc:docMk/>
            <pc:sldMk cId="3213348296" sldId="549"/>
            <ac:cxnSpMk id="20" creationId="{013DA597-B08D-4CA8-B03F-18BEA51E8F5F}"/>
          </ac:cxnSpMkLst>
        </pc:cxnChg>
      </pc:sldChg>
      <pc:sldChg chg="del">
        <pc:chgData name="Nguyen Chi Son" userId="606856d02e9d83ac" providerId="LiveId" clId="{69CE083D-A91A-4AEC-88EA-948C173BD65A}" dt="2021-09-01T05:23:42.627" v="2795" actId="47"/>
        <pc:sldMkLst>
          <pc:docMk/>
          <pc:sldMk cId="2489206367" sldId="588"/>
        </pc:sldMkLst>
      </pc:sldChg>
      <pc:sldChg chg="addSp delSp modSp mod">
        <pc:chgData name="Nguyen Chi Son" userId="606856d02e9d83ac" providerId="LiveId" clId="{69CE083D-A91A-4AEC-88EA-948C173BD65A}" dt="2021-09-01T05:09:15.004" v="1948" actId="1076"/>
        <pc:sldMkLst>
          <pc:docMk/>
          <pc:sldMk cId="2951639226" sldId="592"/>
        </pc:sldMkLst>
        <pc:spChg chg="mod">
          <ac:chgData name="Nguyen Chi Son" userId="606856d02e9d83ac" providerId="LiveId" clId="{69CE083D-A91A-4AEC-88EA-948C173BD65A}" dt="2021-09-01T04:55:35.532" v="1301" actId="20577"/>
          <ac:spMkLst>
            <pc:docMk/>
            <pc:sldMk cId="2951639226" sldId="592"/>
            <ac:spMk id="9" creationId="{9F4BC261-4781-4DFE-BA2B-77EE6F751C48}"/>
          </ac:spMkLst>
        </pc:spChg>
        <pc:spChg chg="del">
          <ac:chgData name="Nguyen Chi Son" userId="606856d02e9d83ac" providerId="LiveId" clId="{69CE083D-A91A-4AEC-88EA-948C173BD65A}" dt="2021-09-01T05:00:03.203" v="1446" actId="478"/>
          <ac:spMkLst>
            <pc:docMk/>
            <pc:sldMk cId="2951639226" sldId="592"/>
            <ac:spMk id="11" creationId="{79B713A0-B0AA-4990-8520-BDAC1B5902ED}"/>
          </ac:spMkLst>
        </pc:spChg>
        <pc:spChg chg="mod">
          <ac:chgData name="Nguyen Chi Son" userId="606856d02e9d83ac" providerId="LiveId" clId="{69CE083D-A91A-4AEC-88EA-948C173BD65A}" dt="2021-09-01T05:08:49.037" v="1940" actId="1076"/>
          <ac:spMkLst>
            <pc:docMk/>
            <pc:sldMk cId="2951639226" sldId="592"/>
            <ac:spMk id="13" creationId="{6D2DFB58-1EB9-4656-85EA-F3D4AAB8D17D}"/>
          </ac:spMkLst>
        </pc:spChg>
        <pc:spChg chg="add mod">
          <ac:chgData name="Nguyen Chi Son" userId="606856d02e9d83ac" providerId="LiveId" clId="{69CE083D-A91A-4AEC-88EA-948C173BD65A}" dt="2021-09-01T05:09:04.430" v="1944" actId="1076"/>
          <ac:spMkLst>
            <pc:docMk/>
            <pc:sldMk cId="2951639226" sldId="592"/>
            <ac:spMk id="14" creationId="{EA7B24C5-7359-49E6-B944-40457B92B206}"/>
          </ac:spMkLst>
        </pc:spChg>
        <pc:spChg chg="add mod">
          <ac:chgData name="Nguyen Chi Son" userId="606856d02e9d83ac" providerId="LiveId" clId="{69CE083D-A91A-4AEC-88EA-948C173BD65A}" dt="2021-09-01T05:09:04.430" v="1944" actId="1076"/>
          <ac:spMkLst>
            <pc:docMk/>
            <pc:sldMk cId="2951639226" sldId="592"/>
            <ac:spMk id="15" creationId="{AC396071-B616-4E73-9573-E630D0D3B265}"/>
          </ac:spMkLst>
        </pc:spChg>
        <pc:spChg chg="mod">
          <ac:chgData name="Nguyen Chi Son" userId="606856d02e9d83ac" providerId="LiveId" clId="{69CE083D-A91A-4AEC-88EA-948C173BD65A}" dt="2021-09-01T05:09:04.430" v="1944" actId="1076"/>
          <ac:spMkLst>
            <pc:docMk/>
            <pc:sldMk cId="2951639226" sldId="592"/>
            <ac:spMk id="19" creationId="{F29950DC-B3ED-4401-97C0-DAC4A4B93272}"/>
          </ac:spMkLst>
        </pc:spChg>
        <pc:spChg chg="add mod">
          <ac:chgData name="Nguyen Chi Son" userId="606856d02e9d83ac" providerId="LiveId" clId="{69CE083D-A91A-4AEC-88EA-948C173BD65A}" dt="2021-09-01T05:09:15.004" v="1948" actId="1076"/>
          <ac:spMkLst>
            <pc:docMk/>
            <pc:sldMk cId="2951639226" sldId="592"/>
            <ac:spMk id="22" creationId="{9B70231E-81A3-49E8-9FC2-611FABACFA81}"/>
          </ac:spMkLst>
        </pc:spChg>
        <pc:picChg chg="add mod modCrop">
          <ac:chgData name="Nguyen Chi Son" userId="606856d02e9d83ac" providerId="LiveId" clId="{69CE083D-A91A-4AEC-88EA-948C173BD65A}" dt="2021-09-01T05:08:49.037" v="1940" actId="1076"/>
          <ac:picMkLst>
            <pc:docMk/>
            <pc:sldMk cId="2951639226" sldId="592"/>
            <ac:picMk id="3" creationId="{CE7BCD2E-8D13-4F30-8536-E673F1B2577F}"/>
          </ac:picMkLst>
        </pc:picChg>
        <pc:picChg chg="add mod">
          <ac:chgData name="Nguyen Chi Son" userId="606856d02e9d83ac" providerId="LiveId" clId="{69CE083D-A91A-4AEC-88EA-948C173BD65A}" dt="2021-09-01T05:09:04.430" v="1944" actId="1076"/>
          <ac:picMkLst>
            <pc:docMk/>
            <pc:sldMk cId="2951639226" sldId="592"/>
            <ac:picMk id="5" creationId="{1CF0CE51-E2DC-4A9A-A3AD-980262697A57}"/>
          </ac:picMkLst>
        </pc:picChg>
        <pc:picChg chg="del">
          <ac:chgData name="Nguyen Chi Son" userId="606856d02e9d83ac" providerId="LiveId" clId="{69CE083D-A91A-4AEC-88EA-948C173BD65A}" dt="2021-09-01T04:55:11.236" v="1190" actId="478"/>
          <ac:picMkLst>
            <pc:docMk/>
            <pc:sldMk cId="2951639226" sldId="592"/>
            <ac:picMk id="7" creationId="{B5E6B8F5-D545-41C6-AE9D-C0E19C163CDB}"/>
          </ac:picMkLst>
        </pc:picChg>
        <pc:picChg chg="del">
          <ac:chgData name="Nguyen Chi Son" userId="606856d02e9d83ac" providerId="LiveId" clId="{69CE083D-A91A-4AEC-88EA-948C173BD65A}" dt="2021-09-01T04:55:11.783" v="1191" actId="478"/>
          <ac:picMkLst>
            <pc:docMk/>
            <pc:sldMk cId="2951639226" sldId="592"/>
            <ac:picMk id="10" creationId="{F81FB6DF-02B5-49B6-BB1F-F94270D5449E}"/>
          </ac:picMkLst>
        </pc:picChg>
        <pc:picChg chg="del">
          <ac:chgData name="Nguyen Chi Son" userId="606856d02e9d83ac" providerId="LiveId" clId="{69CE083D-A91A-4AEC-88EA-948C173BD65A}" dt="2021-09-01T04:55:12.173" v="1192" actId="478"/>
          <ac:picMkLst>
            <pc:docMk/>
            <pc:sldMk cId="2951639226" sldId="592"/>
            <ac:picMk id="17" creationId="{B5CEA079-2904-45D3-864F-16E0DA6AE6D3}"/>
          </ac:picMkLst>
        </pc:picChg>
        <pc:picChg chg="add mod">
          <ac:chgData name="Nguyen Chi Son" userId="606856d02e9d83ac" providerId="LiveId" clId="{69CE083D-A91A-4AEC-88EA-948C173BD65A}" dt="2021-09-01T05:09:07.518" v="1945" actId="1076"/>
          <ac:picMkLst>
            <pc:docMk/>
            <pc:sldMk cId="2951639226" sldId="592"/>
            <ac:picMk id="21" creationId="{A71EC9E4-11E7-47BF-BA14-D6253B31E9D4}"/>
          </ac:picMkLst>
        </pc:picChg>
        <pc:cxnChg chg="add mod">
          <ac:chgData name="Nguyen Chi Son" userId="606856d02e9d83ac" providerId="LiveId" clId="{69CE083D-A91A-4AEC-88EA-948C173BD65A}" dt="2021-09-01T05:09:04.430" v="1944" actId="1076"/>
          <ac:cxnSpMkLst>
            <pc:docMk/>
            <pc:sldMk cId="2951639226" sldId="592"/>
            <ac:cxnSpMk id="16" creationId="{95C596FD-ACE6-4F76-9290-49C8059ECEDB}"/>
          </ac:cxnSpMkLst>
        </pc:cxnChg>
        <pc:cxnChg chg="add mod">
          <ac:chgData name="Nguyen Chi Son" userId="606856d02e9d83ac" providerId="LiveId" clId="{69CE083D-A91A-4AEC-88EA-948C173BD65A}" dt="2021-09-01T05:09:04.430" v="1944" actId="1076"/>
          <ac:cxnSpMkLst>
            <pc:docMk/>
            <pc:sldMk cId="2951639226" sldId="592"/>
            <ac:cxnSpMk id="18" creationId="{4865D118-6138-4E0B-B5DC-AC614C884FED}"/>
          </ac:cxnSpMkLst>
        </pc:cxnChg>
        <pc:cxnChg chg="add mod">
          <ac:chgData name="Nguyen Chi Son" userId="606856d02e9d83ac" providerId="LiveId" clId="{69CE083D-A91A-4AEC-88EA-948C173BD65A}" dt="2021-09-01T05:09:04.430" v="1944" actId="1076"/>
          <ac:cxnSpMkLst>
            <pc:docMk/>
            <pc:sldMk cId="2951639226" sldId="592"/>
            <ac:cxnSpMk id="20" creationId="{21CEAE5E-DC23-438D-A43E-D6E31F73FDEC}"/>
          </ac:cxnSpMkLst>
        </pc:cxnChg>
      </pc:sldChg>
      <pc:sldChg chg="del">
        <pc:chgData name="Nguyen Chi Son" userId="606856d02e9d83ac" providerId="LiveId" clId="{69CE083D-A91A-4AEC-88EA-948C173BD65A}" dt="2021-09-01T05:11:38.070" v="1949" actId="47"/>
        <pc:sldMkLst>
          <pc:docMk/>
          <pc:sldMk cId="3022789656" sldId="593"/>
        </pc:sldMkLst>
      </pc:sldChg>
      <pc:sldChg chg="modSp mod">
        <pc:chgData name="Nguyen Chi Son" userId="606856d02e9d83ac" providerId="LiveId" clId="{69CE083D-A91A-4AEC-88EA-948C173BD65A}" dt="2021-09-01T05:11:45.434" v="1989" actId="20577"/>
        <pc:sldMkLst>
          <pc:docMk/>
          <pc:sldMk cId="1291980650" sldId="594"/>
        </pc:sldMkLst>
        <pc:spChg chg="mod">
          <ac:chgData name="Nguyen Chi Son" userId="606856d02e9d83ac" providerId="LiveId" clId="{69CE083D-A91A-4AEC-88EA-948C173BD65A}" dt="2021-09-01T05:11:45.434" v="1989" actId="20577"/>
          <ac:spMkLst>
            <pc:docMk/>
            <pc:sldMk cId="1291980650" sldId="594"/>
            <ac:spMk id="2" creationId="{DAF08EC2-5D0D-48D9-855C-A59C0E5ED55B}"/>
          </ac:spMkLst>
        </pc:spChg>
      </pc:sldChg>
      <pc:sldChg chg="del">
        <pc:chgData name="Nguyen Chi Son" userId="606856d02e9d83ac" providerId="LiveId" clId="{69CE083D-A91A-4AEC-88EA-948C173BD65A}" dt="2021-09-01T05:23:43.455" v="2796" actId="47"/>
        <pc:sldMkLst>
          <pc:docMk/>
          <pc:sldMk cId="361782449" sldId="595"/>
        </pc:sldMkLst>
      </pc:sldChg>
      <pc:sldChg chg="addSp delSp modSp mod modAnim">
        <pc:chgData name="Nguyen Chi Son" userId="606856d02e9d83ac" providerId="LiveId" clId="{69CE083D-A91A-4AEC-88EA-948C173BD65A}" dt="2021-09-01T05:38:28.965" v="4245" actId="1035"/>
        <pc:sldMkLst>
          <pc:docMk/>
          <pc:sldMk cId="1953741841" sldId="596"/>
        </pc:sldMkLst>
        <pc:spChg chg="mod">
          <ac:chgData name="Nguyen Chi Son" userId="606856d02e9d83ac" providerId="LiveId" clId="{69CE083D-A91A-4AEC-88EA-948C173BD65A}" dt="2021-09-01T05:25:00.569" v="2969" actId="20577"/>
          <ac:spMkLst>
            <pc:docMk/>
            <pc:sldMk cId="1953741841" sldId="596"/>
            <ac:spMk id="2" creationId="{BA8A6260-CA4B-46A9-A06E-C71EE59E6992}"/>
          </ac:spMkLst>
        </pc:spChg>
        <pc:spChg chg="mod">
          <ac:chgData name="Nguyen Chi Son" userId="606856d02e9d83ac" providerId="LiveId" clId="{69CE083D-A91A-4AEC-88EA-948C173BD65A}" dt="2021-09-01T05:38:28.965" v="4245" actId="1035"/>
          <ac:spMkLst>
            <pc:docMk/>
            <pc:sldMk cId="1953741841" sldId="596"/>
            <ac:spMk id="4" creationId="{0D159DDA-BA49-4E92-817D-8988A85A5610}"/>
          </ac:spMkLst>
        </pc:spChg>
        <pc:spChg chg="mod">
          <ac:chgData name="Nguyen Chi Son" userId="606856d02e9d83ac" providerId="LiveId" clId="{69CE083D-A91A-4AEC-88EA-948C173BD65A}" dt="2021-09-01T05:38:28.965" v="4245" actId="1035"/>
          <ac:spMkLst>
            <pc:docMk/>
            <pc:sldMk cId="1953741841" sldId="596"/>
            <ac:spMk id="5" creationId="{34B18095-2B84-439E-80AD-AC5D4586BEAA}"/>
          </ac:spMkLst>
        </pc:spChg>
        <pc:spChg chg="mod">
          <ac:chgData name="Nguyen Chi Son" userId="606856d02e9d83ac" providerId="LiveId" clId="{69CE083D-A91A-4AEC-88EA-948C173BD65A}" dt="2021-09-01T05:38:28.965" v="4245" actId="1035"/>
          <ac:spMkLst>
            <pc:docMk/>
            <pc:sldMk cId="1953741841" sldId="596"/>
            <ac:spMk id="11" creationId="{BB94417D-BA64-41A3-A335-F1084FC4EAAB}"/>
          </ac:spMkLst>
        </pc:spChg>
        <pc:spChg chg="mod">
          <ac:chgData name="Nguyen Chi Son" userId="606856d02e9d83ac" providerId="LiveId" clId="{69CE083D-A91A-4AEC-88EA-948C173BD65A}" dt="2021-09-01T05:38:28.965" v="4245" actId="1035"/>
          <ac:spMkLst>
            <pc:docMk/>
            <pc:sldMk cId="1953741841" sldId="596"/>
            <ac:spMk id="14" creationId="{47690167-AC03-4A6E-8A65-B47A2BE69ACA}"/>
          </ac:spMkLst>
        </pc:spChg>
        <pc:picChg chg="del">
          <ac:chgData name="Nguyen Chi Son" userId="606856d02e9d83ac" providerId="LiveId" clId="{69CE083D-A91A-4AEC-88EA-948C173BD65A}" dt="2021-09-01T05:23:44.815" v="2797" actId="478"/>
          <ac:picMkLst>
            <pc:docMk/>
            <pc:sldMk cId="1953741841" sldId="596"/>
            <ac:picMk id="6" creationId="{132C6B4C-1510-476A-898C-E58CB016DADD}"/>
          </ac:picMkLst>
        </pc:picChg>
        <pc:picChg chg="add del mod">
          <ac:chgData name="Nguyen Chi Son" userId="606856d02e9d83ac" providerId="LiveId" clId="{69CE083D-A91A-4AEC-88EA-948C173BD65A}" dt="2021-09-01T05:25:28.024" v="2973" actId="478"/>
          <ac:picMkLst>
            <pc:docMk/>
            <pc:sldMk cId="1953741841" sldId="596"/>
            <ac:picMk id="7" creationId="{7FE8F302-0F36-4109-AE48-5DFDAB6034DE}"/>
          </ac:picMkLst>
        </pc:picChg>
        <pc:picChg chg="add mod">
          <ac:chgData name="Nguyen Chi Son" userId="606856d02e9d83ac" providerId="LiveId" clId="{69CE083D-A91A-4AEC-88EA-948C173BD65A}" dt="2021-09-01T05:25:37.693" v="2977" actId="1076"/>
          <ac:picMkLst>
            <pc:docMk/>
            <pc:sldMk cId="1953741841" sldId="596"/>
            <ac:picMk id="9" creationId="{3F727A10-4353-4AE1-8948-DA1301CFFEB4}"/>
          </ac:picMkLst>
        </pc:picChg>
      </pc:sldChg>
      <pc:sldChg chg="addSp delSp modSp add mod modTransition modAnim">
        <pc:chgData name="Nguyen Chi Son" userId="606856d02e9d83ac" providerId="LiveId" clId="{69CE083D-A91A-4AEC-88EA-948C173BD65A}" dt="2021-09-01T05:39:21.131" v="4256" actId="14100"/>
        <pc:sldMkLst>
          <pc:docMk/>
          <pc:sldMk cId="3916721958" sldId="597"/>
        </pc:sldMkLst>
        <pc:spChg chg="del">
          <ac:chgData name="Nguyen Chi Son" userId="606856d02e9d83ac" providerId="LiveId" clId="{69CE083D-A91A-4AEC-88EA-948C173BD65A}" dt="2021-09-01T04:51:55.319" v="969" actId="478"/>
          <ac:spMkLst>
            <pc:docMk/>
            <pc:sldMk cId="3916721958" sldId="597"/>
            <ac:spMk id="6" creationId="{B3F8CA32-1402-4A26-97CE-93BF5A5072FC}"/>
          </ac:spMkLst>
        </pc:spChg>
        <pc:spChg chg="add del mod">
          <ac:chgData name="Nguyen Chi Son" userId="606856d02e9d83ac" providerId="LiveId" clId="{69CE083D-A91A-4AEC-88EA-948C173BD65A}" dt="2021-09-01T04:52:50.446" v="981"/>
          <ac:spMkLst>
            <pc:docMk/>
            <pc:sldMk cId="3916721958" sldId="597"/>
            <ac:spMk id="12" creationId="{12BD5E96-07DD-4995-9422-AB0134D583EC}"/>
          </ac:spMkLst>
        </pc:spChg>
        <pc:spChg chg="add mod">
          <ac:chgData name="Nguyen Chi Son" userId="606856d02e9d83ac" providerId="LiveId" clId="{69CE083D-A91A-4AEC-88EA-948C173BD65A}" dt="2021-09-01T04:53:19.224" v="1115" actId="1076"/>
          <ac:spMkLst>
            <pc:docMk/>
            <pc:sldMk cId="3916721958" sldId="597"/>
            <ac:spMk id="14" creationId="{4B813AF0-0D28-46C9-8C6A-D0DEF442AB31}"/>
          </ac:spMkLst>
        </pc:spChg>
        <pc:spChg chg="del">
          <ac:chgData name="Nguyen Chi Son" userId="606856d02e9d83ac" providerId="LiveId" clId="{69CE083D-A91A-4AEC-88EA-948C173BD65A}" dt="2021-09-01T04:51:55.319" v="969" actId="478"/>
          <ac:spMkLst>
            <pc:docMk/>
            <pc:sldMk cId="3916721958" sldId="597"/>
            <ac:spMk id="21" creationId="{5B1E9942-812A-41D7-930F-3B230D4E3E73}"/>
          </ac:spMkLst>
        </pc:spChg>
        <pc:spChg chg="del">
          <ac:chgData name="Nguyen Chi Son" userId="606856d02e9d83ac" providerId="LiveId" clId="{69CE083D-A91A-4AEC-88EA-948C173BD65A}" dt="2021-09-01T04:51:55.319" v="969" actId="478"/>
          <ac:spMkLst>
            <pc:docMk/>
            <pc:sldMk cId="3916721958" sldId="597"/>
            <ac:spMk id="22" creationId="{1990C08C-B225-479A-999E-092EEBE02639}"/>
          </ac:spMkLst>
        </pc:spChg>
        <pc:picChg chg="add del">
          <ac:chgData name="Nguyen Chi Son" userId="606856d02e9d83ac" providerId="LiveId" clId="{69CE083D-A91A-4AEC-88EA-948C173BD65A}" dt="2021-09-01T04:52:55.116" v="985"/>
          <ac:picMkLst>
            <pc:docMk/>
            <pc:sldMk cId="3916721958" sldId="597"/>
            <ac:picMk id="7" creationId="{4D9C0AEA-3807-4A6A-9F8C-348DCCF6A329}"/>
          </ac:picMkLst>
        </pc:picChg>
        <pc:cxnChg chg="add mod">
          <ac:chgData name="Nguyen Chi Son" userId="606856d02e9d83ac" providerId="LiveId" clId="{69CE083D-A91A-4AEC-88EA-948C173BD65A}" dt="2021-09-01T04:52:20.756" v="976" actId="1076"/>
          <ac:cxnSpMkLst>
            <pc:docMk/>
            <pc:sldMk cId="3916721958" sldId="597"/>
            <ac:cxnSpMk id="4" creationId="{F4DC0B53-8CCA-43D8-BD45-1E775A94F70C}"/>
          </ac:cxnSpMkLst>
        </pc:cxnChg>
        <pc:cxnChg chg="add mod">
          <ac:chgData name="Nguyen Chi Son" userId="606856d02e9d83ac" providerId="LiveId" clId="{69CE083D-A91A-4AEC-88EA-948C173BD65A}" dt="2021-09-01T05:39:21.131" v="4256" actId="14100"/>
          <ac:cxnSpMkLst>
            <pc:docMk/>
            <pc:sldMk cId="3916721958" sldId="597"/>
            <ac:cxnSpMk id="10" creationId="{E841E49A-9000-4F37-B343-66344DCBCCBF}"/>
          </ac:cxnSpMkLst>
        </pc:cxnChg>
        <pc:cxnChg chg="add mod">
          <ac:chgData name="Nguyen Chi Son" userId="606856d02e9d83ac" providerId="LiveId" clId="{69CE083D-A91A-4AEC-88EA-948C173BD65A}" dt="2021-09-01T04:54:08.925" v="1131" actId="1076"/>
          <ac:cxnSpMkLst>
            <pc:docMk/>
            <pc:sldMk cId="3916721958" sldId="597"/>
            <ac:cxnSpMk id="15" creationId="{FCFDAF8F-9B22-4394-A080-0BD34727898F}"/>
          </ac:cxnSpMkLst>
        </pc:cxnChg>
        <pc:cxnChg chg="add mod">
          <ac:chgData name="Nguyen Chi Son" userId="606856d02e9d83ac" providerId="LiveId" clId="{69CE083D-A91A-4AEC-88EA-948C173BD65A}" dt="2021-09-01T04:54:08.925" v="1131" actId="1076"/>
          <ac:cxnSpMkLst>
            <pc:docMk/>
            <pc:sldMk cId="3916721958" sldId="597"/>
            <ac:cxnSpMk id="18" creationId="{5E65E9D6-1616-4751-A778-B5C699796936}"/>
          </ac:cxnSpMkLst>
        </pc:cxnChg>
        <pc:cxnChg chg="add mod">
          <ac:chgData name="Nguyen Chi Son" userId="606856d02e9d83ac" providerId="LiveId" clId="{69CE083D-A91A-4AEC-88EA-948C173BD65A}" dt="2021-09-01T04:54:08.925" v="1131" actId="1076"/>
          <ac:cxnSpMkLst>
            <pc:docMk/>
            <pc:sldMk cId="3916721958" sldId="597"/>
            <ac:cxnSpMk id="23" creationId="{5F0A3FFA-3102-4EC8-B991-0587FD236D7D}"/>
          </ac:cxnSpMkLst>
        </pc:cxnChg>
        <pc:cxnChg chg="add mod">
          <ac:chgData name="Nguyen Chi Son" userId="606856d02e9d83ac" providerId="LiveId" clId="{69CE083D-A91A-4AEC-88EA-948C173BD65A}" dt="2021-09-01T04:54:11.144" v="1132" actId="1076"/>
          <ac:cxnSpMkLst>
            <pc:docMk/>
            <pc:sldMk cId="3916721958" sldId="597"/>
            <ac:cxnSpMk id="24" creationId="{ED20231A-45C6-4D36-82DC-04554BD31F43}"/>
          </ac:cxnSpMkLst>
        </pc:cxnChg>
      </pc:sldChg>
      <pc:sldChg chg="addSp delSp modSp add mod modAnim">
        <pc:chgData name="Nguyen Chi Son" userId="606856d02e9d83ac" providerId="LiveId" clId="{69CE083D-A91A-4AEC-88EA-948C173BD65A}" dt="2021-09-01T05:38:33.905" v="4246"/>
        <pc:sldMkLst>
          <pc:docMk/>
          <pc:sldMk cId="3670058632" sldId="598"/>
        </pc:sldMkLst>
        <pc:spChg chg="mod">
          <ac:chgData name="Nguyen Chi Son" userId="606856d02e9d83ac" providerId="LiveId" clId="{69CE083D-A91A-4AEC-88EA-948C173BD65A}" dt="2021-09-01T05:27:21.714" v="3485" actId="20577"/>
          <ac:spMkLst>
            <pc:docMk/>
            <pc:sldMk cId="3670058632" sldId="598"/>
            <ac:spMk id="2" creationId="{BA8A6260-CA4B-46A9-A06E-C71EE59E6992}"/>
          </ac:spMkLst>
        </pc:spChg>
        <pc:spChg chg="mod">
          <ac:chgData name="Nguyen Chi Son" userId="606856d02e9d83ac" providerId="LiveId" clId="{69CE083D-A91A-4AEC-88EA-948C173BD65A}" dt="2021-09-01T05:28:26.002" v="3803" actId="1036"/>
          <ac:spMkLst>
            <pc:docMk/>
            <pc:sldMk cId="3670058632" sldId="598"/>
            <ac:spMk id="4" creationId="{0D159DDA-BA49-4E92-817D-8988A85A5610}"/>
          </ac:spMkLst>
        </pc:spChg>
        <pc:spChg chg="mod">
          <ac:chgData name="Nguyen Chi Son" userId="606856d02e9d83ac" providerId="LiveId" clId="{69CE083D-A91A-4AEC-88EA-948C173BD65A}" dt="2021-09-01T05:28:38.314" v="3883" actId="1035"/>
          <ac:spMkLst>
            <pc:docMk/>
            <pc:sldMk cId="3670058632" sldId="598"/>
            <ac:spMk id="5" creationId="{34B18095-2B84-439E-80AD-AC5D4586BEAA}"/>
          </ac:spMkLst>
        </pc:spChg>
        <pc:spChg chg="mod">
          <ac:chgData name="Nguyen Chi Son" userId="606856d02e9d83ac" providerId="LiveId" clId="{69CE083D-A91A-4AEC-88EA-948C173BD65A}" dt="2021-09-01T05:28:34.267" v="3874" actId="20577"/>
          <ac:spMkLst>
            <pc:docMk/>
            <pc:sldMk cId="3670058632" sldId="598"/>
            <ac:spMk id="11" creationId="{BB94417D-BA64-41A3-A335-F1084FC4EAAB}"/>
          </ac:spMkLst>
        </pc:spChg>
        <pc:spChg chg="mod">
          <ac:chgData name="Nguyen Chi Son" userId="606856d02e9d83ac" providerId="LiveId" clId="{69CE083D-A91A-4AEC-88EA-948C173BD65A}" dt="2021-09-01T05:28:38.314" v="3883" actId="1035"/>
          <ac:spMkLst>
            <pc:docMk/>
            <pc:sldMk cId="3670058632" sldId="598"/>
            <ac:spMk id="14" creationId="{47690167-AC03-4A6E-8A65-B47A2BE69ACA}"/>
          </ac:spMkLst>
        </pc:spChg>
        <pc:picChg chg="add mod">
          <ac:chgData name="Nguyen Chi Son" userId="606856d02e9d83ac" providerId="LiveId" clId="{69CE083D-A91A-4AEC-88EA-948C173BD65A}" dt="2021-09-01T05:28:22.190" v="3794" actId="1076"/>
          <ac:picMkLst>
            <pc:docMk/>
            <pc:sldMk cId="3670058632" sldId="598"/>
            <ac:picMk id="6" creationId="{91DE545C-C841-4FA8-A2A0-1109DD313917}"/>
          </ac:picMkLst>
        </pc:picChg>
        <pc:picChg chg="del">
          <ac:chgData name="Nguyen Chi Son" userId="606856d02e9d83ac" providerId="LiveId" clId="{69CE083D-A91A-4AEC-88EA-948C173BD65A}" dt="2021-09-01T05:27:07.484" v="3354" actId="478"/>
          <ac:picMkLst>
            <pc:docMk/>
            <pc:sldMk cId="3670058632" sldId="598"/>
            <ac:picMk id="9" creationId="{3F727A10-4353-4AE1-8948-DA1301CFFEB4}"/>
          </ac:picMkLst>
        </pc:picChg>
      </pc:sldChg>
      <pc:sldChg chg="addSp delSp modSp add mod delAnim modAnim">
        <pc:chgData name="Nguyen Chi Son" userId="606856d02e9d83ac" providerId="LiveId" clId="{69CE083D-A91A-4AEC-88EA-948C173BD65A}" dt="2021-09-01T05:39:01.355" v="4254"/>
        <pc:sldMkLst>
          <pc:docMk/>
          <pc:sldMk cId="2490626851" sldId="599"/>
        </pc:sldMkLst>
        <pc:spChg chg="mod">
          <ac:chgData name="Nguyen Chi Son" userId="606856d02e9d83ac" providerId="LiveId" clId="{69CE083D-A91A-4AEC-88EA-948C173BD65A}" dt="2021-09-01T05:36:38.996" v="4217" actId="20577"/>
          <ac:spMkLst>
            <pc:docMk/>
            <pc:sldMk cId="2490626851" sldId="599"/>
            <ac:spMk id="2" creationId="{BA8A6260-CA4B-46A9-A06E-C71EE59E6992}"/>
          </ac:spMkLst>
        </pc:spChg>
        <pc:spChg chg="mod">
          <ac:chgData name="Nguyen Chi Son" userId="606856d02e9d83ac" providerId="LiveId" clId="{69CE083D-A91A-4AEC-88EA-948C173BD65A}" dt="2021-09-01T05:36:17.957" v="4203" actId="1035"/>
          <ac:spMkLst>
            <pc:docMk/>
            <pc:sldMk cId="2490626851" sldId="599"/>
            <ac:spMk id="4" creationId="{0D159DDA-BA49-4E92-817D-8988A85A5610}"/>
          </ac:spMkLst>
        </pc:spChg>
        <pc:spChg chg="mod">
          <ac:chgData name="Nguyen Chi Son" userId="606856d02e9d83ac" providerId="LiveId" clId="{69CE083D-A91A-4AEC-88EA-948C173BD65A}" dt="2021-09-01T05:36:17.957" v="4203" actId="1035"/>
          <ac:spMkLst>
            <pc:docMk/>
            <pc:sldMk cId="2490626851" sldId="599"/>
            <ac:spMk id="5" creationId="{34B18095-2B84-439E-80AD-AC5D4586BEAA}"/>
          </ac:spMkLst>
        </pc:spChg>
        <pc:spChg chg="add del mod">
          <ac:chgData name="Nguyen Chi Son" userId="606856d02e9d83ac" providerId="LiveId" clId="{69CE083D-A91A-4AEC-88EA-948C173BD65A}" dt="2021-09-01T05:32:20.364" v="4027"/>
          <ac:spMkLst>
            <pc:docMk/>
            <pc:sldMk cId="2490626851" sldId="599"/>
            <ac:spMk id="8" creationId="{C0B323E0-8538-42DA-B81B-60C87E7E6B67}"/>
          </ac:spMkLst>
        </pc:spChg>
        <pc:spChg chg="add del mod">
          <ac:chgData name="Nguyen Chi Son" userId="606856d02e9d83ac" providerId="LiveId" clId="{69CE083D-A91A-4AEC-88EA-948C173BD65A}" dt="2021-09-01T05:32:20.364" v="4027"/>
          <ac:spMkLst>
            <pc:docMk/>
            <pc:sldMk cId="2490626851" sldId="599"/>
            <ac:spMk id="9" creationId="{370D859C-EB49-4D42-92EA-DF1522700176}"/>
          </ac:spMkLst>
        </pc:spChg>
        <pc:spChg chg="mod">
          <ac:chgData name="Nguyen Chi Son" userId="606856d02e9d83ac" providerId="LiveId" clId="{69CE083D-A91A-4AEC-88EA-948C173BD65A}" dt="2021-09-01T05:36:17.957" v="4203" actId="1035"/>
          <ac:spMkLst>
            <pc:docMk/>
            <pc:sldMk cId="2490626851" sldId="599"/>
            <ac:spMk id="11" creationId="{BB94417D-BA64-41A3-A335-F1084FC4EAAB}"/>
          </ac:spMkLst>
        </pc:spChg>
        <pc:spChg chg="add del mod">
          <ac:chgData name="Nguyen Chi Son" userId="606856d02e9d83ac" providerId="LiveId" clId="{69CE083D-A91A-4AEC-88EA-948C173BD65A}" dt="2021-09-01T05:32:20.364" v="4027"/>
          <ac:spMkLst>
            <pc:docMk/>
            <pc:sldMk cId="2490626851" sldId="599"/>
            <ac:spMk id="13" creationId="{B52680E5-EEC2-424F-BDCB-3FC094BE4E9C}"/>
          </ac:spMkLst>
        </pc:spChg>
        <pc:spChg chg="del">
          <ac:chgData name="Nguyen Chi Son" userId="606856d02e9d83ac" providerId="LiveId" clId="{69CE083D-A91A-4AEC-88EA-948C173BD65A}" dt="2021-09-01T05:35:17.134" v="4045" actId="478"/>
          <ac:spMkLst>
            <pc:docMk/>
            <pc:sldMk cId="2490626851" sldId="599"/>
            <ac:spMk id="14" creationId="{47690167-AC03-4A6E-8A65-B47A2BE69ACA}"/>
          </ac:spMkLst>
        </pc:spChg>
        <pc:spChg chg="add del mod">
          <ac:chgData name="Nguyen Chi Son" userId="606856d02e9d83ac" providerId="LiveId" clId="{69CE083D-A91A-4AEC-88EA-948C173BD65A}" dt="2021-09-01T05:32:20.364" v="4027"/>
          <ac:spMkLst>
            <pc:docMk/>
            <pc:sldMk cId="2490626851" sldId="599"/>
            <ac:spMk id="15" creationId="{5BD662E8-39D7-4E08-BCB5-900BCCD4219B}"/>
          </ac:spMkLst>
        </pc:spChg>
        <pc:spChg chg="mod">
          <ac:chgData name="Nguyen Chi Son" userId="606856d02e9d83ac" providerId="LiveId" clId="{69CE083D-A91A-4AEC-88EA-948C173BD65A}" dt="2021-09-01T05:31:52.448" v="4026"/>
          <ac:spMkLst>
            <pc:docMk/>
            <pc:sldMk cId="2490626851" sldId="599"/>
            <ac:spMk id="17" creationId="{D4F214C0-C2B4-4F69-B81F-7C4FB3ECDC4F}"/>
          </ac:spMkLst>
        </pc:spChg>
        <pc:spChg chg="add del mod">
          <ac:chgData name="Nguyen Chi Son" userId="606856d02e9d83ac" providerId="LiveId" clId="{69CE083D-A91A-4AEC-88EA-948C173BD65A}" dt="2021-09-01T05:32:20.364" v="4027"/>
          <ac:spMkLst>
            <pc:docMk/>
            <pc:sldMk cId="2490626851" sldId="599"/>
            <ac:spMk id="24" creationId="{EB4C1824-3644-4AD3-95A1-6310B43A8258}"/>
          </ac:spMkLst>
        </pc:spChg>
        <pc:spChg chg="add del mod">
          <ac:chgData name="Nguyen Chi Son" userId="606856d02e9d83ac" providerId="LiveId" clId="{69CE083D-A91A-4AEC-88EA-948C173BD65A}" dt="2021-09-01T05:32:20.364" v="4027"/>
          <ac:spMkLst>
            <pc:docMk/>
            <pc:sldMk cId="2490626851" sldId="599"/>
            <ac:spMk id="26" creationId="{48573D8A-3235-4108-AC8E-F5CE099AC5DC}"/>
          </ac:spMkLst>
        </pc:spChg>
        <pc:spChg chg="add del mod">
          <ac:chgData name="Nguyen Chi Son" userId="606856d02e9d83ac" providerId="LiveId" clId="{69CE083D-A91A-4AEC-88EA-948C173BD65A}" dt="2021-09-01T05:32:20.364" v="4027"/>
          <ac:spMkLst>
            <pc:docMk/>
            <pc:sldMk cId="2490626851" sldId="599"/>
            <ac:spMk id="28" creationId="{FA098841-3293-4988-9D94-034FDA7B1269}"/>
          </ac:spMkLst>
        </pc:spChg>
        <pc:spChg chg="add del mod">
          <ac:chgData name="Nguyen Chi Son" userId="606856d02e9d83ac" providerId="LiveId" clId="{69CE083D-A91A-4AEC-88EA-948C173BD65A}" dt="2021-09-01T05:32:20.364" v="4027"/>
          <ac:spMkLst>
            <pc:docMk/>
            <pc:sldMk cId="2490626851" sldId="599"/>
            <ac:spMk id="30" creationId="{51B5F449-2593-4091-B6F3-868219ED8281}"/>
          </ac:spMkLst>
        </pc:spChg>
        <pc:spChg chg="mod">
          <ac:chgData name="Nguyen Chi Son" userId="606856d02e9d83ac" providerId="LiveId" clId="{69CE083D-A91A-4AEC-88EA-948C173BD65A}" dt="2021-09-01T05:34:39.768" v="4039"/>
          <ac:spMkLst>
            <pc:docMk/>
            <pc:sldMk cId="2490626851" sldId="599"/>
            <ac:spMk id="34" creationId="{FD195ACB-A035-4792-80C0-517AA1EC9A29}"/>
          </ac:spMkLst>
        </pc:spChg>
        <pc:spChg chg="mod">
          <ac:chgData name="Nguyen Chi Son" userId="606856d02e9d83ac" providerId="LiveId" clId="{69CE083D-A91A-4AEC-88EA-948C173BD65A}" dt="2021-09-01T05:34:39.768" v="4039"/>
          <ac:spMkLst>
            <pc:docMk/>
            <pc:sldMk cId="2490626851" sldId="599"/>
            <ac:spMk id="35" creationId="{954FFAB8-A28E-4E13-9A6A-97C134AE73C6}"/>
          </ac:spMkLst>
        </pc:spChg>
        <pc:spChg chg="mod">
          <ac:chgData name="Nguyen Chi Son" userId="606856d02e9d83ac" providerId="LiveId" clId="{69CE083D-A91A-4AEC-88EA-948C173BD65A}" dt="2021-09-01T05:34:39.768" v="4039"/>
          <ac:spMkLst>
            <pc:docMk/>
            <pc:sldMk cId="2490626851" sldId="599"/>
            <ac:spMk id="38" creationId="{37C44B65-3046-45F4-B25C-F9D7B9BF5DA3}"/>
          </ac:spMkLst>
        </pc:spChg>
        <pc:spChg chg="mod">
          <ac:chgData name="Nguyen Chi Son" userId="606856d02e9d83ac" providerId="LiveId" clId="{69CE083D-A91A-4AEC-88EA-948C173BD65A}" dt="2021-09-01T05:34:39.768" v="4039"/>
          <ac:spMkLst>
            <pc:docMk/>
            <pc:sldMk cId="2490626851" sldId="599"/>
            <ac:spMk id="41" creationId="{70D028D0-1104-4622-B577-9A72D1455EF9}"/>
          </ac:spMkLst>
        </pc:spChg>
        <pc:spChg chg="mod">
          <ac:chgData name="Nguyen Chi Son" userId="606856d02e9d83ac" providerId="LiveId" clId="{69CE083D-A91A-4AEC-88EA-948C173BD65A}" dt="2021-09-01T05:34:39.768" v="4039"/>
          <ac:spMkLst>
            <pc:docMk/>
            <pc:sldMk cId="2490626851" sldId="599"/>
            <ac:spMk id="43" creationId="{7786577D-F716-47B7-826F-497774A5E0CD}"/>
          </ac:spMkLst>
        </pc:spChg>
        <pc:spChg chg="mod">
          <ac:chgData name="Nguyen Chi Son" userId="606856d02e9d83ac" providerId="LiveId" clId="{69CE083D-A91A-4AEC-88EA-948C173BD65A}" dt="2021-09-01T05:34:39.768" v="4039"/>
          <ac:spMkLst>
            <pc:docMk/>
            <pc:sldMk cId="2490626851" sldId="599"/>
            <ac:spMk id="45" creationId="{177378EA-122D-4ADB-98DE-EFFC9753B5DF}"/>
          </ac:spMkLst>
        </pc:spChg>
        <pc:spChg chg="mod">
          <ac:chgData name="Nguyen Chi Son" userId="606856d02e9d83ac" providerId="LiveId" clId="{69CE083D-A91A-4AEC-88EA-948C173BD65A}" dt="2021-09-01T05:35:06.352" v="4042"/>
          <ac:spMkLst>
            <pc:docMk/>
            <pc:sldMk cId="2490626851" sldId="599"/>
            <ac:spMk id="50" creationId="{DEDFDA84-C6E9-431F-A213-F5C1D47D02DC}"/>
          </ac:spMkLst>
        </pc:spChg>
        <pc:spChg chg="mod">
          <ac:chgData name="Nguyen Chi Son" userId="606856d02e9d83ac" providerId="LiveId" clId="{69CE083D-A91A-4AEC-88EA-948C173BD65A}" dt="2021-09-01T05:35:06.352" v="4042"/>
          <ac:spMkLst>
            <pc:docMk/>
            <pc:sldMk cId="2490626851" sldId="599"/>
            <ac:spMk id="51" creationId="{91EC4AAD-9D09-4A4E-91E6-83F3D215E0E7}"/>
          </ac:spMkLst>
        </pc:spChg>
        <pc:spChg chg="mod">
          <ac:chgData name="Nguyen Chi Son" userId="606856d02e9d83ac" providerId="LiveId" clId="{69CE083D-A91A-4AEC-88EA-948C173BD65A}" dt="2021-09-01T05:35:06.352" v="4042"/>
          <ac:spMkLst>
            <pc:docMk/>
            <pc:sldMk cId="2490626851" sldId="599"/>
            <ac:spMk id="54" creationId="{DB6BF547-1D93-444A-9225-052D7744EFCB}"/>
          </ac:spMkLst>
        </pc:spChg>
        <pc:spChg chg="mod">
          <ac:chgData name="Nguyen Chi Son" userId="606856d02e9d83ac" providerId="LiveId" clId="{69CE083D-A91A-4AEC-88EA-948C173BD65A}" dt="2021-09-01T05:35:06.352" v="4042"/>
          <ac:spMkLst>
            <pc:docMk/>
            <pc:sldMk cId="2490626851" sldId="599"/>
            <ac:spMk id="55" creationId="{B4174582-DF03-4480-B069-D55B14E1D71C}"/>
          </ac:spMkLst>
        </pc:spChg>
        <pc:spChg chg="mod">
          <ac:chgData name="Nguyen Chi Son" userId="606856d02e9d83ac" providerId="LiveId" clId="{69CE083D-A91A-4AEC-88EA-948C173BD65A}" dt="2021-09-01T05:35:06.352" v="4042"/>
          <ac:spMkLst>
            <pc:docMk/>
            <pc:sldMk cId="2490626851" sldId="599"/>
            <ac:spMk id="58" creationId="{8D8EED7E-0D08-4B42-8C05-65F63344EAA2}"/>
          </ac:spMkLst>
        </pc:spChg>
        <pc:spChg chg="mod">
          <ac:chgData name="Nguyen Chi Son" userId="606856d02e9d83ac" providerId="LiveId" clId="{69CE083D-A91A-4AEC-88EA-948C173BD65A}" dt="2021-09-01T05:35:06.352" v="4042"/>
          <ac:spMkLst>
            <pc:docMk/>
            <pc:sldMk cId="2490626851" sldId="599"/>
            <ac:spMk id="59" creationId="{A68E91C2-C652-4BF7-8DDE-908877DBD92B}"/>
          </ac:spMkLst>
        </pc:spChg>
        <pc:spChg chg="mod">
          <ac:chgData name="Nguyen Chi Son" userId="606856d02e9d83ac" providerId="LiveId" clId="{69CE083D-A91A-4AEC-88EA-948C173BD65A}" dt="2021-09-01T05:35:06.352" v="4042"/>
          <ac:spMkLst>
            <pc:docMk/>
            <pc:sldMk cId="2490626851" sldId="599"/>
            <ac:spMk id="61" creationId="{578C8982-320F-4A5C-B09C-92C75EB67D34}"/>
          </ac:spMkLst>
        </pc:spChg>
        <pc:spChg chg="mod">
          <ac:chgData name="Nguyen Chi Son" userId="606856d02e9d83ac" providerId="LiveId" clId="{69CE083D-A91A-4AEC-88EA-948C173BD65A}" dt="2021-09-01T05:35:06.352" v="4042"/>
          <ac:spMkLst>
            <pc:docMk/>
            <pc:sldMk cId="2490626851" sldId="599"/>
            <ac:spMk id="63" creationId="{3497AEAF-4E36-47D5-A561-7C01B147C21A}"/>
          </ac:spMkLst>
        </pc:spChg>
        <pc:grpChg chg="add del mod">
          <ac:chgData name="Nguyen Chi Son" userId="606856d02e9d83ac" providerId="LiveId" clId="{69CE083D-A91A-4AEC-88EA-948C173BD65A}" dt="2021-09-01T05:32:20.364" v="4027"/>
          <ac:grpSpMkLst>
            <pc:docMk/>
            <pc:sldMk cId="2490626851" sldId="599"/>
            <ac:grpSpMk id="16" creationId="{62679347-9223-4120-ADCF-DE83511E83A1}"/>
          </ac:grpSpMkLst>
        </pc:grpChg>
        <pc:grpChg chg="mod">
          <ac:chgData name="Nguyen Chi Son" userId="606856d02e9d83ac" providerId="LiveId" clId="{69CE083D-A91A-4AEC-88EA-948C173BD65A}" dt="2021-09-01T05:31:52.448" v="4026"/>
          <ac:grpSpMkLst>
            <pc:docMk/>
            <pc:sldMk cId="2490626851" sldId="599"/>
            <ac:grpSpMk id="18" creationId="{C2182F84-0AA6-4149-B1A2-B7612FD7BB14}"/>
          </ac:grpSpMkLst>
        </pc:grpChg>
        <pc:grpChg chg="add mod">
          <ac:chgData name="Nguyen Chi Son" userId="606856d02e9d83ac" providerId="LiveId" clId="{69CE083D-A91A-4AEC-88EA-948C173BD65A}" dt="2021-09-01T05:38:46.918" v="4249" actId="1076"/>
          <ac:grpSpMkLst>
            <pc:docMk/>
            <pc:sldMk cId="2490626851" sldId="599"/>
            <ac:grpSpMk id="33" creationId="{124A7A00-D188-44F4-BC7D-1085D96BF499}"/>
          </ac:grpSpMkLst>
        </pc:grpChg>
        <pc:grpChg chg="add mod">
          <ac:chgData name="Nguyen Chi Son" userId="606856d02e9d83ac" providerId="LiveId" clId="{69CE083D-A91A-4AEC-88EA-948C173BD65A}" dt="2021-09-01T05:37:06.456" v="4224" actId="1076"/>
          <ac:grpSpMkLst>
            <pc:docMk/>
            <pc:sldMk cId="2490626851" sldId="599"/>
            <ac:grpSpMk id="36" creationId="{3CE4C619-A0B5-44DC-817E-D5D6D66B20B8}"/>
          </ac:grpSpMkLst>
        </pc:grpChg>
        <pc:grpChg chg="add mod">
          <ac:chgData name="Nguyen Chi Son" userId="606856d02e9d83ac" providerId="LiveId" clId="{69CE083D-A91A-4AEC-88EA-948C173BD65A}" dt="2021-09-01T05:37:11.092" v="4225" actId="1076"/>
          <ac:grpSpMkLst>
            <pc:docMk/>
            <pc:sldMk cId="2490626851" sldId="599"/>
            <ac:grpSpMk id="42" creationId="{0311D5C0-7266-4FF2-BAAF-0109185AFC7D}"/>
          </ac:grpSpMkLst>
        </pc:grpChg>
        <pc:grpChg chg="mod">
          <ac:chgData name="Nguyen Chi Son" userId="606856d02e9d83ac" providerId="LiveId" clId="{69CE083D-A91A-4AEC-88EA-948C173BD65A}" dt="2021-09-01T05:34:39.768" v="4039"/>
          <ac:grpSpMkLst>
            <pc:docMk/>
            <pc:sldMk cId="2490626851" sldId="599"/>
            <ac:grpSpMk id="44" creationId="{15F02E2C-0153-4E34-A482-BF4D7B610794}"/>
          </ac:grpSpMkLst>
        </pc:grpChg>
        <pc:grpChg chg="add mod">
          <ac:chgData name="Nguyen Chi Son" userId="606856d02e9d83ac" providerId="LiveId" clId="{69CE083D-A91A-4AEC-88EA-948C173BD65A}" dt="2021-09-01T05:37:03.145" v="4223" actId="1076"/>
          <ac:grpSpMkLst>
            <pc:docMk/>
            <pc:sldMk cId="2490626851" sldId="599"/>
            <ac:grpSpMk id="49" creationId="{B2F06E37-28A9-42E3-8F67-5863AB546483}"/>
          </ac:grpSpMkLst>
        </pc:grpChg>
        <pc:grpChg chg="add mod">
          <ac:chgData name="Nguyen Chi Son" userId="606856d02e9d83ac" providerId="LiveId" clId="{69CE083D-A91A-4AEC-88EA-948C173BD65A}" dt="2021-09-01T05:37:03.145" v="4223" actId="1076"/>
          <ac:grpSpMkLst>
            <pc:docMk/>
            <pc:sldMk cId="2490626851" sldId="599"/>
            <ac:grpSpMk id="52" creationId="{51FCA9B5-0E06-43DD-8175-F1F9FEE3A956}"/>
          </ac:grpSpMkLst>
        </pc:grpChg>
        <pc:grpChg chg="add del mod">
          <ac:chgData name="Nguyen Chi Son" userId="606856d02e9d83ac" providerId="LiveId" clId="{69CE083D-A91A-4AEC-88EA-948C173BD65A}" dt="2021-09-01T05:36:47.130" v="4219" actId="478"/>
          <ac:grpSpMkLst>
            <pc:docMk/>
            <pc:sldMk cId="2490626851" sldId="599"/>
            <ac:grpSpMk id="60" creationId="{41C86124-B0BA-4918-9CD6-4D721089B189}"/>
          </ac:grpSpMkLst>
        </pc:grpChg>
        <pc:grpChg chg="mod">
          <ac:chgData name="Nguyen Chi Son" userId="606856d02e9d83ac" providerId="LiveId" clId="{69CE083D-A91A-4AEC-88EA-948C173BD65A}" dt="2021-09-01T05:35:06.352" v="4042"/>
          <ac:grpSpMkLst>
            <pc:docMk/>
            <pc:sldMk cId="2490626851" sldId="599"/>
            <ac:grpSpMk id="62" creationId="{17B4B234-C4EA-40D9-914D-D544B2FAF0E5}"/>
          </ac:grpSpMkLst>
        </pc:grpChg>
        <pc:graphicFrameChg chg="add del mod">
          <ac:chgData name="Nguyen Chi Son" userId="606856d02e9d83ac" providerId="LiveId" clId="{69CE083D-A91A-4AEC-88EA-948C173BD65A}" dt="2021-09-01T05:32:20.364" v="4027"/>
          <ac:graphicFrameMkLst>
            <pc:docMk/>
            <pc:sldMk cId="2490626851" sldId="599"/>
            <ac:graphicFrameMk id="12" creationId="{1D11C866-E700-4FEA-BFEF-40D4F4F26AE8}"/>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1" creationId="{1C9AAA54-F72F-408B-A01B-8DEE02DAE3E4}"/>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2" creationId="{AB78DEBF-A471-4B69-9669-7B0AAED60DC2}"/>
          </ac:graphicFrameMkLst>
        </pc:graphicFrameChg>
        <pc:graphicFrameChg chg="del mod">
          <ac:chgData name="Nguyen Chi Son" userId="606856d02e9d83ac" providerId="LiveId" clId="{69CE083D-A91A-4AEC-88EA-948C173BD65A}" dt="2021-09-01T05:34:46.799" v="4041" actId="478"/>
          <ac:graphicFrameMkLst>
            <pc:docMk/>
            <pc:sldMk cId="2490626851" sldId="599"/>
            <ac:graphicFrameMk id="40" creationId="{6DADACAE-9420-46B7-9051-8FD4C2A34653}"/>
          </ac:graphicFrameMkLst>
        </pc:graphicFrameChg>
        <pc:graphicFrameChg chg="del mod">
          <ac:chgData name="Nguyen Chi Son" userId="606856d02e9d83ac" providerId="LiveId" clId="{69CE083D-A91A-4AEC-88EA-948C173BD65A}" dt="2021-09-01T05:35:12.382" v="4044" actId="478"/>
          <ac:graphicFrameMkLst>
            <pc:docMk/>
            <pc:sldMk cId="2490626851" sldId="599"/>
            <ac:graphicFrameMk id="56" creationId="{A5A9FBEE-6A94-4956-A7EB-3FCBAB5A35D9}"/>
          </ac:graphicFrameMkLst>
        </pc:graphicFrameChg>
        <pc:picChg chg="del">
          <ac:chgData name="Nguyen Chi Son" userId="606856d02e9d83ac" providerId="LiveId" clId="{69CE083D-A91A-4AEC-88EA-948C173BD65A}" dt="2021-09-01T05:28:56.700" v="3885" actId="478"/>
          <ac:picMkLst>
            <pc:docMk/>
            <pc:sldMk cId="2490626851" sldId="599"/>
            <ac:picMk id="6" creationId="{91DE545C-C841-4FA8-A2A0-1109DD313917}"/>
          </ac:picMkLst>
        </pc:picChg>
        <pc:cxnChg chg="add del mod">
          <ac:chgData name="Nguyen Chi Son" userId="606856d02e9d83ac" providerId="LiveId" clId="{69CE083D-A91A-4AEC-88EA-948C173BD65A}" dt="2021-09-01T05:32:20.364" v="4027"/>
          <ac:cxnSpMkLst>
            <pc:docMk/>
            <pc:sldMk cId="2490626851" sldId="599"/>
            <ac:cxnSpMk id="10" creationId="{523F52AF-3DC1-412D-8093-E5A35690F8E9}"/>
          </ac:cxnSpMkLst>
        </pc:cxnChg>
        <pc:cxnChg chg="mod">
          <ac:chgData name="Nguyen Chi Son" userId="606856d02e9d83ac" providerId="LiveId" clId="{69CE083D-A91A-4AEC-88EA-948C173BD65A}" dt="2021-09-01T05:31:52.448" v="4026"/>
          <ac:cxnSpMkLst>
            <pc:docMk/>
            <pc:sldMk cId="2490626851" sldId="599"/>
            <ac:cxnSpMk id="19" creationId="{FAD1DCFA-BC1B-42B7-8929-AEE3908FCD92}"/>
          </ac:cxnSpMkLst>
        </pc:cxnChg>
        <pc:cxnChg chg="mod">
          <ac:chgData name="Nguyen Chi Son" userId="606856d02e9d83ac" providerId="LiveId" clId="{69CE083D-A91A-4AEC-88EA-948C173BD65A}" dt="2021-09-01T05:31:52.448" v="4026"/>
          <ac:cxnSpMkLst>
            <pc:docMk/>
            <pc:sldMk cId="2490626851" sldId="599"/>
            <ac:cxnSpMk id="20" creationId="{F89C8DC5-CC6B-41BD-9A53-14FC19490F5E}"/>
          </ac:cxnSpMkLst>
        </pc:cxnChg>
        <pc:cxnChg chg="mod">
          <ac:chgData name="Nguyen Chi Son" userId="606856d02e9d83ac" providerId="LiveId" clId="{69CE083D-A91A-4AEC-88EA-948C173BD65A}" dt="2021-09-01T05:31:52.448" v="4026"/>
          <ac:cxnSpMkLst>
            <pc:docMk/>
            <pc:sldMk cId="2490626851" sldId="599"/>
            <ac:cxnSpMk id="21" creationId="{34A0CA06-2075-40A0-B4E8-1BBFE2127781}"/>
          </ac:cxnSpMkLst>
        </pc:cxnChg>
        <pc:cxnChg chg="add del mod">
          <ac:chgData name="Nguyen Chi Son" userId="606856d02e9d83ac" providerId="LiveId" clId="{69CE083D-A91A-4AEC-88EA-948C173BD65A}" dt="2021-09-01T05:32:20.364" v="4027"/>
          <ac:cxnSpMkLst>
            <pc:docMk/>
            <pc:sldMk cId="2490626851" sldId="599"/>
            <ac:cxnSpMk id="22" creationId="{4995F435-AD5E-45C0-88F3-8CF2BC289DEB}"/>
          </ac:cxnSpMkLst>
        </pc:cxnChg>
        <pc:cxnChg chg="add del mod">
          <ac:chgData name="Nguyen Chi Son" userId="606856d02e9d83ac" providerId="LiveId" clId="{69CE083D-A91A-4AEC-88EA-948C173BD65A}" dt="2021-09-01T05:32:20.364" v="4027"/>
          <ac:cxnSpMkLst>
            <pc:docMk/>
            <pc:sldMk cId="2490626851" sldId="599"/>
            <ac:cxnSpMk id="23" creationId="{0176E125-1600-43CB-9CC9-EA9680485063}"/>
          </ac:cxnSpMkLst>
        </pc:cxnChg>
        <pc:cxnChg chg="add del mod">
          <ac:chgData name="Nguyen Chi Son" userId="606856d02e9d83ac" providerId="LiveId" clId="{69CE083D-A91A-4AEC-88EA-948C173BD65A}" dt="2021-09-01T05:32:20.364" v="4027"/>
          <ac:cxnSpMkLst>
            <pc:docMk/>
            <pc:sldMk cId="2490626851" sldId="599"/>
            <ac:cxnSpMk id="25" creationId="{6E87F92E-1A8D-498B-9781-538CFD75B5BB}"/>
          </ac:cxnSpMkLst>
        </pc:cxnChg>
        <pc:cxnChg chg="add del mod">
          <ac:chgData name="Nguyen Chi Son" userId="606856d02e9d83ac" providerId="LiveId" clId="{69CE083D-A91A-4AEC-88EA-948C173BD65A}" dt="2021-09-01T05:32:20.364" v="4027"/>
          <ac:cxnSpMkLst>
            <pc:docMk/>
            <pc:sldMk cId="2490626851" sldId="599"/>
            <ac:cxnSpMk id="27" creationId="{A7D3EF43-DEFE-45A8-AAAE-1FC0CE66EAAC}"/>
          </ac:cxnSpMkLst>
        </pc:cxnChg>
        <pc:cxnChg chg="add del mod">
          <ac:chgData name="Nguyen Chi Son" userId="606856d02e9d83ac" providerId="LiveId" clId="{69CE083D-A91A-4AEC-88EA-948C173BD65A}" dt="2021-09-01T05:32:20.364" v="4027"/>
          <ac:cxnSpMkLst>
            <pc:docMk/>
            <pc:sldMk cId="2490626851" sldId="599"/>
            <ac:cxnSpMk id="29" creationId="{5165554B-C8B8-43F3-9D8F-303B2ED6701D}"/>
          </ac:cxnSpMkLst>
        </pc:cxnChg>
        <pc:cxnChg chg="mod">
          <ac:chgData name="Nguyen Chi Son" userId="606856d02e9d83ac" providerId="LiveId" clId="{69CE083D-A91A-4AEC-88EA-948C173BD65A}" dt="2021-09-01T05:34:39.768" v="4039"/>
          <ac:cxnSpMkLst>
            <pc:docMk/>
            <pc:sldMk cId="2490626851" sldId="599"/>
            <ac:cxnSpMk id="37" creationId="{E13ED3E7-DCB9-4BC4-8534-FF66CE768869}"/>
          </ac:cxnSpMkLst>
        </pc:cxnChg>
        <pc:cxnChg chg="mod">
          <ac:chgData name="Nguyen Chi Son" userId="606856d02e9d83ac" providerId="LiveId" clId="{69CE083D-A91A-4AEC-88EA-948C173BD65A}" dt="2021-09-01T05:34:39.768" v="4039"/>
          <ac:cxnSpMkLst>
            <pc:docMk/>
            <pc:sldMk cId="2490626851" sldId="599"/>
            <ac:cxnSpMk id="39" creationId="{094BA10B-B217-4370-AA57-1532BFD422D9}"/>
          </ac:cxnSpMkLst>
        </pc:cxnChg>
        <pc:cxnChg chg="mod">
          <ac:chgData name="Nguyen Chi Son" userId="606856d02e9d83ac" providerId="LiveId" clId="{69CE083D-A91A-4AEC-88EA-948C173BD65A}" dt="2021-09-01T05:34:39.768" v="4039"/>
          <ac:cxnSpMkLst>
            <pc:docMk/>
            <pc:sldMk cId="2490626851" sldId="599"/>
            <ac:cxnSpMk id="46" creationId="{DA269DF8-6981-48EE-A3F4-F10331690034}"/>
          </ac:cxnSpMkLst>
        </pc:cxnChg>
        <pc:cxnChg chg="mod">
          <ac:chgData name="Nguyen Chi Son" userId="606856d02e9d83ac" providerId="LiveId" clId="{69CE083D-A91A-4AEC-88EA-948C173BD65A}" dt="2021-09-01T05:34:39.768" v="4039"/>
          <ac:cxnSpMkLst>
            <pc:docMk/>
            <pc:sldMk cId="2490626851" sldId="599"/>
            <ac:cxnSpMk id="47" creationId="{A2AE1C8B-9FC3-4229-AB06-E28C8E17814F}"/>
          </ac:cxnSpMkLst>
        </pc:cxnChg>
        <pc:cxnChg chg="mod">
          <ac:chgData name="Nguyen Chi Son" userId="606856d02e9d83ac" providerId="LiveId" clId="{69CE083D-A91A-4AEC-88EA-948C173BD65A}" dt="2021-09-01T05:34:39.768" v="4039"/>
          <ac:cxnSpMkLst>
            <pc:docMk/>
            <pc:sldMk cId="2490626851" sldId="599"/>
            <ac:cxnSpMk id="48" creationId="{B8774157-4E43-4B7E-A9DC-1762CA7F12F4}"/>
          </ac:cxnSpMkLst>
        </pc:cxnChg>
        <pc:cxnChg chg="mod">
          <ac:chgData name="Nguyen Chi Son" userId="606856d02e9d83ac" providerId="LiveId" clId="{69CE083D-A91A-4AEC-88EA-948C173BD65A}" dt="2021-09-01T05:35:06.352" v="4042"/>
          <ac:cxnSpMkLst>
            <pc:docMk/>
            <pc:sldMk cId="2490626851" sldId="599"/>
            <ac:cxnSpMk id="53" creationId="{B14A5EFA-9D93-41FE-AE9B-52C991B081DF}"/>
          </ac:cxnSpMkLst>
        </pc:cxnChg>
        <pc:cxnChg chg="mod">
          <ac:chgData name="Nguyen Chi Son" userId="606856d02e9d83ac" providerId="LiveId" clId="{69CE083D-A91A-4AEC-88EA-948C173BD65A}" dt="2021-09-01T05:35:35.955" v="4047" actId="14100"/>
          <ac:cxnSpMkLst>
            <pc:docMk/>
            <pc:sldMk cId="2490626851" sldId="599"/>
            <ac:cxnSpMk id="57" creationId="{0E923B15-C5FA-432F-B2E3-F34A02120648}"/>
          </ac:cxnSpMkLst>
        </pc:cxnChg>
        <pc:cxnChg chg="mod">
          <ac:chgData name="Nguyen Chi Son" userId="606856d02e9d83ac" providerId="LiveId" clId="{69CE083D-A91A-4AEC-88EA-948C173BD65A}" dt="2021-09-01T05:35:06.352" v="4042"/>
          <ac:cxnSpMkLst>
            <pc:docMk/>
            <pc:sldMk cId="2490626851" sldId="599"/>
            <ac:cxnSpMk id="64" creationId="{99EBD47F-07FD-47C5-B90E-AA19ADCEAF5B}"/>
          </ac:cxnSpMkLst>
        </pc:cxnChg>
        <pc:cxnChg chg="mod">
          <ac:chgData name="Nguyen Chi Son" userId="606856d02e9d83ac" providerId="LiveId" clId="{69CE083D-A91A-4AEC-88EA-948C173BD65A}" dt="2021-09-01T05:35:06.352" v="4042"/>
          <ac:cxnSpMkLst>
            <pc:docMk/>
            <pc:sldMk cId="2490626851" sldId="599"/>
            <ac:cxnSpMk id="65" creationId="{2076359B-06B4-455C-94BA-273D97AD38A4}"/>
          </ac:cxnSpMkLst>
        </pc:cxnChg>
        <pc:cxnChg chg="mod">
          <ac:chgData name="Nguyen Chi Son" userId="606856d02e9d83ac" providerId="LiveId" clId="{69CE083D-A91A-4AEC-88EA-948C173BD65A}" dt="2021-09-01T05:35:06.352" v="4042"/>
          <ac:cxnSpMkLst>
            <pc:docMk/>
            <pc:sldMk cId="2490626851" sldId="599"/>
            <ac:cxnSpMk id="66" creationId="{E6A230FD-860D-403E-BCB9-CF524B0C71A5}"/>
          </ac:cxnSpMkLst>
        </pc:cxnChg>
      </pc:sldChg>
    </pc:docChg>
  </pc:docChgLst>
  <pc:docChgLst>
    <pc:chgData name="Nguyen Chi Son" userId="606856d02e9d83ac" providerId="LiveId" clId="{A39CA402-E5A0-43BD-9728-8A300BACD9F1}"/>
    <pc:docChg chg="undo custSel addSld delSld modSld">
      <pc:chgData name="Nguyen Chi Son" userId="606856d02e9d83ac" providerId="LiveId" clId="{A39CA402-E5A0-43BD-9728-8A300BACD9F1}" dt="2021-10-14T10:56:02.222" v="2888"/>
      <pc:docMkLst>
        <pc:docMk/>
      </pc:docMkLst>
      <pc:sldChg chg="modSp mod">
        <pc:chgData name="Nguyen Chi Son" userId="606856d02e9d83ac" providerId="LiveId" clId="{A39CA402-E5A0-43BD-9728-8A300BACD9F1}" dt="2021-10-14T10:28:04.215" v="35" actId="20577"/>
        <pc:sldMkLst>
          <pc:docMk/>
          <pc:sldMk cId="2922349590" sldId="256"/>
        </pc:sldMkLst>
        <pc:spChg chg="mod">
          <ac:chgData name="Nguyen Chi Son" userId="606856d02e9d83ac" providerId="LiveId" clId="{A39CA402-E5A0-43BD-9728-8A300BACD9F1}" dt="2021-10-14T10:28:04.215" v="35" actId="20577"/>
          <ac:spMkLst>
            <pc:docMk/>
            <pc:sldMk cId="2922349590" sldId="256"/>
            <ac:spMk id="136" creationId="{C574B640-0199-463F-87CA-8E3956B46E10}"/>
          </ac:spMkLst>
        </pc:spChg>
      </pc:sldChg>
      <pc:sldChg chg="modSp mod">
        <pc:chgData name="Nguyen Chi Son" userId="606856d02e9d83ac" providerId="LiveId" clId="{A39CA402-E5A0-43BD-9728-8A300BACD9F1}" dt="2021-10-14T10:31:13.355" v="385" actId="1035"/>
        <pc:sldMkLst>
          <pc:docMk/>
          <pc:sldMk cId="2812505328" sldId="362"/>
        </pc:sldMkLst>
        <pc:spChg chg="mod">
          <ac:chgData name="Nguyen Chi Son" userId="606856d02e9d83ac" providerId="LiveId" clId="{A39CA402-E5A0-43BD-9728-8A300BACD9F1}" dt="2021-10-14T10:31:09.605" v="364" actId="20577"/>
          <ac:spMkLst>
            <pc:docMk/>
            <pc:sldMk cId="2812505328" sldId="362"/>
            <ac:spMk id="2" creationId="{DAF08EC2-5D0D-48D9-855C-A59C0E5ED55B}"/>
          </ac:spMkLst>
        </pc:spChg>
        <pc:spChg chg="mod">
          <ac:chgData name="Nguyen Chi Son" userId="606856d02e9d83ac" providerId="LiveId" clId="{A39CA402-E5A0-43BD-9728-8A300BACD9F1}" dt="2021-10-14T10:31:13.355" v="385" actId="1035"/>
          <ac:spMkLst>
            <pc:docMk/>
            <pc:sldMk cId="2812505328" sldId="362"/>
            <ac:spMk id="3" creationId="{8CD51C9F-FCB0-4185-93E6-835FC05E1B10}"/>
          </ac:spMkLst>
        </pc:spChg>
      </pc:sldChg>
      <pc:sldChg chg="addSp delSp modSp mod">
        <pc:chgData name="Nguyen Chi Son" userId="606856d02e9d83ac" providerId="LiveId" clId="{A39CA402-E5A0-43BD-9728-8A300BACD9F1}" dt="2021-10-14T10:38:52.917" v="1158" actId="20577"/>
        <pc:sldMkLst>
          <pc:docMk/>
          <pc:sldMk cId="3298182474" sldId="547"/>
        </pc:sldMkLst>
        <pc:spChg chg="mod">
          <ac:chgData name="Nguyen Chi Son" userId="606856d02e9d83ac" providerId="LiveId" clId="{A39CA402-E5A0-43BD-9728-8A300BACD9F1}" dt="2021-10-14T10:31:56.677" v="587" actId="20577"/>
          <ac:spMkLst>
            <pc:docMk/>
            <pc:sldMk cId="3298182474" sldId="547"/>
            <ac:spMk id="2" creationId="{BA8A6260-CA4B-46A9-A06E-C71EE59E6992}"/>
          </ac:spMkLst>
        </pc:spChg>
        <pc:spChg chg="del">
          <ac:chgData name="Nguyen Chi Son" userId="606856d02e9d83ac" providerId="LiveId" clId="{A39CA402-E5A0-43BD-9728-8A300BACD9F1}" dt="2021-10-14T10:28:34.161" v="84" actId="478"/>
          <ac:spMkLst>
            <pc:docMk/>
            <pc:sldMk cId="3298182474" sldId="547"/>
            <ac:spMk id="7" creationId="{CF632240-EE73-4E45-BA66-6CA6C40409AF}"/>
          </ac:spMkLst>
        </pc:spChg>
        <pc:spChg chg="del">
          <ac:chgData name="Nguyen Chi Son" userId="606856d02e9d83ac" providerId="LiveId" clId="{A39CA402-E5A0-43BD-9728-8A300BACD9F1}" dt="2021-10-14T10:28:34.161" v="84" actId="478"/>
          <ac:spMkLst>
            <pc:docMk/>
            <pc:sldMk cId="3298182474" sldId="547"/>
            <ac:spMk id="11" creationId="{6CF40600-D82A-4EA1-B2FB-E5E7F6990C86}"/>
          </ac:spMkLst>
        </pc:spChg>
        <pc:spChg chg="del">
          <ac:chgData name="Nguyen Chi Son" userId="606856d02e9d83ac" providerId="LiveId" clId="{A39CA402-E5A0-43BD-9728-8A300BACD9F1}" dt="2021-10-14T10:28:34.161" v="84" actId="478"/>
          <ac:spMkLst>
            <pc:docMk/>
            <pc:sldMk cId="3298182474" sldId="547"/>
            <ac:spMk id="13" creationId="{28811683-A380-4293-A052-4ED20B00D3A1}"/>
          </ac:spMkLst>
        </pc:spChg>
        <pc:spChg chg="del">
          <ac:chgData name="Nguyen Chi Son" userId="606856d02e9d83ac" providerId="LiveId" clId="{A39CA402-E5A0-43BD-9728-8A300BACD9F1}" dt="2021-10-14T10:28:34.161" v="84" actId="478"/>
          <ac:spMkLst>
            <pc:docMk/>
            <pc:sldMk cId="3298182474" sldId="547"/>
            <ac:spMk id="17" creationId="{4F6F8A7E-D9F4-452F-9557-F3D4BA22C727}"/>
          </ac:spMkLst>
        </pc:spChg>
        <pc:spChg chg="del">
          <ac:chgData name="Nguyen Chi Son" userId="606856d02e9d83ac" providerId="LiveId" clId="{A39CA402-E5A0-43BD-9728-8A300BACD9F1}" dt="2021-10-14T10:28:34.161" v="84" actId="478"/>
          <ac:spMkLst>
            <pc:docMk/>
            <pc:sldMk cId="3298182474" sldId="547"/>
            <ac:spMk id="19" creationId="{7FE1E98E-9EB8-4F5F-8FF4-F0994BDBABA4}"/>
          </ac:spMkLst>
        </pc:spChg>
        <pc:spChg chg="del">
          <ac:chgData name="Nguyen Chi Son" userId="606856d02e9d83ac" providerId="LiveId" clId="{A39CA402-E5A0-43BD-9728-8A300BACD9F1}" dt="2021-10-14T10:28:34.161" v="84" actId="478"/>
          <ac:spMkLst>
            <pc:docMk/>
            <pc:sldMk cId="3298182474" sldId="547"/>
            <ac:spMk id="20" creationId="{143F37B3-25FF-439F-8BAD-3AFBA9141796}"/>
          </ac:spMkLst>
        </pc:spChg>
        <pc:spChg chg="del">
          <ac:chgData name="Nguyen Chi Son" userId="606856d02e9d83ac" providerId="LiveId" clId="{A39CA402-E5A0-43BD-9728-8A300BACD9F1}" dt="2021-10-14T10:28:34.161" v="84" actId="478"/>
          <ac:spMkLst>
            <pc:docMk/>
            <pc:sldMk cId="3298182474" sldId="547"/>
            <ac:spMk id="21" creationId="{DD6D4EC0-C256-49A3-88C2-B0E1DB9BC5B4}"/>
          </ac:spMkLst>
        </pc:spChg>
        <pc:spChg chg="add mod">
          <ac:chgData name="Nguyen Chi Son" userId="606856d02e9d83ac" providerId="LiveId" clId="{A39CA402-E5A0-43BD-9728-8A300BACD9F1}" dt="2021-10-14T10:38:52.917" v="1158" actId="20577"/>
          <ac:spMkLst>
            <pc:docMk/>
            <pc:sldMk cId="3298182474" sldId="547"/>
            <ac:spMk id="23" creationId="{A3CA9D35-35B6-493F-8590-514DBA6E36B8}"/>
          </ac:spMkLst>
        </pc:spChg>
        <pc:spChg chg="del">
          <ac:chgData name="Nguyen Chi Son" userId="606856d02e9d83ac" providerId="LiveId" clId="{A39CA402-E5A0-43BD-9728-8A300BACD9F1}" dt="2021-10-14T10:28:34.161" v="84" actId="478"/>
          <ac:spMkLst>
            <pc:docMk/>
            <pc:sldMk cId="3298182474" sldId="547"/>
            <ac:spMk id="27" creationId="{44AB2BCC-4DCB-4EB3-9205-7EB5543B0915}"/>
          </ac:spMkLst>
        </pc:spChg>
        <pc:spChg chg="del">
          <ac:chgData name="Nguyen Chi Son" userId="606856d02e9d83ac" providerId="LiveId" clId="{A39CA402-E5A0-43BD-9728-8A300BACD9F1}" dt="2021-10-14T10:28:34.161" v="84" actId="478"/>
          <ac:spMkLst>
            <pc:docMk/>
            <pc:sldMk cId="3298182474" sldId="547"/>
            <ac:spMk id="29" creationId="{74D1074E-AE41-4D7A-BA25-FED2D288FBB5}"/>
          </ac:spMkLst>
        </pc:spChg>
        <pc:spChg chg="del">
          <ac:chgData name="Nguyen Chi Son" userId="606856d02e9d83ac" providerId="LiveId" clId="{A39CA402-E5A0-43BD-9728-8A300BACD9F1}" dt="2021-10-14T10:28:34.161" v="84" actId="478"/>
          <ac:spMkLst>
            <pc:docMk/>
            <pc:sldMk cId="3298182474" sldId="547"/>
            <ac:spMk id="32" creationId="{B8C18685-FBD3-4D04-82D7-33D5E390FEEC}"/>
          </ac:spMkLst>
        </pc:spChg>
        <pc:spChg chg="del">
          <ac:chgData name="Nguyen Chi Son" userId="606856d02e9d83ac" providerId="LiveId" clId="{A39CA402-E5A0-43BD-9728-8A300BACD9F1}" dt="2021-10-14T10:28:34.161" v="84" actId="478"/>
          <ac:spMkLst>
            <pc:docMk/>
            <pc:sldMk cId="3298182474" sldId="547"/>
            <ac:spMk id="33" creationId="{6332ADD6-DFA1-4414-A64E-B4B7F2D9C4B8}"/>
          </ac:spMkLst>
        </pc:spChg>
        <pc:picChg chg="del">
          <ac:chgData name="Nguyen Chi Son" userId="606856d02e9d83ac" providerId="LiveId" clId="{A39CA402-E5A0-43BD-9728-8A300BACD9F1}" dt="2021-10-14T10:28:24.126" v="83" actId="478"/>
          <ac:picMkLst>
            <pc:docMk/>
            <pc:sldMk cId="3298182474" sldId="547"/>
            <ac:picMk id="4" creationId="{47BC5398-1CE7-40CC-8792-8C62286B0656}"/>
          </ac:picMkLst>
        </pc:picChg>
        <pc:picChg chg="add mod">
          <ac:chgData name="Nguyen Chi Son" userId="606856d02e9d83ac" providerId="LiveId" clId="{A39CA402-E5A0-43BD-9728-8A300BACD9F1}" dt="2021-10-14T10:37:24.466" v="1103" actId="1076"/>
          <ac:picMkLst>
            <pc:docMk/>
            <pc:sldMk cId="3298182474" sldId="547"/>
            <ac:picMk id="5" creationId="{821B5B6B-81D4-426D-93FD-20B341166DF1}"/>
          </ac:picMkLst>
        </pc:picChg>
        <pc:cxnChg chg="del">
          <ac:chgData name="Nguyen Chi Son" userId="606856d02e9d83ac" providerId="LiveId" clId="{A39CA402-E5A0-43BD-9728-8A300BACD9F1}" dt="2021-10-14T10:28:34.161" v="84" actId="478"/>
          <ac:cxnSpMkLst>
            <pc:docMk/>
            <pc:sldMk cId="3298182474" sldId="547"/>
            <ac:cxnSpMk id="9" creationId="{7D473569-4A2F-41F8-80E9-ACF2AC9F9418}"/>
          </ac:cxnSpMkLst>
        </pc:cxnChg>
        <pc:cxnChg chg="del">
          <ac:chgData name="Nguyen Chi Son" userId="606856d02e9d83ac" providerId="LiveId" clId="{A39CA402-E5A0-43BD-9728-8A300BACD9F1}" dt="2021-10-14T10:28:34.161" v="84" actId="478"/>
          <ac:cxnSpMkLst>
            <pc:docMk/>
            <pc:sldMk cId="3298182474" sldId="547"/>
            <ac:cxnSpMk id="22" creationId="{35DB3A1A-55BF-4347-AF3E-D8FEF37B3F1B}"/>
          </ac:cxnSpMkLst>
        </pc:cxnChg>
        <pc:cxnChg chg="del">
          <ac:chgData name="Nguyen Chi Son" userId="606856d02e9d83ac" providerId="LiveId" clId="{A39CA402-E5A0-43BD-9728-8A300BACD9F1}" dt="2021-10-14T10:28:34.161" v="84" actId="478"/>
          <ac:cxnSpMkLst>
            <pc:docMk/>
            <pc:sldMk cId="3298182474" sldId="547"/>
            <ac:cxnSpMk id="24" creationId="{683B5B64-5BE7-4653-878F-C7E4FF80A855}"/>
          </ac:cxnSpMkLst>
        </pc:cxnChg>
        <pc:cxnChg chg="del">
          <ac:chgData name="Nguyen Chi Son" userId="606856d02e9d83ac" providerId="LiveId" clId="{A39CA402-E5A0-43BD-9728-8A300BACD9F1}" dt="2021-10-14T10:28:34.161" v="84" actId="478"/>
          <ac:cxnSpMkLst>
            <pc:docMk/>
            <pc:sldMk cId="3298182474" sldId="547"/>
            <ac:cxnSpMk id="30" creationId="{84475446-947B-4AFA-B971-C09C08B5A29B}"/>
          </ac:cxnSpMkLst>
        </pc:cxnChg>
        <pc:cxnChg chg="del">
          <ac:chgData name="Nguyen Chi Son" userId="606856d02e9d83ac" providerId="LiveId" clId="{A39CA402-E5A0-43BD-9728-8A300BACD9F1}" dt="2021-10-14T10:28:34.161" v="84" actId="478"/>
          <ac:cxnSpMkLst>
            <pc:docMk/>
            <pc:sldMk cId="3298182474" sldId="547"/>
            <ac:cxnSpMk id="34" creationId="{210D1D64-FAED-42F7-8C70-62844553A7FB}"/>
          </ac:cxnSpMkLst>
        </pc:cxnChg>
      </pc:sldChg>
      <pc:sldChg chg="del">
        <pc:chgData name="Nguyen Chi Son" userId="606856d02e9d83ac" providerId="LiveId" clId="{A39CA402-E5A0-43BD-9728-8A300BACD9F1}" dt="2021-10-14T10:55:42.582" v="2879" actId="47"/>
        <pc:sldMkLst>
          <pc:docMk/>
          <pc:sldMk cId="3023646297" sldId="614"/>
        </pc:sldMkLst>
      </pc:sldChg>
      <pc:sldChg chg="del">
        <pc:chgData name="Nguyen Chi Son" userId="606856d02e9d83ac" providerId="LiveId" clId="{A39CA402-E5A0-43BD-9728-8A300BACD9F1}" dt="2021-10-14T10:55:42.582" v="2879" actId="47"/>
        <pc:sldMkLst>
          <pc:docMk/>
          <pc:sldMk cId="3607990327" sldId="616"/>
        </pc:sldMkLst>
      </pc:sldChg>
      <pc:sldChg chg="addSp delSp modSp mod delAnim modAnim">
        <pc:chgData name="Nguyen Chi Son" userId="606856d02e9d83ac" providerId="LiveId" clId="{A39CA402-E5A0-43BD-9728-8A300BACD9F1}" dt="2021-10-14T10:55:56.925" v="2884"/>
        <pc:sldMkLst>
          <pc:docMk/>
          <pc:sldMk cId="2463127679" sldId="724"/>
        </pc:sldMkLst>
        <pc:spChg chg="del">
          <ac:chgData name="Nguyen Chi Son" userId="606856d02e9d83ac" providerId="LiveId" clId="{A39CA402-E5A0-43BD-9728-8A300BACD9F1}" dt="2021-10-14T10:46:09.503" v="1792" actId="478"/>
          <ac:spMkLst>
            <pc:docMk/>
            <pc:sldMk cId="2463127679" sldId="724"/>
            <ac:spMk id="10" creationId="{2DEA87A2-0D95-48D5-B5DC-A79069C3756A}"/>
          </ac:spMkLst>
        </pc:spChg>
        <pc:spChg chg="del">
          <ac:chgData name="Nguyen Chi Son" userId="606856d02e9d83ac" providerId="LiveId" clId="{A39CA402-E5A0-43BD-9728-8A300BACD9F1}" dt="2021-10-14T10:46:09.503" v="1792" actId="478"/>
          <ac:spMkLst>
            <pc:docMk/>
            <pc:sldMk cId="2463127679" sldId="724"/>
            <ac:spMk id="11" creationId="{A7C1F49B-1C63-47D1-82ED-903D01476FE3}"/>
          </ac:spMkLst>
        </pc:spChg>
        <pc:spChg chg="del">
          <ac:chgData name="Nguyen Chi Son" userId="606856d02e9d83ac" providerId="LiveId" clId="{A39CA402-E5A0-43BD-9728-8A300BACD9F1}" dt="2021-10-14T10:46:09.503" v="1792" actId="478"/>
          <ac:spMkLst>
            <pc:docMk/>
            <pc:sldMk cId="2463127679" sldId="724"/>
            <ac:spMk id="12" creationId="{7F5DC5B2-858D-4AB4-A0A5-D6C8E4A33B2C}"/>
          </ac:spMkLst>
        </pc:spChg>
        <pc:spChg chg="del">
          <ac:chgData name="Nguyen Chi Son" userId="606856d02e9d83ac" providerId="LiveId" clId="{A39CA402-E5A0-43BD-9728-8A300BACD9F1}" dt="2021-10-14T10:46:09.503" v="1792" actId="478"/>
          <ac:spMkLst>
            <pc:docMk/>
            <pc:sldMk cId="2463127679" sldId="724"/>
            <ac:spMk id="13" creationId="{93A94681-C6E7-4B84-94D3-A2F86D722163}"/>
          </ac:spMkLst>
        </pc:spChg>
        <pc:spChg chg="mod">
          <ac:chgData name="Nguyen Chi Son" userId="606856d02e9d83ac" providerId="LiveId" clId="{A39CA402-E5A0-43BD-9728-8A300BACD9F1}" dt="2021-10-14T10:51:22.423" v="2126" actId="1035"/>
          <ac:spMkLst>
            <pc:docMk/>
            <pc:sldMk cId="2463127679" sldId="724"/>
            <ac:spMk id="14" creationId="{A530074C-9975-4D4F-AC15-005B11433C74}"/>
          </ac:spMkLst>
        </pc:spChg>
        <pc:spChg chg="mod">
          <ac:chgData name="Nguyen Chi Son" userId="606856d02e9d83ac" providerId="LiveId" clId="{A39CA402-E5A0-43BD-9728-8A300BACD9F1}" dt="2021-10-14T10:51:22.423" v="2126" actId="1035"/>
          <ac:spMkLst>
            <pc:docMk/>
            <pc:sldMk cId="2463127679" sldId="724"/>
            <ac:spMk id="15" creationId="{EC5263CE-BE2F-44C4-BD89-2666D2873C33}"/>
          </ac:spMkLst>
        </pc:spChg>
        <pc:spChg chg="mod">
          <ac:chgData name="Nguyen Chi Son" userId="606856d02e9d83ac" providerId="LiveId" clId="{A39CA402-E5A0-43BD-9728-8A300BACD9F1}" dt="2021-10-14T10:45:05.399" v="1791" actId="20577"/>
          <ac:spMkLst>
            <pc:docMk/>
            <pc:sldMk cId="2463127679" sldId="724"/>
            <ac:spMk id="19" creationId="{9C339D16-68E4-43C4-A62E-D0146138D23B}"/>
          </ac:spMkLst>
        </pc:spChg>
        <pc:picChg chg="del">
          <ac:chgData name="Nguyen Chi Son" userId="606856d02e9d83ac" providerId="LiveId" clId="{A39CA402-E5A0-43BD-9728-8A300BACD9F1}" dt="2021-10-14T10:44:07.456" v="1409" actId="478"/>
          <ac:picMkLst>
            <pc:docMk/>
            <pc:sldMk cId="2463127679" sldId="724"/>
            <ac:picMk id="4" creationId="{A558A3FA-5866-4BA7-953A-111C1ACED532}"/>
          </ac:picMkLst>
        </pc:picChg>
        <pc:picChg chg="add mod">
          <ac:chgData name="Nguyen Chi Son" userId="606856d02e9d83ac" providerId="LiveId" clId="{A39CA402-E5A0-43BD-9728-8A300BACD9F1}" dt="2021-10-14T10:51:17.970" v="2117" actId="1076"/>
          <ac:picMkLst>
            <pc:docMk/>
            <pc:sldMk cId="2463127679" sldId="724"/>
            <ac:picMk id="1026" creationId="{5F3BA7E9-CF62-4E51-B340-307E3E6AE458}"/>
          </ac:picMkLst>
        </pc:picChg>
        <pc:picChg chg="add mod">
          <ac:chgData name="Nguyen Chi Son" userId="606856d02e9d83ac" providerId="LiveId" clId="{A39CA402-E5A0-43BD-9728-8A300BACD9F1}" dt="2021-10-14T10:51:19.798" v="2118" actId="1076"/>
          <ac:picMkLst>
            <pc:docMk/>
            <pc:sldMk cId="2463127679" sldId="724"/>
            <ac:picMk id="1028" creationId="{8D596280-D22C-42BE-A1AC-717684001CB4}"/>
          </ac:picMkLst>
        </pc:picChg>
        <pc:cxnChg chg="del">
          <ac:chgData name="Nguyen Chi Son" userId="606856d02e9d83ac" providerId="LiveId" clId="{A39CA402-E5A0-43BD-9728-8A300BACD9F1}" dt="2021-10-14T10:46:09.503" v="1792" actId="478"/>
          <ac:cxnSpMkLst>
            <pc:docMk/>
            <pc:sldMk cId="2463127679" sldId="724"/>
            <ac:cxnSpMk id="16" creationId="{3221896F-54A6-443F-A329-08714C1B97A2}"/>
          </ac:cxnSpMkLst>
        </pc:cxnChg>
        <pc:cxnChg chg="del">
          <ac:chgData name="Nguyen Chi Son" userId="606856d02e9d83ac" providerId="LiveId" clId="{A39CA402-E5A0-43BD-9728-8A300BACD9F1}" dt="2021-10-14T10:46:09.503" v="1792" actId="478"/>
          <ac:cxnSpMkLst>
            <pc:docMk/>
            <pc:sldMk cId="2463127679" sldId="724"/>
            <ac:cxnSpMk id="17" creationId="{9DFDC775-7AC4-4AA5-892A-5BB66FBFC45B}"/>
          </ac:cxnSpMkLst>
        </pc:cxnChg>
        <pc:cxnChg chg="del">
          <ac:chgData name="Nguyen Chi Son" userId="606856d02e9d83ac" providerId="LiveId" clId="{A39CA402-E5A0-43BD-9728-8A300BACD9F1}" dt="2021-10-14T10:46:09.503" v="1792" actId="478"/>
          <ac:cxnSpMkLst>
            <pc:docMk/>
            <pc:sldMk cId="2463127679" sldId="724"/>
            <ac:cxnSpMk id="18" creationId="{FEC8261C-6E9E-473D-8237-002E0E7BE896}"/>
          </ac:cxnSpMkLst>
        </pc:cxnChg>
      </pc:sldChg>
      <pc:sldChg chg="del">
        <pc:chgData name="Nguyen Chi Son" userId="606856d02e9d83ac" providerId="LiveId" clId="{A39CA402-E5A0-43BD-9728-8A300BACD9F1}" dt="2021-10-14T10:55:42.582" v="2879" actId="47"/>
        <pc:sldMkLst>
          <pc:docMk/>
          <pc:sldMk cId="2868942840" sldId="725"/>
        </pc:sldMkLst>
      </pc:sldChg>
      <pc:sldChg chg="del">
        <pc:chgData name="Nguyen Chi Son" userId="606856d02e9d83ac" providerId="LiveId" clId="{A39CA402-E5A0-43BD-9728-8A300BACD9F1}" dt="2021-10-14T10:55:42.582" v="2879" actId="47"/>
        <pc:sldMkLst>
          <pc:docMk/>
          <pc:sldMk cId="1177629376" sldId="726"/>
        </pc:sldMkLst>
      </pc:sldChg>
      <pc:sldChg chg="del">
        <pc:chgData name="Nguyen Chi Son" userId="606856d02e9d83ac" providerId="LiveId" clId="{A39CA402-E5A0-43BD-9728-8A300BACD9F1}" dt="2021-10-14T10:55:42.582" v="2879" actId="47"/>
        <pc:sldMkLst>
          <pc:docMk/>
          <pc:sldMk cId="2298416066" sldId="727"/>
        </pc:sldMkLst>
      </pc:sldChg>
      <pc:sldChg chg="del">
        <pc:chgData name="Nguyen Chi Son" userId="606856d02e9d83ac" providerId="LiveId" clId="{A39CA402-E5A0-43BD-9728-8A300BACD9F1}" dt="2021-10-14T10:55:42.582" v="2879" actId="47"/>
        <pc:sldMkLst>
          <pc:docMk/>
          <pc:sldMk cId="311276449" sldId="728"/>
        </pc:sldMkLst>
      </pc:sldChg>
      <pc:sldChg chg="del">
        <pc:chgData name="Nguyen Chi Son" userId="606856d02e9d83ac" providerId="LiveId" clId="{A39CA402-E5A0-43BD-9728-8A300BACD9F1}" dt="2021-10-14T10:55:42.582" v="2879" actId="47"/>
        <pc:sldMkLst>
          <pc:docMk/>
          <pc:sldMk cId="2416830813" sldId="729"/>
        </pc:sldMkLst>
      </pc:sldChg>
      <pc:sldChg chg="del">
        <pc:chgData name="Nguyen Chi Son" userId="606856d02e9d83ac" providerId="LiveId" clId="{A39CA402-E5A0-43BD-9728-8A300BACD9F1}" dt="2021-10-14T10:55:42.582" v="2879" actId="47"/>
        <pc:sldMkLst>
          <pc:docMk/>
          <pc:sldMk cId="3158567965" sldId="730"/>
        </pc:sldMkLst>
      </pc:sldChg>
      <pc:sldChg chg="addSp delSp modSp add mod modAnim">
        <pc:chgData name="Nguyen Chi Son" userId="606856d02e9d83ac" providerId="LiveId" clId="{A39CA402-E5A0-43BD-9728-8A300BACD9F1}" dt="2021-10-14T10:55:50.409" v="2880"/>
        <pc:sldMkLst>
          <pc:docMk/>
          <pc:sldMk cId="2797674271" sldId="731"/>
        </pc:sldMkLst>
        <pc:spChg chg="mod">
          <ac:chgData name="Nguyen Chi Son" userId="606856d02e9d83ac" providerId="LiveId" clId="{A39CA402-E5A0-43BD-9728-8A300BACD9F1}" dt="2021-10-14T10:40:35.318" v="1354" actId="20577"/>
          <ac:spMkLst>
            <pc:docMk/>
            <pc:sldMk cId="2797674271" sldId="731"/>
            <ac:spMk id="2" creationId="{BA8A6260-CA4B-46A9-A06E-C71EE59E6992}"/>
          </ac:spMkLst>
        </pc:spChg>
        <pc:spChg chg="add mod">
          <ac:chgData name="Nguyen Chi Son" userId="606856d02e9d83ac" providerId="LiveId" clId="{A39CA402-E5A0-43BD-9728-8A300BACD9F1}" dt="2021-10-14T10:41:54.194" v="1408" actId="20577"/>
          <ac:spMkLst>
            <pc:docMk/>
            <pc:sldMk cId="2797674271" sldId="731"/>
            <ac:spMk id="6" creationId="{E6E6CEF6-F7EA-4DE1-ADA6-4EEE3D67A25A}"/>
          </ac:spMkLst>
        </pc:spChg>
        <pc:spChg chg="add mod">
          <ac:chgData name="Nguyen Chi Son" userId="606856d02e9d83ac" providerId="LiveId" clId="{A39CA402-E5A0-43BD-9728-8A300BACD9F1}" dt="2021-10-14T10:41:36.129" v="1357" actId="1076"/>
          <ac:spMkLst>
            <pc:docMk/>
            <pc:sldMk cId="2797674271" sldId="731"/>
            <ac:spMk id="15" creationId="{C2CCEF52-3CD8-4798-A5A2-483C6A9E9357}"/>
          </ac:spMkLst>
        </pc:spChg>
        <pc:spChg chg="add mod">
          <ac:chgData name="Nguyen Chi Son" userId="606856d02e9d83ac" providerId="LiveId" clId="{A39CA402-E5A0-43BD-9728-8A300BACD9F1}" dt="2021-10-14T10:41:36.129" v="1357" actId="1076"/>
          <ac:spMkLst>
            <pc:docMk/>
            <pc:sldMk cId="2797674271" sldId="731"/>
            <ac:spMk id="16" creationId="{DF12FEAE-2283-4B73-A632-CD22DB73968E}"/>
          </ac:spMkLst>
        </pc:spChg>
        <pc:spChg chg="add mod">
          <ac:chgData name="Nguyen Chi Son" userId="606856d02e9d83ac" providerId="LiveId" clId="{A39CA402-E5A0-43BD-9728-8A300BACD9F1}" dt="2021-10-14T10:41:36.129" v="1357" actId="1076"/>
          <ac:spMkLst>
            <pc:docMk/>
            <pc:sldMk cId="2797674271" sldId="731"/>
            <ac:spMk id="17" creationId="{F3FA1B13-2E87-4A21-890D-5A34BB463937}"/>
          </ac:spMkLst>
        </pc:spChg>
        <pc:spChg chg="add mod">
          <ac:chgData name="Nguyen Chi Son" userId="606856d02e9d83ac" providerId="LiveId" clId="{A39CA402-E5A0-43BD-9728-8A300BACD9F1}" dt="2021-10-14T10:41:36.129" v="1357" actId="1076"/>
          <ac:spMkLst>
            <pc:docMk/>
            <pc:sldMk cId="2797674271" sldId="731"/>
            <ac:spMk id="18" creationId="{23C60D7B-B674-4734-B19C-668C6C63C26E}"/>
          </ac:spMkLst>
        </pc:spChg>
        <pc:spChg chg="add mod">
          <ac:chgData name="Nguyen Chi Son" userId="606856d02e9d83ac" providerId="LiveId" clId="{A39CA402-E5A0-43BD-9728-8A300BACD9F1}" dt="2021-10-14T10:41:36.129" v="1357" actId="1076"/>
          <ac:spMkLst>
            <pc:docMk/>
            <pc:sldMk cId="2797674271" sldId="731"/>
            <ac:spMk id="19" creationId="{5269074E-9BAF-4DF0-85A9-1338CE4A8B4D}"/>
          </ac:spMkLst>
        </pc:spChg>
        <pc:spChg chg="add mod">
          <ac:chgData name="Nguyen Chi Son" userId="606856d02e9d83ac" providerId="LiveId" clId="{A39CA402-E5A0-43BD-9728-8A300BACD9F1}" dt="2021-10-14T10:41:36.129" v="1357" actId="1076"/>
          <ac:spMkLst>
            <pc:docMk/>
            <pc:sldMk cId="2797674271" sldId="731"/>
            <ac:spMk id="20" creationId="{97F8ED94-B9CD-4D8C-A907-785167400483}"/>
          </ac:spMkLst>
        </pc:spChg>
        <pc:spChg chg="add mod">
          <ac:chgData name="Nguyen Chi Son" userId="606856d02e9d83ac" providerId="LiveId" clId="{A39CA402-E5A0-43BD-9728-8A300BACD9F1}" dt="2021-10-14T10:41:36.129" v="1357" actId="1076"/>
          <ac:spMkLst>
            <pc:docMk/>
            <pc:sldMk cId="2797674271" sldId="731"/>
            <ac:spMk id="21" creationId="{279891B4-4FA5-4B19-8677-D993080D9EEB}"/>
          </ac:spMkLst>
        </pc:spChg>
        <pc:spChg chg="del">
          <ac:chgData name="Nguyen Chi Son" userId="606856d02e9d83ac" providerId="LiveId" clId="{A39CA402-E5A0-43BD-9728-8A300BACD9F1}" dt="2021-10-14T10:40:56.420" v="1355" actId="478"/>
          <ac:spMkLst>
            <pc:docMk/>
            <pc:sldMk cId="2797674271" sldId="731"/>
            <ac:spMk id="23" creationId="{A3CA9D35-35B6-493F-8590-514DBA6E36B8}"/>
          </ac:spMkLst>
        </pc:spChg>
        <pc:picChg chg="del">
          <ac:chgData name="Nguyen Chi Son" userId="606856d02e9d83ac" providerId="LiveId" clId="{A39CA402-E5A0-43BD-9728-8A300BACD9F1}" dt="2021-10-14T10:40:12.352" v="1160" actId="478"/>
          <ac:picMkLst>
            <pc:docMk/>
            <pc:sldMk cId="2797674271" sldId="731"/>
            <ac:picMk id="5" creationId="{821B5B6B-81D4-426D-93FD-20B341166DF1}"/>
          </ac:picMkLst>
        </pc:picChg>
        <pc:picChg chg="add mod">
          <ac:chgData name="Nguyen Chi Son" userId="606856d02e9d83ac" providerId="LiveId" clId="{A39CA402-E5A0-43BD-9728-8A300BACD9F1}" dt="2021-10-14T10:41:36.129" v="1357" actId="1076"/>
          <ac:picMkLst>
            <pc:docMk/>
            <pc:sldMk cId="2797674271" sldId="731"/>
            <ac:picMk id="7" creationId="{964BE517-4004-4C62-AD4B-2CE1459F4D8F}"/>
          </ac:picMkLst>
        </pc:picChg>
        <pc:cxnChg chg="add mod">
          <ac:chgData name="Nguyen Chi Son" userId="606856d02e9d83ac" providerId="LiveId" clId="{A39CA402-E5A0-43BD-9728-8A300BACD9F1}" dt="2021-10-14T10:41:36.129" v="1357" actId="1076"/>
          <ac:cxnSpMkLst>
            <pc:docMk/>
            <pc:sldMk cId="2797674271" sldId="731"/>
            <ac:cxnSpMk id="8" creationId="{2F0330C5-40EE-4A2A-967C-5929B3580B28}"/>
          </ac:cxnSpMkLst>
        </pc:cxnChg>
        <pc:cxnChg chg="add mod">
          <ac:chgData name="Nguyen Chi Son" userId="606856d02e9d83ac" providerId="LiveId" clId="{A39CA402-E5A0-43BD-9728-8A300BACD9F1}" dt="2021-10-14T10:41:36.129" v="1357" actId="1076"/>
          <ac:cxnSpMkLst>
            <pc:docMk/>
            <pc:sldMk cId="2797674271" sldId="731"/>
            <ac:cxnSpMk id="9" creationId="{E5F500C5-4D0E-427A-97E4-55318A7BBA27}"/>
          </ac:cxnSpMkLst>
        </pc:cxnChg>
        <pc:cxnChg chg="add mod">
          <ac:chgData name="Nguyen Chi Son" userId="606856d02e9d83ac" providerId="LiveId" clId="{A39CA402-E5A0-43BD-9728-8A300BACD9F1}" dt="2021-10-14T10:41:36.129" v="1357" actId="1076"/>
          <ac:cxnSpMkLst>
            <pc:docMk/>
            <pc:sldMk cId="2797674271" sldId="731"/>
            <ac:cxnSpMk id="10" creationId="{5F8880CB-3DB4-405E-B57E-73F5B354BFD4}"/>
          </ac:cxnSpMkLst>
        </pc:cxnChg>
        <pc:cxnChg chg="add mod">
          <ac:chgData name="Nguyen Chi Son" userId="606856d02e9d83ac" providerId="LiveId" clId="{A39CA402-E5A0-43BD-9728-8A300BACD9F1}" dt="2021-10-14T10:41:36.129" v="1357" actId="1076"/>
          <ac:cxnSpMkLst>
            <pc:docMk/>
            <pc:sldMk cId="2797674271" sldId="731"/>
            <ac:cxnSpMk id="11" creationId="{E9349DCD-808B-424F-8739-36CE8DD0688B}"/>
          </ac:cxnSpMkLst>
        </pc:cxnChg>
        <pc:cxnChg chg="add mod">
          <ac:chgData name="Nguyen Chi Son" userId="606856d02e9d83ac" providerId="LiveId" clId="{A39CA402-E5A0-43BD-9728-8A300BACD9F1}" dt="2021-10-14T10:41:36.129" v="1357" actId="1076"/>
          <ac:cxnSpMkLst>
            <pc:docMk/>
            <pc:sldMk cId="2797674271" sldId="731"/>
            <ac:cxnSpMk id="12" creationId="{2FECFFA6-0104-415B-BAB5-1E0FC0AD1085}"/>
          </ac:cxnSpMkLst>
        </pc:cxnChg>
        <pc:cxnChg chg="add mod">
          <ac:chgData name="Nguyen Chi Son" userId="606856d02e9d83ac" providerId="LiveId" clId="{A39CA402-E5A0-43BD-9728-8A300BACD9F1}" dt="2021-10-14T10:41:36.129" v="1357" actId="1076"/>
          <ac:cxnSpMkLst>
            <pc:docMk/>
            <pc:sldMk cId="2797674271" sldId="731"/>
            <ac:cxnSpMk id="13" creationId="{FD0C0DFD-B17A-47C6-B6B3-4A536C4DB800}"/>
          </ac:cxnSpMkLst>
        </pc:cxnChg>
        <pc:cxnChg chg="add mod">
          <ac:chgData name="Nguyen Chi Son" userId="606856d02e9d83ac" providerId="LiveId" clId="{A39CA402-E5A0-43BD-9728-8A300BACD9F1}" dt="2021-10-14T10:41:36.129" v="1357" actId="1076"/>
          <ac:cxnSpMkLst>
            <pc:docMk/>
            <pc:sldMk cId="2797674271" sldId="731"/>
            <ac:cxnSpMk id="14" creationId="{4ABE2886-E80D-40F5-A1EE-DB8FF150228E}"/>
          </ac:cxnSpMkLst>
        </pc:cxnChg>
      </pc:sldChg>
      <pc:sldChg chg="addSp delSp modSp add mod modAnim">
        <pc:chgData name="Nguyen Chi Son" userId="606856d02e9d83ac" providerId="LiveId" clId="{A39CA402-E5A0-43BD-9728-8A300BACD9F1}" dt="2021-10-14T10:56:02.222" v="2888"/>
        <pc:sldMkLst>
          <pc:docMk/>
          <pc:sldMk cId="3493183879" sldId="732"/>
        </pc:sldMkLst>
        <pc:spChg chg="mod">
          <ac:chgData name="Nguyen Chi Son" userId="606856d02e9d83ac" providerId="LiveId" clId="{A39CA402-E5A0-43BD-9728-8A300BACD9F1}" dt="2021-10-14T10:55:37.816" v="2878" actId="1035"/>
          <ac:spMkLst>
            <pc:docMk/>
            <pc:sldMk cId="3493183879" sldId="732"/>
            <ac:spMk id="14" creationId="{A530074C-9975-4D4F-AC15-005B11433C74}"/>
          </ac:spMkLst>
        </pc:spChg>
        <pc:spChg chg="mod">
          <ac:chgData name="Nguyen Chi Son" userId="606856d02e9d83ac" providerId="LiveId" clId="{A39CA402-E5A0-43BD-9728-8A300BACD9F1}" dt="2021-10-14T10:55:06.536" v="2871" actId="1035"/>
          <ac:spMkLst>
            <pc:docMk/>
            <pc:sldMk cId="3493183879" sldId="732"/>
            <ac:spMk id="15" creationId="{EC5263CE-BE2F-44C4-BD89-2666D2873C33}"/>
          </ac:spMkLst>
        </pc:spChg>
        <pc:spChg chg="mod">
          <ac:chgData name="Nguyen Chi Son" userId="606856d02e9d83ac" providerId="LiveId" clId="{A39CA402-E5A0-43BD-9728-8A300BACD9F1}" dt="2021-10-14T10:52:45.343" v="2484" actId="20577"/>
          <ac:spMkLst>
            <pc:docMk/>
            <pc:sldMk cId="3493183879" sldId="732"/>
            <ac:spMk id="19" creationId="{9C339D16-68E4-43C4-A62E-D0146138D23B}"/>
          </ac:spMkLst>
        </pc:spChg>
        <pc:picChg chg="add mod">
          <ac:chgData name="Nguyen Chi Son" userId="606856d02e9d83ac" providerId="LiveId" clId="{A39CA402-E5A0-43BD-9728-8A300BACD9F1}" dt="2021-10-14T10:55:36.457" v="2877" actId="1076"/>
          <ac:picMkLst>
            <pc:docMk/>
            <pc:sldMk cId="3493183879" sldId="732"/>
            <ac:picMk id="3" creationId="{AA95F48C-35F6-40DF-B584-31228EDB5A2B}"/>
          </ac:picMkLst>
        </pc:picChg>
        <pc:picChg chg="del">
          <ac:chgData name="Nguyen Chi Son" userId="606856d02e9d83ac" providerId="LiveId" clId="{A39CA402-E5A0-43BD-9728-8A300BACD9F1}" dt="2021-10-14T10:52:04.157" v="2129" actId="478"/>
          <ac:picMkLst>
            <pc:docMk/>
            <pc:sldMk cId="3493183879" sldId="732"/>
            <ac:picMk id="1026" creationId="{5F3BA7E9-CF62-4E51-B340-307E3E6AE458}"/>
          </ac:picMkLst>
        </pc:picChg>
        <pc:picChg chg="del">
          <ac:chgData name="Nguyen Chi Son" userId="606856d02e9d83ac" providerId="LiveId" clId="{A39CA402-E5A0-43BD-9728-8A300BACD9F1}" dt="2021-10-14T10:52:03.704" v="2128" actId="478"/>
          <ac:picMkLst>
            <pc:docMk/>
            <pc:sldMk cId="3493183879" sldId="732"/>
            <ac:picMk id="1028" creationId="{8D596280-D22C-42BE-A1AC-717684001CB4}"/>
          </ac:picMkLst>
        </pc:picChg>
      </pc:sldChg>
    </pc:docChg>
  </pc:docChgLst>
  <pc:docChgLst>
    <pc:chgData name="Nguyen Chi Son" userId="606856d02e9d83ac" providerId="LiveId" clId="{8AB6E6D9-5431-4D09-9DA2-2B797A7584F7}"/>
    <pc:docChg chg="undo custSel addSld delSld modSld">
      <pc:chgData name="Nguyen Chi Son" userId="606856d02e9d83ac" providerId="LiveId" clId="{8AB6E6D9-5431-4D09-9DA2-2B797A7584F7}" dt="2021-12-22T12:18:34.698" v="2051" actId="113"/>
      <pc:docMkLst>
        <pc:docMk/>
      </pc:docMkLst>
      <pc:sldChg chg="modSp mod">
        <pc:chgData name="Nguyen Chi Son" userId="606856d02e9d83ac" providerId="LiveId" clId="{8AB6E6D9-5431-4D09-9DA2-2B797A7584F7}" dt="2021-12-22T12:18:34.698" v="2051" actId="113"/>
        <pc:sldMkLst>
          <pc:docMk/>
          <pc:sldMk cId="2922349590" sldId="256"/>
        </pc:sldMkLst>
        <pc:spChg chg="mod">
          <ac:chgData name="Nguyen Chi Son" userId="606856d02e9d83ac" providerId="LiveId" clId="{8AB6E6D9-5431-4D09-9DA2-2B797A7584F7}" dt="2021-12-22T12:18:34.698" v="2051" actId="113"/>
          <ac:spMkLst>
            <pc:docMk/>
            <pc:sldMk cId="2922349590" sldId="256"/>
            <ac:spMk id="5" creationId="{3A9CE0EE-E8A7-485D-B7B9-01588BB75C9D}"/>
          </ac:spMkLst>
        </pc:spChg>
        <pc:spChg chg="mod">
          <ac:chgData name="Nguyen Chi Son" userId="606856d02e9d83ac" providerId="LiveId" clId="{8AB6E6D9-5431-4D09-9DA2-2B797A7584F7}" dt="2021-12-22T12:17:48.012" v="2037" actId="12788"/>
          <ac:spMkLst>
            <pc:docMk/>
            <pc:sldMk cId="2922349590" sldId="256"/>
            <ac:spMk id="136" creationId="{C574B640-0199-463F-87CA-8E3956B46E10}"/>
          </ac:spMkLst>
        </pc:spChg>
      </pc:sldChg>
      <pc:sldChg chg="modSp mod">
        <pc:chgData name="Nguyen Chi Son" userId="606856d02e9d83ac" providerId="LiveId" clId="{8AB6E6D9-5431-4D09-9DA2-2B797A7584F7}" dt="2021-11-02T15:58:08.740" v="1167" actId="20577"/>
        <pc:sldMkLst>
          <pc:docMk/>
          <pc:sldMk cId="3319126272" sldId="622"/>
        </pc:sldMkLst>
        <pc:spChg chg="mod">
          <ac:chgData name="Nguyen Chi Son" userId="606856d02e9d83ac" providerId="LiveId" clId="{8AB6E6D9-5431-4D09-9DA2-2B797A7584F7}" dt="2021-11-02T15:58:08.740" v="1167" actId="20577"/>
          <ac:spMkLst>
            <pc:docMk/>
            <pc:sldMk cId="3319126272" sldId="622"/>
            <ac:spMk id="2" creationId="{DAF08EC2-5D0D-48D9-855C-A59C0E5ED55B}"/>
          </ac:spMkLst>
        </pc:spChg>
      </pc:sldChg>
      <pc:sldChg chg="modSp mod">
        <pc:chgData name="Nguyen Chi Son" userId="606856d02e9d83ac" providerId="LiveId" clId="{8AB6E6D9-5431-4D09-9DA2-2B797A7584F7}" dt="2021-11-02T15:46:00.145" v="36" actId="20577"/>
        <pc:sldMkLst>
          <pc:docMk/>
          <pc:sldMk cId="1033004166" sldId="675"/>
        </pc:sldMkLst>
        <pc:spChg chg="mod">
          <ac:chgData name="Nguyen Chi Son" userId="606856d02e9d83ac" providerId="LiveId" clId="{8AB6E6D9-5431-4D09-9DA2-2B797A7584F7}" dt="2021-11-02T15:46:00.145" v="36" actId="20577"/>
          <ac:spMkLst>
            <pc:docMk/>
            <pc:sldMk cId="1033004166" sldId="675"/>
            <ac:spMk id="2" creationId="{DAF08EC2-5D0D-48D9-855C-A59C0E5ED55B}"/>
          </ac:spMkLst>
        </pc:spChg>
      </pc:sldChg>
      <pc:sldChg chg="addSp delSp modSp mod">
        <pc:chgData name="Nguyen Chi Son" userId="606856d02e9d83ac" providerId="LiveId" clId="{8AB6E6D9-5431-4D09-9DA2-2B797A7584F7}" dt="2021-11-02T15:59:10.452" v="1179" actId="1076"/>
        <pc:sldMkLst>
          <pc:docMk/>
          <pc:sldMk cId="470225863" sldId="691"/>
        </pc:sldMkLst>
        <pc:spChg chg="mod">
          <ac:chgData name="Nguyen Chi Son" userId="606856d02e9d83ac" providerId="LiveId" clId="{8AB6E6D9-5431-4D09-9DA2-2B797A7584F7}" dt="2021-11-02T15:49:55.694" v="300" actId="20577"/>
          <ac:spMkLst>
            <pc:docMk/>
            <pc:sldMk cId="470225863" sldId="691"/>
            <ac:spMk id="2" creationId="{BA8A6260-CA4B-46A9-A06E-C71EE59E6992}"/>
          </ac:spMkLst>
        </pc:spChg>
        <pc:spChg chg="add del mod">
          <ac:chgData name="Nguyen Chi Son" userId="606856d02e9d83ac" providerId="LiveId" clId="{8AB6E6D9-5431-4D09-9DA2-2B797A7584F7}" dt="2021-11-02T15:55:05.085" v="719" actId="478"/>
          <ac:spMkLst>
            <pc:docMk/>
            <pc:sldMk cId="470225863" sldId="691"/>
            <ac:spMk id="7" creationId="{D64EDC84-9FE6-4D5C-9DC9-74804DBC438C}"/>
          </ac:spMkLst>
        </pc:spChg>
        <pc:spChg chg="add mod">
          <ac:chgData name="Nguyen Chi Son" userId="606856d02e9d83ac" providerId="LiveId" clId="{8AB6E6D9-5431-4D09-9DA2-2B797A7584F7}" dt="2021-11-02T15:55:17.898" v="723" actId="1076"/>
          <ac:spMkLst>
            <pc:docMk/>
            <pc:sldMk cId="470225863" sldId="691"/>
            <ac:spMk id="8" creationId="{3CBECDDA-DD7D-40DE-BAEC-AE6A41C5FC24}"/>
          </ac:spMkLst>
        </pc:spChg>
        <pc:picChg chg="del">
          <ac:chgData name="Nguyen Chi Son" userId="606856d02e9d83ac" providerId="LiveId" clId="{8AB6E6D9-5431-4D09-9DA2-2B797A7584F7}" dt="2021-11-02T15:46:02.670" v="37" actId="478"/>
          <ac:picMkLst>
            <pc:docMk/>
            <pc:sldMk cId="470225863" sldId="691"/>
            <ac:picMk id="4" creationId="{AB9335FC-1B1C-4C63-9E9A-B62142D2F866}"/>
          </ac:picMkLst>
        </pc:picChg>
        <pc:picChg chg="add del mod">
          <ac:chgData name="Nguyen Chi Son" userId="606856d02e9d83ac" providerId="LiveId" clId="{8AB6E6D9-5431-4D09-9DA2-2B797A7584F7}" dt="2021-11-02T15:54:37.215" v="708" actId="478"/>
          <ac:picMkLst>
            <pc:docMk/>
            <pc:sldMk cId="470225863" sldId="691"/>
            <ac:picMk id="5" creationId="{BDBDF9C5-3EA0-4184-AC22-E6909AEFB8E3}"/>
          </ac:picMkLst>
        </pc:picChg>
        <pc:picChg chg="add mod">
          <ac:chgData name="Nguyen Chi Son" userId="606856d02e9d83ac" providerId="LiveId" clId="{8AB6E6D9-5431-4D09-9DA2-2B797A7584F7}" dt="2021-11-02T15:59:10.452" v="1179" actId="1076"/>
          <ac:picMkLst>
            <pc:docMk/>
            <pc:sldMk cId="470225863" sldId="691"/>
            <ac:picMk id="6" creationId="{E60DAABF-DA31-4B77-AA30-EA46129E4E17}"/>
          </ac:picMkLst>
        </pc:picChg>
        <pc:picChg chg="add mod">
          <ac:chgData name="Nguyen Chi Son" userId="606856d02e9d83ac" providerId="LiveId" clId="{8AB6E6D9-5431-4D09-9DA2-2B797A7584F7}" dt="2021-11-02T15:59:08.184" v="1178" actId="1076"/>
          <ac:picMkLst>
            <pc:docMk/>
            <pc:sldMk cId="470225863" sldId="691"/>
            <ac:picMk id="10" creationId="{C4EB751C-FC18-4000-837F-174F47DB714B}"/>
          </ac:picMkLst>
        </pc:picChg>
        <pc:picChg chg="add del mod">
          <ac:chgData name="Nguyen Chi Son" userId="606856d02e9d83ac" providerId="LiveId" clId="{8AB6E6D9-5431-4D09-9DA2-2B797A7584F7}" dt="2021-11-02T15:58:58.917" v="1176" actId="478"/>
          <ac:picMkLst>
            <pc:docMk/>
            <pc:sldMk cId="470225863" sldId="691"/>
            <ac:picMk id="1026" creationId="{5E95A664-17B0-47CD-A870-63D38437C256}"/>
          </ac:picMkLst>
        </pc:picChg>
      </pc:sldChg>
      <pc:sldChg chg="addSp delSp modSp mod delAnim modAnim">
        <pc:chgData name="Nguyen Chi Son" userId="606856d02e9d83ac" providerId="LiveId" clId="{8AB6E6D9-5431-4D09-9DA2-2B797A7584F7}" dt="2021-11-02T16:09:46.456" v="2031"/>
        <pc:sldMkLst>
          <pc:docMk/>
          <pc:sldMk cId="3964383563" sldId="722"/>
        </pc:sldMkLst>
        <pc:spChg chg="mod">
          <ac:chgData name="Nguyen Chi Son" userId="606856d02e9d83ac" providerId="LiveId" clId="{8AB6E6D9-5431-4D09-9DA2-2B797A7584F7}" dt="2021-11-02T15:57:55.331" v="1121" actId="20577"/>
          <ac:spMkLst>
            <pc:docMk/>
            <pc:sldMk cId="3964383563" sldId="722"/>
            <ac:spMk id="14" creationId="{A530074C-9975-4D4F-AC15-005B11433C74}"/>
          </ac:spMkLst>
        </pc:spChg>
        <pc:spChg chg="mod">
          <ac:chgData name="Nguyen Chi Son" userId="606856d02e9d83ac" providerId="LiveId" clId="{8AB6E6D9-5431-4D09-9DA2-2B797A7584F7}" dt="2021-11-02T15:57:07.510" v="997" actId="1036"/>
          <ac:spMkLst>
            <pc:docMk/>
            <pc:sldMk cId="3964383563" sldId="722"/>
            <ac:spMk id="15" creationId="{EC5263CE-BE2F-44C4-BD89-2666D2873C33}"/>
          </ac:spMkLst>
        </pc:spChg>
        <pc:spChg chg="mod">
          <ac:chgData name="Nguyen Chi Son" userId="606856d02e9d83ac" providerId="LiveId" clId="{8AB6E6D9-5431-4D09-9DA2-2B797A7584F7}" dt="2021-11-02T15:56:56.314" v="962" actId="20577"/>
          <ac:spMkLst>
            <pc:docMk/>
            <pc:sldMk cId="3964383563" sldId="722"/>
            <ac:spMk id="19" creationId="{9C339D16-68E4-43C4-A62E-D0146138D23B}"/>
          </ac:spMkLst>
        </pc:spChg>
        <pc:picChg chg="add mod">
          <ac:chgData name="Nguyen Chi Son" userId="606856d02e9d83ac" providerId="LiveId" clId="{8AB6E6D9-5431-4D09-9DA2-2B797A7584F7}" dt="2021-11-02T15:57:01.956" v="964" actId="1076"/>
          <ac:picMkLst>
            <pc:docMk/>
            <pc:sldMk cId="3964383563" sldId="722"/>
            <ac:picMk id="7" creationId="{527DD534-EEF8-4ED1-A171-951E7AB10652}"/>
          </ac:picMkLst>
        </pc:picChg>
        <pc:picChg chg="del">
          <ac:chgData name="Nguyen Chi Son" userId="606856d02e9d83ac" providerId="LiveId" clId="{8AB6E6D9-5431-4D09-9DA2-2B797A7584F7}" dt="2021-11-02T15:56:33.446" v="724" actId="478"/>
          <ac:picMkLst>
            <pc:docMk/>
            <pc:sldMk cId="3964383563" sldId="722"/>
            <ac:picMk id="20" creationId="{BD7EDD25-CFB1-4CFD-8903-2DC144EE421E}"/>
          </ac:picMkLst>
        </pc:picChg>
      </pc:sldChg>
      <pc:sldChg chg="del">
        <pc:chgData name="Nguyen Chi Son" userId="606856d02e9d83ac" providerId="LiveId" clId="{8AB6E6D9-5431-4D09-9DA2-2B797A7584F7}" dt="2021-11-02T15:58:12.420" v="1168" actId="47"/>
        <pc:sldMkLst>
          <pc:docMk/>
          <pc:sldMk cId="2023091208" sldId="733"/>
        </pc:sldMkLst>
      </pc:sldChg>
      <pc:sldChg chg="del">
        <pc:chgData name="Nguyen Chi Son" userId="606856d02e9d83ac" providerId="LiveId" clId="{8AB6E6D9-5431-4D09-9DA2-2B797A7584F7}" dt="2021-11-02T15:58:12.420" v="1168" actId="47"/>
        <pc:sldMkLst>
          <pc:docMk/>
          <pc:sldMk cId="833426542" sldId="734"/>
        </pc:sldMkLst>
      </pc:sldChg>
      <pc:sldChg chg="del">
        <pc:chgData name="Nguyen Chi Son" userId="606856d02e9d83ac" providerId="LiveId" clId="{8AB6E6D9-5431-4D09-9DA2-2B797A7584F7}" dt="2021-11-02T15:58:12.420" v="1168" actId="47"/>
        <pc:sldMkLst>
          <pc:docMk/>
          <pc:sldMk cId="2327565518" sldId="736"/>
        </pc:sldMkLst>
      </pc:sldChg>
      <pc:sldChg chg="del">
        <pc:chgData name="Nguyen Chi Son" userId="606856d02e9d83ac" providerId="LiveId" clId="{8AB6E6D9-5431-4D09-9DA2-2B797A7584F7}" dt="2021-11-02T15:58:12.420" v="1168" actId="47"/>
        <pc:sldMkLst>
          <pc:docMk/>
          <pc:sldMk cId="2436188455" sldId="737"/>
        </pc:sldMkLst>
      </pc:sldChg>
      <pc:sldChg chg="del">
        <pc:chgData name="Nguyen Chi Son" userId="606856d02e9d83ac" providerId="LiveId" clId="{8AB6E6D9-5431-4D09-9DA2-2B797A7584F7}" dt="2021-11-02T15:58:12.420" v="1168" actId="47"/>
        <pc:sldMkLst>
          <pc:docMk/>
          <pc:sldMk cId="4158414224" sldId="738"/>
        </pc:sldMkLst>
      </pc:sldChg>
      <pc:sldChg chg="del">
        <pc:chgData name="Nguyen Chi Son" userId="606856d02e9d83ac" providerId="LiveId" clId="{8AB6E6D9-5431-4D09-9DA2-2B797A7584F7}" dt="2021-11-02T15:58:02.466" v="1122" actId="47"/>
        <pc:sldMkLst>
          <pc:docMk/>
          <pc:sldMk cId="4013739178" sldId="742"/>
        </pc:sldMkLst>
      </pc:sldChg>
      <pc:sldChg chg="del">
        <pc:chgData name="Nguyen Chi Son" userId="606856d02e9d83ac" providerId="LiveId" clId="{8AB6E6D9-5431-4D09-9DA2-2B797A7584F7}" dt="2021-11-02T16:09:35.896" v="2027" actId="47"/>
        <pc:sldMkLst>
          <pc:docMk/>
          <pc:sldMk cId="819712432" sldId="743"/>
        </pc:sldMkLst>
      </pc:sldChg>
      <pc:sldChg chg="del">
        <pc:chgData name="Nguyen Chi Son" userId="606856d02e9d83ac" providerId="LiveId" clId="{8AB6E6D9-5431-4D09-9DA2-2B797A7584F7}" dt="2021-11-02T16:09:35.896" v="2027" actId="47"/>
        <pc:sldMkLst>
          <pc:docMk/>
          <pc:sldMk cId="3726639508" sldId="744"/>
        </pc:sldMkLst>
      </pc:sldChg>
      <pc:sldChg chg="del">
        <pc:chgData name="Nguyen Chi Son" userId="606856d02e9d83ac" providerId="LiveId" clId="{8AB6E6D9-5431-4D09-9DA2-2B797A7584F7}" dt="2021-11-02T16:09:35.896" v="2027" actId="47"/>
        <pc:sldMkLst>
          <pc:docMk/>
          <pc:sldMk cId="999547460" sldId="745"/>
        </pc:sldMkLst>
      </pc:sldChg>
      <pc:sldChg chg="addSp delSp modSp mod delAnim modAnim">
        <pc:chgData name="Nguyen Chi Son" userId="606856d02e9d83ac" providerId="LiveId" clId="{8AB6E6D9-5431-4D09-9DA2-2B797A7584F7}" dt="2021-11-02T16:09:54.677" v="2035"/>
        <pc:sldMkLst>
          <pc:docMk/>
          <pc:sldMk cId="51380808" sldId="746"/>
        </pc:sldMkLst>
        <pc:spChg chg="mod">
          <ac:chgData name="Nguyen Chi Son" userId="606856d02e9d83ac" providerId="LiveId" clId="{8AB6E6D9-5431-4D09-9DA2-2B797A7584F7}" dt="2021-11-02T16:09:18.003" v="2024" actId="1036"/>
          <ac:spMkLst>
            <pc:docMk/>
            <pc:sldMk cId="51380808" sldId="746"/>
            <ac:spMk id="14" creationId="{A530074C-9975-4D4F-AC15-005B11433C74}"/>
          </ac:spMkLst>
        </pc:spChg>
        <pc:spChg chg="mod">
          <ac:chgData name="Nguyen Chi Son" userId="606856d02e9d83ac" providerId="LiveId" clId="{8AB6E6D9-5431-4D09-9DA2-2B797A7584F7}" dt="2021-11-02T16:09:18.003" v="2024" actId="1036"/>
          <ac:spMkLst>
            <pc:docMk/>
            <pc:sldMk cId="51380808" sldId="746"/>
            <ac:spMk id="15" creationId="{EC5263CE-BE2F-44C4-BD89-2666D2873C33}"/>
          </ac:spMkLst>
        </pc:spChg>
        <pc:spChg chg="mod">
          <ac:chgData name="Nguyen Chi Son" userId="606856d02e9d83ac" providerId="LiveId" clId="{8AB6E6D9-5431-4D09-9DA2-2B797A7584F7}" dt="2021-11-02T16:03:43.977" v="2000" actId="20577"/>
          <ac:spMkLst>
            <pc:docMk/>
            <pc:sldMk cId="51380808" sldId="746"/>
            <ac:spMk id="19" creationId="{9C339D16-68E4-43C4-A62E-D0146138D23B}"/>
          </ac:spMkLst>
        </pc:spChg>
        <pc:picChg chg="del">
          <ac:chgData name="Nguyen Chi Son" userId="606856d02e9d83ac" providerId="LiveId" clId="{8AB6E6D9-5431-4D09-9DA2-2B797A7584F7}" dt="2021-11-02T16:03:26.932" v="1838" actId="478"/>
          <ac:picMkLst>
            <pc:docMk/>
            <pc:sldMk cId="51380808" sldId="746"/>
            <ac:picMk id="3" creationId="{4E8417A6-57E1-4AE1-ABEE-52BDC8FB7438}"/>
          </ac:picMkLst>
        </pc:picChg>
        <pc:picChg chg="add del mod">
          <ac:chgData name="Nguyen Chi Son" userId="606856d02e9d83ac" providerId="LiveId" clId="{8AB6E6D9-5431-4D09-9DA2-2B797A7584F7}" dt="2021-11-02T16:07:37.041" v="2011" actId="478"/>
          <ac:picMkLst>
            <pc:docMk/>
            <pc:sldMk cId="51380808" sldId="746"/>
            <ac:picMk id="4" creationId="{6C449517-15AF-4886-964A-18B879B45B93}"/>
          </ac:picMkLst>
        </pc:picChg>
        <pc:picChg chg="add mod">
          <ac:chgData name="Nguyen Chi Son" userId="606856d02e9d83ac" providerId="LiveId" clId="{8AB6E6D9-5431-4D09-9DA2-2B797A7584F7}" dt="2021-11-02T16:09:23.379" v="2026" actId="1076"/>
          <ac:picMkLst>
            <pc:docMk/>
            <pc:sldMk cId="51380808" sldId="746"/>
            <ac:picMk id="6" creationId="{7DDA131E-2B5B-441F-B67C-542259DFC298}"/>
          </ac:picMkLst>
        </pc:picChg>
      </pc:sldChg>
      <pc:sldChg chg="addSp delSp modSp add mod">
        <pc:chgData name="Nguyen Chi Son" userId="606856d02e9d83ac" providerId="LiveId" clId="{8AB6E6D9-5431-4D09-9DA2-2B797A7584F7}" dt="2021-11-02T16:03:19.746" v="1837" actId="1076"/>
        <pc:sldMkLst>
          <pc:docMk/>
          <pc:sldMk cId="3267194069" sldId="747"/>
        </pc:sldMkLst>
        <pc:spChg chg="mod">
          <ac:chgData name="Nguyen Chi Son" userId="606856d02e9d83ac" providerId="LiveId" clId="{8AB6E6D9-5431-4D09-9DA2-2B797A7584F7}" dt="2021-11-02T16:01:50.592" v="1526" actId="20577"/>
          <ac:spMkLst>
            <pc:docMk/>
            <pc:sldMk cId="3267194069" sldId="747"/>
            <ac:spMk id="2" creationId="{BA8A6260-CA4B-46A9-A06E-C71EE59E6992}"/>
          </ac:spMkLst>
        </pc:spChg>
        <pc:spChg chg="mod">
          <ac:chgData name="Nguyen Chi Son" userId="606856d02e9d83ac" providerId="LiveId" clId="{8AB6E6D9-5431-4D09-9DA2-2B797A7584F7}" dt="2021-11-02T16:03:19.746" v="1837" actId="1076"/>
          <ac:spMkLst>
            <pc:docMk/>
            <pc:sldMk cId="3267194069" sldId="747"/>
            <ac:spMk id="8" creationId="{3CBECDDA-DD7D-40DE-BAEC-AE6A41C5FC24}"/>
          </ac:spMkLst>
        </pc:spChg>
        <pc:picChg chg="add del mod modCrop">
          <ac:chgData name="Nguyen Chi Son" userId="606856d02e9d83ac" providerId="LiveId" clId="{8AB6E6D9-5431-4D09-9DA2-2B797A7584F7}" dt="2021-11-02T16:02:51.858" v="1826" actId="478"/>
          <ac:picMkLst>
            <pc:docMk/>
            <pc:sldMk cId="3267194069" sldId="747"/>
            <ac:picMk id="4" creationId="{F5D12DAC-9241-4E6B-92A5-EDD18889AD25}"/>
          </ac:picMkLst>
        </pc:picChg>
        <pc:picChg chg="del">
          <ac:chgData name="Nguyen Chi Son" userId="606856d02e9d83ac" providerId="LiveId" clId="{8AB6E6D9-5431-4D09-9DA2-2B797A7584F7}" dt="2021-11-02T15:58:16.624" v="1170" actId="478"/>
          <ac:picMkLst>
            <pc:docMk/>
            <pc:sldMk cId="3267194069" sldId="747"/>
            <ac:picMk id="6" creationId="{E60DAABF-DA31-4B77-AA30-EA46129E4E17}"/>
          </ac:picMkLst>
        </pc:picChg>
        <pc:picChg chg="add mod">
          <ac:chgData name="Nguyen Chi Son" userId="606856d02e9d83ac" providerId="LiveId" clId="{8AB6E6D9-5431-4D09-9DA2-2B797A7584F7}" dt="2021-11-02T16:03:10.237" v="1832" actId="1076"/>
          <ac:picMkLst>
            <pc:docMk/>
            <pc:sldMk cId="3267194069" sldId="747"/>
            <ac:picMk id="9" creationId="{C38C869F-BFDF-46BB-97AF-76F256B3894B}"/>
          </ac:picMkLst>
        </pc:picChg>
        <pc:picChg chg="del">
          <ac:chgData name="Nguyen Chi Son" userId="606856d02e9d83ac" providerId="LiveId" clId="{8AB6E6D9-5431-4D09-9DA2-2B797A7584F7}" dt="2021-11-02T15:58:17.094" v="1171" actId="478"/>
          <ac:picMkLst>
            <pc:docMk/>
            <pc:sldMk cId="3267194069" sldId="747"/>
            <ac:picMk id="1026" creationId="{5E95A664-17B0-47CD-A870-63D38437C256}"/>
          </ac:picMkLst>
        </pc:picChg>
      </pc:sldChg>
    </pc:docChg>
  </pc:docChgLst>
  <pc:docChgLst>
    <pc:chgData name="Nguyen Chi Son" userId="606856d02e9d83ac" providerId="LiveId" clId="{3F745004-6E41-4939-BC9E-4EB98541ABD6}"/>
    <pc:docChg chg="undo custSel addSld delSld modSld sldOrd">
      <pc:chgData name="Nguyen Chi Son" userId="606856d02e9d83ac" providerId="LiveId" clId="{3F745004-6E41-4939-BC9E-4EB98541ABD6}" dt="2021-10-12T10:59:17.030" v="362"/>
      <pc:docMkLst>
        <pc:docMk/>
      </pc:docMkLst>
      <pc:sldChg chg="del">
        <pc:chgData name="Nguyen Chi Son" userId="606856d02e9d83ac" providerId="LiveId" clId="{3F745004-6E41-4939-BC9E-4EB98541ABD6}" dt="2021-10-12T10:58:09.867" v="296" actId="47"/>
        <pc:sldMkLst>
          <pc:docMk/>
          <pc:sldMk cId="402592958" sldId="540"/>
        </pc:sldMkLst>
      </pc:sldChg>
      <pc:sldChg chg="addSp delSp modSp mod">
        <pc:chgData name="Nguyen Chi Son" userId="606856d02e9d83ac" providerId="LiveId" clId="{3F745004-6E41-4939-BC9E-4EB98541ABD6}" dt="2021-10-12T10:54:18.307" v="21" actId="20577"/>
        <pc:sldMkLst>
          <pc:docMk/>
          <pc:sldMk cId="3298182474" sldId="547"/>
        </pc:sldMkLst>
        <pc:spChg chg="mod">
          <ac:chgData name="Nguyen Chi Son" userId="606856d02e9d83ac" providerId="LiveId" clId="{3F745004-6E41-4939-BC9E-4EB98541ABD6}" dt="2021-10-12T10:54:18.307" v="21" actId="20577"/>
          <ac:spMkLst>
            <pc:docMk/>
            <pc:sldMk cId="3298182474" sldId="547"/>
            <ac:spMk id="2" creationId="{BA8A6260-CA4B-46A9-A06E-C71EE59E6992}"/>
          </ac:spMkLst>
        </pc:spChg>
        <pc:spChg chg="add mod">
          <ac:chgData name="Nguyen Chi Son" userId="606856d02e9d83ac" providerId="LiveId" clId="{3F745004-6E41-4939-BC9E-4EB98541ABD6}" dt="2021-10-12T10:54:13.448" v="5"/>
          <ac:spMkLst>
            <pc:docMk/>
            <pc:sldMk cId="3298182474" sldId="547"/>
            <ac:spMk id="7" creationId="{CF632240-EE73-4E45-BA66-6CA6C40409AF}"/>
          </ac:spMkLst>
        </pc:spChg>
        <pc:spChg chg="add mod">
          <ac:chgData name="Nguyen Chi Son" userId="606856d02e9d83ac" providerId="LiveId" clId="{3F745004-6E41-4939-BC9E-4EB98541ABD6}" dt="2021-10-12T10:54:13.448" v="5"/>
          <ac:spMkLst>
            <pc:docMk/>
            <pc:sldMk cId="3298182474" sldId="547"/>
            <ac:spMk id="8" creationId="{528EE5ED-EA1C-459C-BF71-590A3ADCFD9D}"/>
          </ac:spMkLst>
        </pc:spChg>
        <pc:spChg chg="del">
          <ac:chgData name="Nguyen Chi Son" userId="606856d02e9d83ac" providerId="LiveId" clId="{3F745004-6E41-4939-BC9E-4EB98541ABD6}" dt="2021-10-12T10:54:13.135" v="4" actId="478"/>
          <ac:spMkLst>
            <pc:docMk/>
            <pc:sldMk cId="3298182474" sldId="547"/>
            <ac:spMk id="17" creationId="{388493A2-4842-4806-B794-C152AA81A7B8}"/>
          </ac:spMkLst>
        </pc:spChg>
        <pc:picChg chg="add mod">
          <ac:chgData name="Nguyen Chi Son" userId="606856d02e9d83ac" providerId="LiveId" clId="{3F745004-6E41-4939-BC9E-4EB98541ABD6}" dt="2021-10-12T10:54:13.448" v="5"/>
          <ac:picMkLst>
            <pc:docMk/>
            <pc:sldMk cId="3298182474" sldId="547"/>
            <ac:picMk id="5" creationId="{5E9AE56D-8530-4F15-B3B2-B1842EEAB76A}"/>
          </ac:picMkLst>
        </pc:picChg>
        <pc:picChg chg="add mod">
          <ac:chgData name="Nguyen Chi Son" userId="606856d02e9d83ac" providerId="LiveId" clId="{3F745004-6E41-4939-BC9E-4EB98541ABD6}" dt="2021-10-12T10:54:13.448" v="5"/>
          <ac:picMkLst>
            <pc:docMk/>
            <pc:sldMk cId="3298182474" sldId="547"/>
            <ac:picMk id="6" creationId="{F3576036-A3D2-4364-A527-D17001D3E79F}"/>
          </ac:picMkLst>
        </pc:picChg>
        <pc:picChg chg="del">
          <ac:chgData name="Nguyen Chi Son" userId="606856d02e9d83ac" providerId="LiveId" clId="{3F745004-6E41-4939-BC9E-4EB98541ABD6}" dt="2021-10-12T10:54:13.135" v="4" actId="478"/>
          <ac:picMkLst>
            <pc:docMk/>
            <pc:sldMk cId="3298182474" sldId="547"/>
            <ac:picMk id="1026" creationId="{EDD9A895-A809-41BC-986F-C7E7E658DDD5}"/>
          </ac:picMkLst>
        </pc:picChg>
      </pc:sldChg>
      <pc:sldChg chg="del ord">
        <pc:chgData name="Nguyen Chi Son" userId="606856d02e9d83ac" providerId="LiveId" clId="{3F745004-6E41-4939-BC9E-4EB98541ABD6}" dt="2021-10-12T10:58:03.742" v="292" actId="47"/>
        <pc:sldMkLst>
          <pc:docMk/>
          <pc:sldMk cId="1953741841" sldId="596"/>
        </pc:sldMkLst>
      </pc:sldChg>
      <pc:sldChg chg="addSp delSp modSp mod delAnim modAnim">
        <pc:chgData name="Nguyen Chi Son" userId="606856d02e9d83ac" providerId="LiveId" clId="{3F745004-6E41-4939-BC9E-4EB98541ABD6}" dt="2021-10-12T10:59:11.998" v="358"/>
        <pc:sldMkLst>
          <pc:docMk/>
          <pc:sldMk cId="3023646297" sldId="614"/>
        </pc:sldMkLst>
        <pc:spChg chg="mod">
          <ac:chgData name="Nguyen Chi Son" userId="606856d02e9d83ac" providerId="LiveId" clId="{3F745004-6E41-4939-BC9E-4EB98541ABD6}" dt="2021-10-12T10:55:17.899" v="191" actId="20577"/>
          <ac:spMkLst>
            <pc:docMk/>
            <pc:sldMk cId="3023646297" sldId="614"/>
            <ac:spMk id="2" creationId="{BA8A6260-CA4B-46A9-A06E-C71EE59E6992}"/>
          </ac:spMkLst>
        </pc:spChg>
        <pc:picChg chg="del">
          <ac:chgData name="Nguyen Chi Son" userId="606856d02e9d83ac" providerId="LiveId" clId="{3F745004-6E41-4939-BC9E-4EB98541ABD6}" dt="2021-10-12T10:53:44.167" v="1" actId="478"/>
          <ac:picMkLst>
            <pc:docMk/>
            <pc:sldMk cId="3023646297" sldId="614"/>
            <ac:picMk id="6" creationId="{E269BDB8-4EE1-4006-9980-3E5C1A545C65}"/>
          </ac:picMkLst>
        </pc:picChg>
        <pc:picChg chg="del">
          <ac:chgData name="Nguyen Chi Son" userId="606856d02e9d83ac" providerId="LiveId" clId="{3F745004-6E41-4939-BC9E-4EB98541ABD6}" dt="2021-10-12T10:53:43.730" v="0" actId="478"/>
          <ac:picMkLst>
            <pc:docMk/>
            <pc:sldMk cId="3023646297" sldId="614"/>
            <ac:picMk id="8" creationId="{8D8DE69A-3E4D-4544-9BA1-7158EB0C0C4E}"/>
          </ac:picMkLst>
        </pc:picChg>
        <pc:picChg chg="mod">
          <ac:chgData name="Nguyen Chi Son" userId="606856d02e9d83ac" providerId="LiveId" clId="{3F745004-6E41-4939-BC9E-4EB98541ABD6}" dt="2021-10-12T10:56:25.948" v="214" actId="1036"/>
          <ac:picMkLst>
            <pc:docMk/>
            <pc:sldMk cId="3023646297" sldId="614"/>
            <ac:picMk id="12" creationId="{9B9EC51C-3591-4FF4-ADDB-1CF1D9A9DD81}"/>
          </ac:picMkLst>
        </pc:picChg>
        <pc:picChg chg="add mod">
          <ac:chgData name="Nguyen Chi Son" userId="606856d02e9d83ac" providerId="LiveId" clId="{3F745004-6E41-4939-BC9E-4EB98541ABD6}" dt="2021-10-12T10:56:27.854" v="215" actId="1076"/>
          <ac:picMkLst>
            <pc:docMk/>
            <pc:sldMk cId="3023646297" sldId="614"/>
            <ac:picMk id="1026" creationId="{310F6338-0061-4384-AB4B-3E1FC47C01A2}"/>
          </ac:picMkLst>
        </pc:picChg>
      </pc:sldChg>
      <pc:sldChg chg="del">
        <pc:chgData name="Nguyen Chi Son" userId="606856d02e9d83ac" providerId="LiveId" clId="{3F745004-6E41-4939-BC9E-4EB98541ABD6}" dt="2021-10-12T10:58:37.406" v="300" actId="47"/>
        <pc:sldMkLst>
          <pc:docMk/>
          <pc:sldMk cId="3207193999" sldId="615"/>
        </pc:sldMkLst>
      </pc:sldChg>
      <pc:sldChg chg="add del">
        <pc:chgData name="Nguyen Chi Son" userId="606856d02e9d83ac" providerId="LiveId" clId="{3F745004-6E41-4939-BC9E-4EB98541ABD6}" dt="2021-10-12T10:57:07.915" v="217"/>
        <pc:sldMkLst>
          <pc:docMk/>
          <pc:sldMk cId="2488276464" sldId="616"/>
        </pc:sldMkLst>
      </pc:sldChg>
      <pc:sldChg chg="modSp add mod">
        <pc:chgData name="Nguyen Chi Son" userId="606856d02e9d83ac" providerId="LiveId" clId="{3F745004-6E41-4939-BC9E-4EB98541ABD6}" dt="2021-10-12T10:57:29.602" v="286" actId="20577"/>
        <pc:sldMkLst>
          <pc:docMk/>
          <pc:sldMk cId="3607990327" sldId="616"/>
        </pc:sldMkLst>
        <pc:spChg chg="mod">
          <ac:chgData name="Nguyen Chi Son" userId="606856d02e9d83ac" providerId="LiveId" clId="{3F745004-6E41-4939-BC9E-4EB98541ABD6}" dt="2021-10-12T10:57:29.602" v="286" actId="20577"/>
          <ac:spMkLst>
            <pc:docMk/>
            <pc:sldMk cId="3607990327" sldId="616"/>
            <ac:spMk id="2" creationId="{DAF08EC2-5D0D-48D9-855C-A59C0E5ED55B}"/>
          </ac:spMkLst>
        </pc:spChg>
        <pc:spChg chg="mod">
          <ac:chgData name="Nguyen Chi Son" userId="606856d02e9d83ac" providerId="LiveId" clId="{3F745004-6E41-4939-BC9E-4EB98541ABD6}" dt="2021-10-12T10:57:29.165" v="285" actId="1035"/>
          <ac:spMkLst>
            <pc:docMk/>
            <pc:sldMk cId="3607990327" sldId="616"/>
            <ac:spMk id="3" creationId="{8CD51C9F-FCB0-4185-93E6-835FC05E1B10}"/>
          </ac:spMkLst>
        </pc:spChg>
      </pc:sldChg>
      <pc:sldChg chg="delSp modSp add mod delAnim">
        <pc:chgData name="Nguyen Chi Son" userId="606856d02e9d83ac" providerId="LiveId" clId="{3F745004-6E41-4939-BC9E-4EB98541ABD6}" dt="2021-10-12T10:58:05.851" v="294" actId="478"/>
        <pc:sldMkLst>
          <pc:docMk/>
          <pc:sldMk cId="3964383563" sldId="716"/>
        </pc:sldMkLst>
        <pc:spChg chg="mod">
          <ac:chgData name="Nguyen Chi Son" userId="606856d02e9d83ac" providerId="LiveId" clId="{3F745004-6E41-4939-BC9E-4EB98541ABD6}" dt="2021-10-12T10:58:02.101" v="291"/>
          <ac:spMkLst>
            <pc:docMk/>
            <pc:sldMk cId="3964383563" sldId="716"/>
            <ac:spMk id="14" creationId="{A530074C-9975-4D4F-AC15-005B11433C74}"/>
          </ac:spMkLst>
        </pc:spChg>
        <pc:spChg chg="mod">
          <ac:chgData name="Nguyen Chi Son" userId="606856d02e9d83ac" providerId="LiveId" clId="{3F745004-6E41-4939-BC9E-4EB98541ABD6}" dt="2021-10-12T10:57:58.242" v="290"/>
          <ac:spMkLst>
            <pc:docMk/>
            <pc:sldMk cId="3964383563" sldId="716"/>
            <ac:spMk id="19" creationId="{9C339D16-68E4-43C4-A62E-D0146138D23B}"/>
          </ac:spMkLst>
        </pc:spChg>
        <pc:picChg chg="del">
          <ac:chgData name="Nguyen Chi Son" userId="606856d02e9d83ac" providerId="LiveId" clId="{3F745004-6E41-4939-BC9E-4EB98541ABD6}" dt="2021-10-12T10:58:05.273" v="293" actId="478"/>
          <ac:picMkLst>
            <pc:docMk/>
            <pc:sldMk cId="3964383563" sldId="716"/>
            <ac:picMk id="8" creationId="{BE47523A-1AD5-4A06-AE56-F030E7D9133F}"/>
          </ac:picMkLst>
        </pc:picChg>
        <pc:picChg chg="del">
          <ac:chgData name="Nguyen Chi Son" userId="606856d02e9d83ac" providerId="LiveId" clId="{3F745004-6E41-4939-BC9E-4EB98541ABD6}" dt="2021-10-12T10:58:05.851" v="294" actId="478"/>
          <ac:picMkLst>
            <pc:docMk/>
            <pc:sldMk cId="3964383563" sldId="716"/>
            <ac:picMk id="10" creationId="{7BFF9FB3-3B82-47F7-91CA-29ED5686B353}"/>
          </ac:picMkLst>
        </pc:picChg>
      </pc:sldChg>
      <pc:sldChg chg="addSp modSp add mod modAnim">
        <pc:chgData name="Nguyen Chi Son" userId="606856d02e9d83ac" providerId="LiveId" clId="{3F745004-6E41-4939-BC9E-4EB98541ABD6}" dt="2021-10-12T10:59:17.030" v="362"/>
        <pc:sldMkLst>
          <pc:docMk/>
          <pc:sldMk cId="2132589863" sldId="717"/>
        </pc:sldMkLst>
        <pc:spChg chg="mod">
          <ac:chgData name="Nguyen Chi Son" userId="606856d02e9d83ac" providerId="LiveId" clId="{3F745004-6E41-4939-BC9E-4EB98541ABD6}" dt="2021-10-12T10:58:47.030" v="357" actId="1035"/>
          <ac:spMkLst>
            <pc:docMk/>
            <pc:sldMk cId="2132589863" sldId="717"/>
            <ac:spMk id="14" creationId="{A530074C-9975-4D4F-AC15-005B11433C74}"/>
          </ac:spMkLst>
        </pc:spChg>
        <pc:spChg chg="mod">
          <ac:chgData name="Nguyen Chi Son" userId="606856d02e9d83ac" providerId="LiveId" clId="{3F745004-6E41-4939-BC9E-4EB98541ABD6}" dt="2021-10-12T10:58:47.030" v="357" actId="1035"/>
          <ac:spMkLst>
            <pc:docMk/>
            <pc:sldMk cId="2132589863" sldId="717"/>
            <ac:spMk id="15" creationId="{EC5263CE-BE2F-44C4-BD89-2666D2873C33}"/>
          </ac:spMkLst>
        </pc:spChg>
        <pc:spChg chg="mod">
          <ac:chgData name="Nguyen Chi Son" userId="606856d02e9d83ac" providerId="LiveId" clId="{3F745004-6E41-4939-BC9E-4EB98541ABD6}" dt="2021-10-12T10:58:27.944" v="297"/>
          <ac:spMkLst>
            <pc:docMk/>
            <pc:sldMk cId="2132589863" sldId="717"/>
            <ac:spMk id="19" creationId="{9C339D16-68E4-43C4-A62E-D0146138D23B}"/>
          </ac:spMkLst>
        </pc:spChg>
        <pc:picChg chg="add mod">
          <ac:chgData name="Nguyen Chi Son" userId="606856d02e9d83ac" providerId="LiveId" clId="{3F745004-6E41-4939-BC9E-4EB98541ABD6}" dt="2021-10-12T10:58:44.390" v="344" actId="1076"/>
          <ac:picMkLst>
            <pc:docMk/>
            <pc:sldMk cId="2132589863" sldId="717"/>
            <ac:picMk id="6" creationId="{E2DB30ED-A651-4A99-99FF-98B5DFD609B0}"/>
          </ac:picMkLst>
        </pc:picChg>
      </pc:sldChg>
    </pc:docChg>
  </pc:docChgLst>
  <pc:docChgLst>
    <pc:chgData name="Nguyen Chi Son" userId="606856d02e9d83ac" providerId="LiveId" clId="{62612F46-B7AC-4126-B3DE-A443E45E9457}"/>
    <pc:docChg chg="custSel addSld delSld modSld">
      <pc:chgData name="Nguyen Chi Son" userId="606856d02e9d83ac" providerId="LiveId" clId="{62612F46-B7AC-4126-B3DE-A443E45E9457}" dt="2021-11-01T13:26:11.854" v="2903"/>
      <pc:docMkLst>
        <pc:docMk/>
      </pc:docMkLst>
      <pc:sldChg chg="modSp mod">
        <pc:chgData name="Nguyen Chi Son" userId="606856d02e9d83ac" providerId="LiveId" clId="{62612F46-B7AC-4126-B3DE-A443E45E9457}" dt="2021-11-01T13:07:10.140" v="27" actId="20577"/>
        <pc:sldMkLst>
          <pc:docMk/>
          <pc:sldMk cId="2922349590" sldId="256"/>
        </pc:sldMkLst>
        <pc:spChg chg="mod">
          <ac:chgData name="Nguyen Chi Son" userId="606856d02e9d83ac" providerId="LiveId" clId="{62612F46-B7AC-4126-B3DE-A443E45E9457}" dt="2021-11-01T13:07:10.140" v="27" actId="20577"/>
          <ac:spMkLst>
            <pc:docMk/>
            <pc:sldMk cId="2922349590" sldId="256"/>
            <ac:spMk id="136" creationId="{C574B640-0199-463F-87CA-8E3956B46E10}"/>
          </ac:spMkLst>
        </pc:spChg>
      </pc:sldChg>
      <pc:sldChg chg="modSp mod">
        <pc:chgData name="Nguyen Chi Son" userId="606856d02e9d83ac" providerId="LiveId" clId="{62612F46-B7AC-4126-B3DE-A443E45E9457}" dt="2021-11-01T13:15:44.452" v="1601" actId="1036"/>
        <pc:sldMkLst>
          <pc:docMk/>
          <pc:sldMk cId="3319126272" sldId="622"/>
        </pc:sldMkLst>
        <pc:spChg chg="mod">
          <ac:chgData name="Nguyen Chi Son" userId="606856d02e9d83ac" providerId="LiveId" clId="{62612F46-B7AC-4126-B3DE-A443E45E9457}" dt="2021-11-01T13:15:37.859" v="1581" actId="20577"/>
          <ac:spMkLst>
            <pc:docMk/>
            <pc:sldMk cId="3319126272" sldId="622"/>
            <ac:spMk id="2" creationId="{DAF08EC2-5D0D-48D9-855C-A59C0E5ED55B}"/>
          </ac:spMkLst>
        </pc:spChg>
        <pc:spChg chg="mod">
          <ac:chgData name="Nguyen Chi Son" userId="606856d02e9d83ac" providerId="LiveId" clId="{62612F46-B7AC-4126-B3DE-A443E45E9457}" dt="2021-11-01T13:15:44.452" v="1601" actId="1036"/>
          <ac:spMkLst>
            <pc:docMk/>
            <pc:sldMk cId="3319126272" sldId="622"/>
            <ac:spMk id="3" creationId="{8CD51C9F-FCB0-4185-93E6-835FC05E1B10}"/>
          </ac:spMkLst>
        </pc:spChg>
      </pc:sldChg>
      <pc:sldChg chg="modSp mod">
        <pc:chgData name="Nguyen Chi Son" userId="606856d02e9d83ac" providerId="LiveId" clId="{62612F46-B7AC-4126-B3DE-A443E45E9457}" dt="2021-11-01T13:07:19.639" v="55" actId="20577"/>
        <pc:sldMkLst>
          <pc:docMk/>
          <pc:sldMk cId="1033004166" sldId="675"/>
        </pc:sldMkLst>
        <pc:spChg chg="mod">
          <ac:chgData name="Nguyen Chi Son" userId="606856d02e9d83ac" providerId="LiveId" clId="{62612F46-B7AC-4126-B3DE-A443E45E9457}" dt="2021-11-01T13:07:19.639" v="55" actId="20577"/>
          <ac:spMkLst>
            <pc:docMk/>
            <pc:sldMk cId="1033004166" sldId="675"/>
            <ac:spMk id="2" creationId="{DAF08EC2-5D0D-48D9-855C-A59C0E5ED55B}"/>
          </ac:spMkLst>
        </pc:spChg>
      </pc:sldChg>
      <pc:sldChg chg="addSp delSp modSp mod">
        <pc:chgData name="Nguyen Chi Son" userId="606856d02e9d83ac" providerId="LiveId" clId="{62612F46-B7AC-4126-B3DE-A443E45E9457}" dt="2021-11-01T13:09:42.697" v="504" actId="1076"/>
        <pc:sldMkLst>
          <pc:docMk/>
          <pc:sldMk cId="470225863" sldId="691"/>
        </pc:sldMkLst>
        <pc:spChg chg="mod">
          <ac:chgData name="Nguyen Chi Son" userId="606856d02e9d83ac" providerId="LiveId" clId="{62612F46-B7AC-4126-B3DE-A443E45E9457}" dt="2021-11-01T13:09:33.370" v="502" actId="20577"/>
          <ac:spMkLst>
            <pc:docMk/>
            <pc:sldMk cId="470225863" sldId="691"/>
            <ac:spMk id="2" creationId="{BA8A6260-CA4B-46A9-A06E-C71EE59E6992}"/>
          </ac:spMkLst>
        </pc:spChg>
        <pc:picChg chg="add mod">
          <ac:chgData name="Nguyen Chi Son" userId="606856d02e9d83ac" providerId="LiveId" clId="{62612F46-B7AC-4126-B3DE-A443E45E9457}" dt="2021-11-01T13:09:42.697" v="504" actId="1076"/>
          <ac:picMkLst>
            <pc:docMk/>
            <pc:sldMk cId="470225863" sldId="691"/>
            <ac:picMk id="4" creationId="{AB9335FC-1B1C-4C63-9E9A-B62142D2F866}"/>
          </ac:picMkLst>
        </pc:picChg>
        <pc:picChg chg="del">
          <ac:chgData name="Nguyen Chi Son" userId="606856d02e9d83ac" providerId="LiveId" clId="{62612F46-B7AC-4126-B3DE-A443E45E9457}" dt="2021-11-01T13:08:29.012" v="357" actId="478"/>
          <ac:picMkLst>
            <pc:docMk/>
            <pc:sldMk cId="470225863" sldId="691"/>
            <ac:picMk id="5" creationId="{EECB857D-87EA-4AA3-BCCC-8FFB2263A8DF}"/>
          </ac:picMkLst>
        </pc:picChg>
        <pc:picChg chg="del">
          <ac:chgData name="Nguyen Chi Son" userId="606856d02e9d83ac" providerId="LiveId" clId="{62612F46-B7AC-4126-B3DE-A443E45E9457}" dt="2021-11-01T13:08:28.418" v="356" actId="478"/>
          <ac:picMkLst>
            <pc:docMk/>
            <pc:sldMk cId="470225863" sldId="691"/>
            <ac:picMk id="1026" creationId="{BD052236-8C9C-4644-9B56-0A7A5EC523BE}"/>
          </ac:picMkLst>
        </pc:picChg>
      </pc:sldChg>
      <pc:sldChg chg="addSp delSp modSp mod delAnim modAnim">
        <pc:chgData name="Nguyen Chi Son" userId="606856d02e9d83ac" providerId="LiveId" clId="{62612F46-B7AC-4126-B3DE-A443E45E9457}" dt="2021-11-01T13:26:02.026" v="2899"/>
        <pc:sldMkLst>
          <pc:docMk/>
          <pc:sldMk cId="3964383563" sldId="722"/>
        </pc:sldMkLst>
        <pc:spChg chg="del">
          <ac:chgData name="Nguyen Chi Son" userId="606856d02e9d83ac" providerId="LiveId" clId="{62612F46-B7AC-4126-B3DE-A443E45E9457}" dt="2021-11-01T13:10:07.478" v="624" actId="478"/>
          <ac:spMkLst>
            <pc:docMk/>
            <pc:sldMk cId="3964383563" sldId="722"/>
            <ac:spMk id="8" creationId="{DD66AC26-ABC1-445C-BCC6-73B3E78B51B5}"/>
          </ac:spMkLst>
        </pc:spChg>
        <pc:spChg chg="del">
          <ac:chgData name="Nguyen Chi Son" userId="606856d02e9d83ac" providerId="LiveId" clId="{62612F46-B7AC-4126-B3DE-A443E45E9457}" dt="2021-11-01T13:10:07.478" v="624" actId="478"/>
          <ac:spMkLst>
            <pc:docMk/>
            <pc:sldMk cId="3964383563" sldId="722"/>
            <ac:spMk id="10" creationId="{1EF6E1EB-2752-494E-8938-BF0FB37D9303}"/>
          </ac:spMkLst>
        </pc:spChg>
        <pc:spChg chg="del">
          <ac:chgData name="Nguyen Chi Son" userId="606856d02e9d83ac" providerId="LiveId" clId="{62612F46-B7AC-4126-B3DE-A443E45E9457}" dt="2021-11-01T13:10:07.478" v="624" actId="478"/>
          <ac:spMkLst>
            <pc:docMk/>
            <pc:sldMk cId="3964383563" sldId="722"/>
            <ac:spMk id="11" creationId="{F0D070B8-264A-4FFD-AD77-E2CBFF89622B}"/>
          </ac:spMkLst>
        </pc:spChg>
        <pc:spChg chg="del">
          <ac:chgData name="Nguyen Chi Son" userId="606856d02e9d83ac" providerId="LiveId" clId="{62612F46-B7AC-4126-B3DE-A443E45E9457}" dt="2021-11-01T13:10:07.478" v="624" actId="478"/>
          <ac:spMkLst>
            <pc:docMk/>
            <pc:sldMk cId="3964383563" sldId="722"/>
            <ac:spMk id="12" creationId="{27BF2373-85B0-4470-8563-2E54D85806F6}"/>
          </ac:spMkLst>
        </pc:spChg>
        <pc:spChg chg="del">
          <ac:chgData name="Nguyen Chi Son" userId="606856d02e9d83ac" providerId="LiveId" clId="{62612F46-B7AC-4126-B3DE-A443E45E9457}" dt="2021-11-01T13:10:07.478" v="624" actId="478"/>
          <ac:spMkLst>
            <pc:docMk/>
            <pc:sldMk cId="3964383563" sldId="722"/>
            <ac:spMk id="13" creationId="{DD355E48-A90C-4F99-BC76-BF9E1585273E}"/>
          </ac:spMkLst>
        </pc:spChg>
        <pc:spChg chg="mod">
          <ac:chgData name="Nguyen Chi Son" userId="606856d02e9d83ac" providerId="LiveId" clId="{62612F46-B7AC-4126-B3DE-A443E45E9457}" dt="2021-11-01T13:13:38.268" v="814" actId="1035"/>
          <ac:spMkLst>
            <pc:docMk/>
            <pc:sldMk cId="3964383563" sldId="722"/>
            <ac:spMk id="14" creationId="{A530074C-9975-4D4F-AC15-005B11433C74}"/>
          </ac:spMkLst>
        </pc:spChg>
        <pc:spChg chg="mod">
          <ac:chgData name="Nguyen Chi Son" userId="606856d02e9d83ac" providerId="LiveId" clId="{62612F46-B7AC-4126-B3DE-A443E45E9457}" dt="2021-11-01T13:13:38.268" v="814" actId="1035"/>
          <ac:spMkLst>
            <pc:docMk/>
            <pc:sldMk cId="3964383563" sldId="722"/>
            <ac:spMk id="15" creationId="{EC5263CE-BE2F-44C4-BD89-2666D2873C33}"/>
          </ac:spMkLst>
        </pc:spChg>
        <pc:spChg chg="del">
          <ac:chgData name="Nguyen Chi Son" userId="606856d02e9d83ac" providerId="LiveId" clId="{62612F46-B7AC-4126-B3DE-A443E45E9457}" dt="2021-11-01T13:10:07.478" v="624" actId="478"/>
          <ac:spMkLst>
            <pc:docMk/>
            <pc:sldMk cId="3964383563" sldId="722"/>
            <ac:spMk id="16" creationId="{44F3ED1A-FBB3-4931-BAFB-40D4CD1A00ED}"/>
          </ac:spMkLst>
        </pc:spChg>
        <pc:spChg chg="del">
          <ac:chgData name="Nguyen Chi Son" userId="606856d02e9d83ac" providerId="LiveId" clId="{62612F46-B7AC-4126-B3DE-A443E45E9457}" dt="2021-11-01T13:10:07.478" v="624" actId="478"/>
          <ac:spMkLst>
            <pc:docMk/>
            <pc:sldMk cId="3964383563" sldId="722"/>
            <ac:spMk id="17" creationId="{50DAF8D3-8A2D-43F4-866B-F21C7D87011C}"/>
          </ac:spMkLst>
        </pc:spChg>
        <pc:spChg chg="del">
          <ac:chgData name="Nguyen Chi Son" userId="606856d02e9d83ac" providerId="LiveId" clId="{62612F46-B7AC-4126-B3DE-A443E45E9457}" dt="2021-11-01T13:10:07.478" v="624" actId="478"/>
          <ac:spMkLst>
            <pc:docMk/>
            <pc:sldMk cId="3964383563" sldId="722"/>
            <ac:spMk id="18" creationId="{3EF77CDA-8BAC-4020-8FD6-BA8F93C67FBD}"/>
          </ac:spMkLst>
        </pc:spChg>
        <pc:spChg chg="mod">
          <ac:chgData name="Nguyen Chi Son" userId="606856d02e9d83ac" providerId="LiveId" clId="{62612F46-B7AC-4126-B3DE-A443E45E9457}" dt="2021-11-01T13:10:04.212" v="623" actId="20577"/>
          <ac:spMkLst>
            <pc:docMk/>
            <pc:sldMk cId="3964383563" sldId="722"/>
            <ac:spMk id="19" creationId="{9C339D16-68E4-43C4-A62E-D0146138D23B}"/>
          </ac:spMkLst>
        </pc:spChg>
        <pc:picChg chg="del">
          <ac:chgData name="Nguyen Chi Son" userId="606856d02e9d83ac" providerId="LiveId" clId="{62612F46-B7AC-4126-B3DE-A443E45E9457}" dt="2021-11-01T13:10:07.478" v="624" actId="478"/>
          <ac:picMkLst>
            <pc:docMk/>
            <pc:sldMk cId="3964383563" sldId="722"/>
            <ac:picMk id="7" creationId="{EF59C926-E75D-4C7D-A502-8294CA70E302}"/>
          </ac:picMkLst>
        </pc:picChg>
        <pc:picChg chg="add mod">
          <ac:chgData name="Nguyen Chi Son" userId="606856d02e9d83ac" providerId="LiveId" clId="{62612F46-B7AC-4126-B3DE-A443E45E9457}" dt="2021-11-01T13:13:34.753" v="806" actId="1076"/>
          <ac:picMkLst>
            <pc:docMk/>
            <pc:sldMk cId="3964383563" sldId="722"/>
            <ac:picMk id="20" creationId="{BD7EDD25-CFB1-4CFD-8903-2DC144EE421E}"/>
          </ac:picMkLst>
        </pc:picChg>
      </pc:sldChg>
      <pc:sldChg chg="del">
        <pc:chgData name="Nguyen Chi Son" userId="606856d02e9d83ac" providerId="LiveId" clId="{62612F46-B7AC-4126-B3DE-A443E45E9457}" dt="2021-11-01T13:15:51.251" v="1602" actId="47"/>
        <pc:sldMkLst>
          <pc:docMk/>
          <pc:sldMk cId="2892549664" sldId="726"/>
        </pc:sldMkLst>
      </pc:sldChg>
      <pc:sldChg chg="del">
        <pc:chgData name="Nguyen Chi Son" userId="606856d02e9d83ac" providerId="LiveId" clId="{62612F46-B7AC-4126-B3DE-A443E45E9457}" dt="2021-11-01T13:15:51.251" v="1602" actId="47"/>
        <pc:sldMkLst>
          <pc:docMk/>
          <pc:sldMk cId="34617006" sldId="730"/>
        </pc:sldMkLst>
      </pc:sldChg>
      <pc:sldChg chg="del">
        <pc:chgData name="Nguyen Chi Son" userId="606856d02e9d83ac" providerId="LiveId" clId="{62612F46-B7AC-4126-B3DE-A443E45E9457}" dt="2021-11-01T13:15:51.251" v="1602" actId="47"/>
        <pc:sldMkLst>
          <pc:docMk/>
          <pc:sldMk cId="3752595071" sldId="731"/>
        </pc:sldMkLst>
      </pc:sldChg>
      <pc:sldChg chg="add">
        <pc:chgData name="Nguyen Chi Son" userId="606856d02e9d83ac" providerId="LiveId" clId="{62612F46-B7AC-4126-B3DE-A443E45E9457}" dt="2021-11-01T13:16:18.455" v="1603"/>
        <pc:sldMkLst>
          <pc:docMk/>
          <pc:sldMk cId="2023091208" sldId="733"/>
        </pc:sldMkLst>
      </pc:sldChg>
      <pc:sldChg chg="add">
        <pc:chgData name="Nguyen Chi Son" userId="606856d02e9d83ac" providerId="LiveId" clId="{62612F46-B7AC-4126-B3DE-A443E45E9457}" dt="2021-11-01T13:16:18.455" v="1603"/>
        <pc:sldMkLst>
          <pc:docMk/>
          <pc:sldMk cId="833426542" sldId="734"/>
        </pc:sldMkLst>
      </pc:sldChg>
      <pc:sldChg chg="add">
        <pc:chgData name="Nguyen Chi Son" userId="606856d02e9d83ac" providerId="LiveId" clId="{62612F46-B7AC-4126-B3DE-A443E45E9457}" dt="2021-11-01T13:16:18.455" v="1603"/>
        <pc:sldMkLst>
          <pc:docMk/>
          <pc:sldMk cId="2327565518" sldId="736"/>
        </pc:sldMkLst>
      </pc:sldChg>
      <pc:sldChg chg="add">
        <pc:chgData name="Nguyen Chi Son" userId="606856d02e9d83ac" providerId="LiveId" clId="{62612F46-B7AC-4126-B3DE-A443E45E9457}" dt="2021-11-01T13:16:18.455" v="1603"/>
        <pc:sldMkLst>
          <pc:docMk/>
          <pc:sldMk cId="2436188455" sldId="737"/>
        </pc:sldMkLst>
      </pc:sldChg>
      <pc:sldChg chg="add">
        <pc:chgData name="Nguyen Chi Son" userId="606856d02e9d83ac" providerId="LiveId" clId="{62612F46-B7AC-4126-B3DE-A443E45E9457}" dt="2021-11-01T13:16:18.455" v="1603"/>
        <pc:sldMkLst>
          <pc:docMk/>
          <pc:sldMk cId="4158414224" sldId="738"/>
        </pc:sldMkLst>
      </pc:sldChg>
      <pc:sldChg chg="delSp modSp mod delAnim">
        <pc:chgData name="Nguyen Chi Son" userId="606856d02e9d83ac" providerId="LiveId" clId="{62612F46-B7AC-4126-B3DE-A443E45E9457}" dt="2021-11-01T13:15:22.593" v="1523" actId="1035"/>
        <pc:sldMkLst>
          <pc:docMk/>
          <pc:sldMk cId="4013739178" sldId="742"/>
        </pc:sldMkLst>
        <pc:spChg chg="del">
          <ac:chgData name="Nguyen Chi Son" userId="606856d02e9d83ac" providerId="LiveId" clId="{62612F46-B7AC-4126-B3DE-A443E45E9457}" dt="2021-11-01T13:13:50.674" v="815" actId="478"/>
          <ac:spMkLst>
            <pc:docMk/>
            <pc:sldMk cId="4013739178" sldId="742"/>
            <ac:spMk id="10" creationId="{3F5334AF-1A55-4CFE-8ADA-EF60ACBD200F}"/>
          </ac:spMkLst>
        </pc:spChg>
        <pc:spChg chg="del">
          <ac:chgData name="Nguyen Chi Son" userId="606856d02e9d83ac" providerId="LiveId" clId="{62612F46-B7AC-4126-B3DE-A443E45E9457}" dt="2021-11-01T13:13:53.205" v="816" actId="478"/>
          <ac:spMkLst>
            <pc:docMk/>
            <pc:sldMk cId="4013739178" sldId="742"/>
            <ac:spMk id="11" creationId="{19DEFDEC-BF90-4787-8E5F-066D06B672D7}"/>
          </ac:spMkLst>
        </pc:spChg>
        <pc:spChg chg="del">
          <ac:chgData name="Nguyen Chi Son" userId="606856d02e9d83ac" providerId="LiveId" clId="{62612F46-B7AC-4126-B3DE-A443E45E9457}" dt="2021-11-01T13:13:50.674" v="815" actId="478"/>
          <ac:spMkLst>
            <pc:docMk/>
            <pc:sldMk cId="4013739178" sldId="742"/>
            <ac:spMk id="12" creationId="{899CC4CE-AF6C-4B62-8350-E5EC3021E944}"/>
          </ac:spMkLst>
        </pc:spChg>
        <pc:spChg chg="del">
          <ac:chgData name="Nguyen Chi Son" userId="606856d02e9d83ac" providerId="LiveId" clId="{62612F46-B7AC-4126-B3DE-A443E45E9457}" dt="2021-11-01T13:13:53.205" v="816" actId="478"/>
          <ac:spMkLst>
            <pc:docMk/>
            <pc:sldMk cId="4013739178" sldId="742"/>
            <ac:spMk id="13" creationId="{6C6ECA58-769D-4722-B51B-3DF7B44ECE0C}"/>
          </ac:spMkLst>
        </pc:spChg>
        <pc:spChg chg="mod">
          <ac:chgData name="Nguyen Chi Son" userId="606856d02e9d83ac" providerId="LiveId" clId="{62612F46-B7AC-4126-B3DE-A443E45E9457}" dt="2021-11-01T13:15:22.593" v="1523" actId="1035"/>
          <ac:spMkLst>
            <pc:docMk/>
            <pc:sldMk cId="4013739178" sldId="742"/>
            <ac:spMk id="14" creationId="{A530074C-9975-4D4F-AC15-005B11433C74}"/>
          </ac:spMkLst>
        </pc:spChg>
        <pc:spChg chg="mod">
          <ac:chgData name="Nguyen Chi Son" userId="606856d02e9d83ac" providerId="LiveId" clId="{62612F46-B7AC-4126-B3DE-A443E45E9457}" dt="2021-11-01T13:15:22.593" v="1523" actId="1035"/>
          <ac:spMkLst>
            <pc:docMk/>
            <pc:sldMk cId="4013739178" sldId="742"/>
            <ac:spMk id="15" creationId="{EC5263CE-BE2F-44C4-BD89-2666D2873C33}"/>
          </ac:spMkLst>
        </pc:spChg>
        <pc:spChg chg="del">
          <ac:chgData name="Nguyen Chi Son" userId="606856d02e9d83ac" providerId="LiveId" clId="{62612F46-B7AC-4126-B3DE-A443E45E9457}" dt="2021-11-01T13:13:50.674" v="815" actId="478"/>
          <ac:spMkLst>
            <pc:docMk/>
            <pc:sldMk cId="4013739178" sldId="742"/>
            <ac:spMk id="16" creationId="{CD0B2DD5-451F-4B1F-BE02-8E89BD8C3DE5}"/>
          </ac:spMkLst>
        </pc:spChg>
        <pc:spChg chg="del">
          <ac:chgData name="Nguyen Chi Son" userId="606856d02e9d83ac" providerId="LiveId" clId="{62612F46-B7AC-4126-B3DE-A443E45E9457}" dt="2021-11-01T13:13:53.205" v="816" actId="478"/>
          <ac:spMkLst>
            <pc:docMk/>
            <pc:sldMk cId="4013739178" sldId="742"/>
            <ac:spMk id="17" creationId="{0CB102D9-EF7A-4F61-AD04-48D7E6A49478}"/>
          </ac:spMkLst>
        </pc:spChg>
        <pc:spChg chg="del">
          <ac:chgData name="Nguyen Chi Son" userId="606856d02e9d83ac" providerId="LiveId" clId="{62612F46-B7AC-4126-B3DE-A443E45E9457}" dt="2021-11-01T13:13:50.674" v="815" actId="478"/>
          <ac:spMkLst>
            <pc:docMk/>
            <pc:sldMk cId="4013739178" sldId="742"/>
            <ac:spMk id="18" creationId="{17D8010F-DE70-4942-B939-2425FCB1BF4C}"/>
          </ac:spMkLst>
        </pc:spChg>
        <pc:spChg chg="mod">
          <ac:chgData name="Nguyen Chi Son" userId="606856d02e9d83ac" providerId="LiveId" clId="{62612F46-B7AC-4126-B3DE-A443E45E9457}" dt="2021-11-01T13:14:50.891" v="1247" actId="20577"/>
          <ac:spMkLst>
            <pc:docMk/>
            <pc:sldMk cId="4013739178" sldId="742"/>
            <ac:spMk id="19" creationId="{9C339D16-68E4-43C4-A62E-D0146138D23B}"/>
          </ac:spMkLst>
        </pc:spChg>
        <pc:spChg chg="del">
          <ac:chgData name="Nguyen Chi Son" userId="606856d02e9d83ac" providerId="LiveId" clId="{62612F46-B7AC-4126-B3DE-A443E45E9457}" dt="2021-11-01T13:13:54.846" v="817" actId="478"/>
          <ac:spMkLst>
            <pc:docMk/>
            <pc:sldMk cId="4013739178" sldId="742"/>
            <ac:spMk id="20" creationId="{C9975E97-A7E6-4A75-82F5-332191A3812D}"/>
          </ac:spMkLst>
        </pc:spChg>
        <pc:spChg chg="del">
          <ac:chgData name="Nguyen Chi Son" userId="606856d02e9d83ac" providerId="LiveId" clId="{62612F46-B7AC-4126-B3DE-A443E45E9457}" dt="2021-11-01T13:13:50.674" v="815" actId="478"/>
          <ac:spMkLst>
            <pc:docMk/>
            <pc:sldMk cId="4013739178" sldId="742"/>
            <ac:spMk id="21" creationId="{6FA495A0-B5EB-49BD-8893-82B6FB17A1E0}"/>
          </ac:spMkLst>
        </pc:spChg>
        <pc:spChg chg="del mod">
          <ac:chgData name="Nguyen Chi Son" userId="606856d02e9d83ac" providerId="LiveId" clId="{62612F46-B7AC-4126-B3DE-A443E45E9457}" dt="2021-11-01T13:13:56.112" v="819" actId="478"/>
          <ac:spMkLst>
            <pc:docMk/>
            <pc:sldMk cId="4013739178" sldId="742"/>
            <ac:spMk id="22" creationId="{BBDD33B4-02D1-4031-B2C5-A11458A42105}"/>
          </ac:spMkLst>
        </pc:spChg>
        <pc:picChg chg="del">
          <ac:chgData name="Nguyen Chi Son" userId="606856d02e9d83ac" providerId="LiveId" clId="{62612F46-B7AC-4126-B3DE-A443E45E9457}" dt="2021-11-01T13:13:50.674" v="815" actId="478"/>
          <ac:picMkLst>
            <pc:docMk/>
            <pc:sldMk cId="4013739178" sldId="742"/>
            <ac:picMk id="8" creationId="{AED9B85A-6E10-4497-8064-99440C48D1C7}"/>
          </ac:picMkLst>
        </pc:picChg>
      </pc:sldChg>
      <pc:sldChg chg="delSp modSp add mod">
        <pc:chgData name="Nguyen Chi Son" userId="606856d02e9d83ac" providerId="LiveId" clId="{62612F46-B7AC-4126-B3DE-A443E45E9457}" dt="2021-11-01T13:25:25.683" v="2893" actId="20577"/>
        <pc:sldMkLst>
          <pc:docMk/>
          <pc:sldMk cId="819712432" sldId="743"/>
        </pc:sldMkLst>
        <pc:spChg chg="mod">
          <ac:chgData name="Nguyen Chi Son" userId="606856d02e9d83ac" providerId="LiveId" clId="{62612F46-B7AC-4126-B3DE-A443E45E9457}" dt="2021-11-01T13:21:13.363" v="2075" actId="1035"/>
          <ac:spMkLst>
            <pc:docMk/>
            <pc:sldMk cId="819712432" sldId="743"/>
            <ac:spMk id="14" creationId="{A530074C-9975-4D4F-AC15-005B11433C74}"/>
          </ac:spMkLst>
        </pc:spChg>
        <pc:spChg chg="mod">
          <ac:chgData name="Nguyen Chi Son" userId="606856d02e9d83ac" providerId="LiveId" clId="{62612F46-B7AC-4126-B3DE-A443E45E9457}" dt="2021-11-01T13:21:13.363" v="2075" actId="1035"/>
          <ac:spMkLst>
            <pc:docMk/>
            <pc:sldMk cId="819712432" sldId="743"/>
            <ac:spMk id="15" creationId="{EC5263CE-BE2F-44C4-BD89-2666D2873C33}"/>
          </ac:spMkLst>
        </pc:spChg>
        <pc:spChg chg="mod">
          <ac:chgData name="Nguyen Chi Son" userId="606856d02e9d83ac" providerId="LiveId" clId="{62612F46-B7AC-4126-B3DE-A443E45E9457}" dt="2021-11-01T13:25:25.683" v="2893" actId="20577"/>
          <ac:spMkLst>
            <pc:docMk/>
            <pc:sldMk cId="819712432" sldId="743"/>
            <ac:spMk id="19" creationId="{9C339D16-68E4-43C4-A62E-D0146138D23B}"/>
          </ac:spMkLst>
        </pc:spChg>
        <pc:picChg chg="del">
          <ac:chgData name="Nguyen Chi Son" userId="606856d02e9d83ac" providerId="LiveId" clId="{62612F46-B7AC-4126-B3DE-A443E45E9457}" dt="2021-11-01T13:20:06.256" v="1605" actId="478"/>
          <ac:picMkLst>
            <pc:docMk/>
            <pc:sldMk cId="819712432" sldId="743"/>
            <ac:picMk id="20" creationId="{BD7EDD25-CFB1-4CFD-8903-2DC144EE421E}"/>
          </ac:picMkLst>
        </pc:picChg>
      </pc:sldChg>
      <pc:sldChg chg="del">
        <pc:chgData name="Nguyen Chi Son" userId="606856d02e9d83ac" providerId="LiveId" clId="{62612F46-B7AC-4126-B3DE-A443E45E9457}" dt="2021-11-01T13:15:51.251" v="1602" actId="47"/>
        <pc:sldMkLst>
          <pc:docMk/>
          <pc:sldMk cId="3063874512" sldId="743"/>
        </pc:sldMkLst>
      </pc:sldChg>
      <pc:sldChg chg="addSp modSp add mod modAnim">
        <pc:chgData name="Nguyen Chi Son" userId="606856d02e9d83ac" providerId="LiveId" clId="{62612F46-B7AC-4126-B3DE-A443E45E9457}" dt="2021-11-01T13:25:28.355" v="2894" actId="20577"/>
        <pc:sldMkLst>
          <pc:docMk/>
          <pc:sldMk cId="3726639508" sldId="744"/>
        </pc:sldMkLst>
        <pc:spChg chg="mod">
          <ac:chgData name="Nguyen Chi Son" userId="606856d02e9d83ac" providerId="LiveId" clId="{62612F46-B7AC-4126-B3DE-A443E45E9457}" dt="2021-11-01T13:22:07.971" v="2229" actId="20577"/>
          <ac:spMkLst>
            <pc:docMk/>
            <pc:sldMk cId="3726639508" sldId="744"/>
            <ac:spMk id="14" creationId="{A530074C-9975-4D4F-AC15-005B11433C74}"/>
          </ac:spMkLst>
        </pc:spChg>
        <pc:spChg chg="mod">
          <ac:chgData name="Nguyen Chi Son" userId="606856d02e9d83ac" providerId="LiveId" clId="{62612F46-B7AC-4126-B3DE-A443E45E9457}" dt="2021-11-01T13:25:28.355" v="2894" actId="20577"/>
          <ac:spMkLst>
            <pc:docMk/>
            <pc:sldMk cId="3726639508" sldId="744"/>
            <ac:spMk id="19" creationId="{9C339D16-68E4-43C4-A62E-D0146138D23B}"/>
          </ac:spMkLst>
        </pc:spChg>
        <pc:picChg chg="add mod">
          <ac:chgData name="Nguyen Chi Son" userId="606856d02e9d83ac" providerId="LiveId" clId="{62612F46-B7AC-4126-B3DE-A443E45E9457}" dt="2021-11-01T13:22:25.330" v="2234" actId="1076"/>
          <ac:picMkLst>
            <pc:docMk/>
            <pc:sldMk cId="3726639508" sldId="744"/>
            <ac:picMk id="6" creationId="{42C941ED-CBCB-4FC5-B7A2-E082C4544EED}"/>
          </ac:picMkLst>
        </pc:picChg>
      </pc:sldChg>
      <pc:sldChg chg="delSp modSp add mod delAnim">
        <pc:chgData name="Nguyen Chi Son" userId="606856d02e9d83ac" providerId="LiveId" clId="{62612F46-B7AC-4126-B3DE-A443E45E9457}" dt="2021-11-01T13:25:31.058" v="2895" actId="20577"/>
        <pc:sldMkLst>
          <pc:docMk/>
          <pc:sldMk cId="999547460" sldId="745"/>
        </pc:sldMkLst>
        <pc:spChg chg="mod">
          <ac:chgData name="Nguyen Chi Son" userId="606856d02e9d83ac" providerId="LiveId" clId="{62612F46-B7AC-4126-B3DE-A443E45E9457}" dt="2021-11-01T13:23:27.125" v="2517" actId="20577"/>
          <ac:spMkLst>
            <pc:docMk/>
            <pc:sldMk cId="999547460" sldId="745"/>
            <ac:spMk id="14" creationId="{A530074C-9975-4D4F-AC15-005B11433C74}"/>
          </ac:spMkLst>
        </pc:spChg>
        <pc:spChg chg="mod">
          <ac:chgData name="Nguyen Chi Son" userId="606856d02e9d83ac" providerId="LiveId" clId="{62612F46-B7AC-4126-B3DE-A443E45E9457}" dt="2021-11-01T13:25:31.058" v="2895" actId="20577"/>
          <ac:spMkLst>
            <pc:docMk/>
            <pc:sldMk cId="999547460" sldId="745"/>
            <ac:spMk id="19" creationId="{9C339D16-68E4-43C4-A62E-D0146138D23B}"/>
          </ac:spMkLst>
        </pc:spChg>
        <pc:picChg chg="del">
          <ac:chgData name="Nguyen Chi Son" userId="606856d02e9d83ac" providerId="LiveId" clId="{62612F46-B7AC-4126-B3DE-A443E45E9457}" dt="2021-11-01T13:22:33.251" v="2236" actId="478"/>
          <ac:picMkLst>
            <pc:docMk/>
            <pc:sldMk cId="999547460" sldId="745"/>
            <ac:picMk id="6" creationId="{42C941ED-CBCB-4FC5-B7A2-E082C4544EED}"/>
          </ac:picMkLst>
        </pc:picChg>
      </pc:sldChg>
      <pc:sldChg chg="addSp modSp add mod modAnim">
        <pc:chgData name="Nguyen Chi Son" userId="606856d02e9d83ac" providerId="LiveId" clId="{62612F46-B7AC-4126-B3DE-A443E45E9457}" dt="2021-11-01T13:26:11.854" v="2903"/>
        <pc:sldMkLst>
          <pc:docMk/>
          <pc:sldMk cId="51380808" sldId="746"/>
        </pc:sldMkLst>
        <pc:spChg chg="mod">
          <ac:chgData name="Nguyen Chi Son" userId="606856d02e9d83ac" providerId="LiveId" clId="{62612F46-B7AC-4126-B3DE-A443E45E9457}" dt="2021-11-01T13:25:04.075" v="2890" actId="20577"/>
          <ac:spMkLst>
            <pc:docMk/>
            <pc:sldMk cId="51380808" sldId="746"/>
            <ac:spMk id="14" creationId="{A530074C-9975-4D4F-AC15-005B11433C74}"/>
          </ac:spMkLst>
        </pc:spChg>
        <pc:spChg chg="mod">
          <ac:chgData name="Nguyen Chi Son" userId="606856d02e9d83ac" providerId="LiveId" clId="{62612F46-B7AC-4126-B3DE-A443E45E9457}" dt="2021-11-01T13:24:52.700" v="2873" actId="1035"/>
          <ac:spMkLst>
            <pc:docMk/>
            <pc:sldMk cId="51380808" sldId="746"/>
            <ac:spMk id="15" creationId="{EC5263CE-BE2F-44C4-BD89-2666D2873C33}"/>
          </ac:spMkLst>
        </pc:spChg>
        <pc:spChg chg="mod">
          <ac:chgData name="Nguyen Chi Son" userId="606856d02e9d83ac" providerId="LiveId" clId="{62612F46-B7AC-4126-B3DE-A443E45E9457}" dt="2021-11-01T13:24:46.950" v="2832" actId="20577"/>
          <ac:spMkLst>
            <pc:docMk/>
            <pc:sldMk cId="51380808" sldId="746"/>
            <ac:spMk id="19" creationId="{9C339D16-68E4-43C4-A62E-D0146138D23B}"/>
          </ac:spMkLst>
        </pc:spChg>
        <pc:picChg chg="add mod">
          <ac:chgData name="Nguyen Chi Son" userId="606856d02e9d83ac" providerId="LiveId" clId="{62612F46-B7AC-4126-B3DE-A443E45E9457}" dt="2021-11-01T13:25:20.418" v="2892" actId="1076"/>
          <ac:picMkLst>
            <pc:docMk/>
            <pc:sldMk cId="51380808" sldId="746"/>
            <ac:picMk id="3" creationId="{4E8417A6-57E1-4AE1-ABEE-52BDC8FB7438}"/>
          </ac:picMkLst>
        </pc:picChg>
      </pc:sldChg>
      <pc:sldChg chg="del">
        <pc:chgData name="Nguyen Chi Son" userId="606856d02e9d83ac" providerId="LiveId" clId="{62612F46-B7AC-4126-B3DE-A443E45E9457}" dt="2021-11-01T13:09:50.275" v="505" actId="47"/>
        <pc:sldMkLst>
          <pc:docMk/>
          <pc:sldMk cId="1095701691" sldId="749"/>
        </pc:sldMkLst>
      </pc:sldChg>
      <pc:sldChg chg="del">
        <pc:chgData name="Nguyen Chi Son" userId="606856d02e9d83ac" providerId="LiveId" clId="{62612F46-B7AC-4126-B3DE-A443E45E9457}" dt="2021-11-01T13:15:51.251" v="1602" actId="47"/>
        <pc:sldMkLst>
          <pc:docMk/>
          <pc:sldMk cId="1689561130" sldId="750"/>
        </pc:sldMkLst>
      </pc:sldChg>
      <pc:sldChg chg="del">
        <pc:chgData name="Nguyen Chi Son" userId="606856d02e9d83ac" providerId="LiveId" clId="{62612F46-B7AC-4126-B3DE-A443E45E9457}" dt="2021-11-01T13:15:51.251" v="1602" actId="47"/>
        <pc:sldMkLst>
          <pc:docMk/>
          <pc:sldMk cId="3471225653" sldId="751"/>
        </pc:sldMkLst>
      </pc:sldChg>
    </pc:docChg>
  </pc:docChgLst>
  <pc:docChgLst>
    <pc:chgData name="Nguyen Chi Son" userId="606856d02e9d83ac" providerId="LiveId" clId="{6D243AD4-F978-4D67-A959-3DC053EDE48D}"/>
    <pc:docChg chg="undo redo custSel addSld delSld modSld sldOrd">
      <pc:chgData name="Nguyen Chi Son" userId="606856d02e9d83ac" providerId="LiveId" clId="{6D243AD4-F978-4D67-A959-3DC053EDE48D}" dt="2022-05-10T02:54:07.463" v="12035"/>
      <pc:docMkLst>
        <pc:docMk/>
      </pc:docMkLst>
      <pc:sldChg chg="modSp mod">
        <pc:chgData name="Nguyen Chi Son" userId="606856d02e9d83ac" providerId="LiveId" clId="{6D243AD4-F978-4D67-A959-3DC053EDE48D}" dt="2022-05-06T15:30:28.083" v="4455" actId="207"/>
        <pc:sldMkLst>
          <pc:docMk/>
          <pc:sldMk cId="3118415587" sldId="294"/>
        </pc:sldMkLst>
        <pc:spChg chg="mod">
          <ac:chgData name="Nguyen Chi Son" userId="606856d02e9d83ac" providerId="LiveId" clId="{6D243AD4-F978-4D67-A959-3DC053EDE48D}" dt="2022-05-06T15:30:28.083" v="4455" actId="207"/>
          <ac:spMkLst>
            <pc:docMk/>
            <pc:sldMk cId="3118415587" sldId="294"/>
            <ac:spMk id="36" creationId="{B4C64120-116A-4E6E-A3E4-6D677D5EF447}"/>
          </ac:spMkLst>
        </pc:spChg>
      </pc:sldChg>
      <pc:sldChg chg="addSp delSp modSp del mod">
        <pc:chgData name="Nguyen Chi Son" userId="606856d02e9d83ac" providerId="LiveId" clId="{6D243AD4-F978-4D67-A959-3DC053EDE48D}" dt="2022-05-09T22:37:58.423" v="4622" actId="47"/>
        <pc:sldMkLst>
          <pc:docMk/>
          <pc:sldMk cId="470225863" sldId="691"/>
        </pc:sldMkLst>
        <pc:spChg chg="mod">
          <ac:chgData name="Nguyen Chi Son" userId="606856d02e9d83ac" providerId="LiveId" clId="{6D243AD4-F978-4D67-A959-3DC053EDE48D}" dt="2022-05-09T22:34:46.923" v="4574" actId="20577"/>
          <ac:spMkLst>
            <pc:docMk/>
            <pc:sldMk cId="470225863" sldId="691"/>
            <ac:spMk id="2" creationId="{BA8A6260-CA4B-46A9-A06E-C71EE59E6992}"/>
          </ac:spMkLst>
        </pc:spChg>
        <pc:spChg chg="add del mod">
          <ac:chgData name="Nguyen Chi Son" userId="606856d02e9d83ac" providerId="LiveId" clId="{6D243AD4-F978-4D67-A959-3DC053EDE48D}" dt="2022-05-09T22:35:56.709" v="4586"/>
          <ac:spMkLst>
            <pc:docMk/>
            <pc:sldMk cId="470225863" sldId="691"/>
            <ac:spMk id="8" creationId="{190240BB-0B31-41A4-E2FC-0C54C328B4C7}"/>
          </ac:spMkLst>
        </pc:spChg>
      </pc:sldChg>
      <pc:sldChg chg="del">
        <pc:chgData name="Nguyen Chi Son" userId="606856d02e9d83ac" providerId="LiveId" clId="{6D243AD4-F978-4D67-A959-3DC053EDE48D}" dt="2022-05-09T22:38:08.693" v="4624" actId="47"/>
        <pc:sldMkLst>
          <pc:docMk/>
          <pc:sldMk cId="3964383563" sldId="722"/>
        </pc:sldMkLst>
      </pc:sldChg>
      <pc:sldChg chg="add del">
        <pc:chgData name="Nguyen Chi Son" userId="606856d02e9d83ac" providerId="LiveId" clId="{6D243AD4-F978-4D67-A959-3DC053EDE48D}" dt="2022-05-09T23:05:58.384" v="5283" actId="47"/>
        <pc:sldMkLst>
          <pc:docMk/>
          <pc:sldMk cId="3267194069" sldId="747"/>
        </pc:sldMkLst>
      </pc:sldChg>
      <pc:sldChg chg="modSp del mod">
        <pc:chgData name="Nguyen Chi Son" userId="606856d02e9d83ac" providerId="LiveId" clId="{6D243AD4-F978-4D67-A959-3DC053EDE48D}" dt="2022-03-04T20:32:54.651" v="4426" actId="47"/>
        <pc:sldMkLst>
          <pc:docMk/>
          <pc:sldMk cId="3650864165" sldId="750"/>
        </pc:sldMkLst>
        <pc:spChg chg="mod">
          <ac:chgData name="Nguyen Chi Son" userId="606856d02e9d83ac" providerId="LiveId" clId="{6D243AD4-F978-4D67-A959-3DC053EDE48D}" dt="2022-03-04T19:22:08.557" v="338" actId="20577"/>
          <ac:spMkLst>
            <pc:docMk/>
            <pc:sldMk cId="3650864165" sldId="750"/>
            <ac:spMk id="2" creationId="{DAF08EC2-5D0D-48D9-855C-A59C0E5ED55B}"/>
          </ac:spMkLst>
        </pc:spChg>
        <pc:spChg chg="mod">
          <ac:chgData name="Nguyen Chi Son" userId="606856d02e9d83ac" providerId="LiveId" clId="{6D243AD4-F978-4D67-A959-3DC053EDE48D}" dt="2022-03-04T19:22:17.916" v="353" actId="1036"/>
          <ac:spMkLst>
            <pc:docMk/>
            <pc:sldMk cId="3650864165" sldId="750"/>
            <ac:spMk id="3" creationId="{8CD51C9F-FCB0-4185-93E6-835FC05E1B10}"/>
          </ac:spMkLst>
        </pc:spChg>
      </pc:sldChg>
      <pc:sldChg chg="addSp delSp modSp mod ord delAnim modAnim">
        <pc:chgData name="Nguyen Chi Son" userId="606856d02e9d83ac" providerId="LiveId" clId="{6D243AD4-F978-4D67-A959-3DC053EDE48D}" dt="2022-05-10T02:49:27.549" v="11931"/>
        <pc:sldMkLst>
          <pc:docMk/>
          <pc:sldMk cId="3436966872" sldId="751"/>
        </pc:sldMkLst>
        <pc:spChg chg="mod">
          <ac:chgData name="Nguyen Chi Son" userId="606856d02e9d83ac" providerId="LiveId" clId="{6D243AD4-F978-4D67-A959-3DC053EDE48D}" dt="2022-05-10T00:36:31.353" v="6353" actId="20577"/>
          <ac:spMkLst>
            <pc:docMk/>
            <pc:sldMk cId="3436966872" sldId="751"/>
            <ac:spMk id="2" creationId="{BA8A6260-CA4B-46A9-A06E-C71EE59E6992}"/>
          </ac:spMkLst>
        </pc:spChg>
        <pc:spChg chg="mod">
          <ac:chgData name="Nguyen Chi Son" userId="606856d02e9d83ac" providerId="LiveId" clId="{6D243AD4-F978-4D67-A959-3DC053EDE48D}" dt="2022-05-10T00:36:36.505" v="6377" actId="1036"/>
          <ac:spMkLst>
            <pc:docMk/>
            <pc:sldMk cId="3436966872" sldId="751"/>
            <ac:spMk id="5" creationId="{5FCB6675-D220-43C6-AA0B-F5516442E11D}"/>
          </ac:spMkLst>
        </pc:spChg>
        <pc:graphicFrameChg chg="add mod">
          <ac:chgData name="Nguyen Chi Son" userId="606856d02e9d83ac" providerId="LiveId" clId="{6D243AD4-F978-4D67-A959-3DC053EDE48D}" dt="2022-05-10T00:36:36.505" v="6377" actId="1036"/>
          <ac:graphicFrameMkLst>
            <pc:docMk/>
            <pc:sldMk cId="3436966872" sldId="751"/>
            <ac:graphicFrameMk id="6" creationId="{958CE3FE-48E3-45E6-9EFF-37A1076F5283}"/>
          </ac:graphicFrameMkLst>
        </pc:graphicFrameChg>
        <pc:graphicFrameChg chg="add mod">
          <ac:chgData name="Nguyen Chi Son" userId="606856d02e9d83ac" providerId="LiveId" clId="{6D243AD4-F978-4D67-A959-3DC053EDE48D}" dt="2022-03-04T19:29:41.980" v="952" actId="571"/>
          <ac:graphicFrameMkLst>
            <pc:docMk/>
            <pc:sldMk cId="3436966872" sldId="751"/>
            <ac:graphicFrameMk id="7" creationId="{1981B969-CF39-4F68-B372-F2AE1DA83460}"/>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8" creationId="{B63BE909-3838-46BD-B286-31B8298D9894}"/>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9" creationId="{E6ABDB40-C45A-4A3E-B632-FE812F0BD4E9}"/>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10" creationId="{A6C4EAB6-8BD5-42F0-AD68-EEB1D5501FF4}"/>
          </ac:graphicFrameMkLst>
        </pc:graphicFrameChg>
        <pc:picChg chg="del">
          <ac:chgData name="Nguyen Chi Son" userId="606856d02e9d83ac" providerId="LiveId" clId="{6D243AD4-F978-4D67-A959-3DC053EDE48D}" dt="2022-03-04T19:22:21.166" v="354" actId="478"/>
          <ac:picMkLst>
            <pc:docMk/>
            <pc:sldMk cId="3436966872" sldId="751"/>
            <ac:picMk id="4" creationId="{0151BF90-08BD-4CC0-A842-7CA08B416050}"/>
          </ac:picMkLst>
        </pc:picChg>
        <pc:cxnChg chg="add del mod">
          <ac:chgData name="Nguyen Chi Son" userId="606856d02e9d83ac" providerId="LiveId" clId="{6D243AD4-F978-4D67-A959-3DC053EDE48D}" dt="2022-05-10T00:35:29.295" v="6234" actId="478"/>
          <ac:cxnSpMkLst>
            <pc:docMk/>
            <pc:sldMk cId="3436966872" sldId="751"/>
            <ac:cxnSpMk id="11" creationId="{464B6344-ED70-50BC-AE61-BB63DEEF3966}"/>
          </ac:cxnSpMkLst>
        </pc:cxnChg>
      </pc:sldChg>
      <pc:sldChg chg="del">
        <pc:chgData name="Nguyen Chi Son" userId="606856d02e9d83ac" providerId="LiveId" clId="{6D243AD4-F978-4D67-A959-3DC053EDE48D}" dt="2022-05-09T22:32:33.248" v="4456" actId="47"/>
        <pc:sldMkLst>
          <pc:docMk/>
          <pc:sldMk cId="3920108429" sldId="760"/>
        </pc:sldMkLst>
      </pc:sldChg>
      <pc:sldChg chg="del">
        <pc:chgData name="Nguyen Chi Son" userId="606856d02e9d83ac" providerId="LiveId" clId="{6D243AD4-F978-4D67-A959-3DC053EDE48D}" dt="2022-05-09T22:32:33.248" v="4456" actId="47"/>
        <pc:sldMkLst>
          <pc:docMk/>
          <pc:sldMk cId="2383046546" sldId="761"/>
        </pc:sldMkLst>
      </pc:sldChg>
      <pc:sldChg chg="addSp delSp modSp mod modAnim">
        <pc:chgData name="Nguyen Chi Son" userId="606856d02e9d83ac" providerId="LiveId" clId="{6D243AD4-F978-4D67-A959-3DC053EDE48D}" dt="2022-05-09T22:40:27.004" v="4655" actId="14100"/>
        <pc:sldMkLst>
          <pc:docMk/>
          <pc:sldMk cId="2195649593" sldId="767"/>
        </pc:sldMkLst>
        <pc:spChg chg="mod">
          <ac:chgData name="Nguyen Chi Son" userId="606856d02e9d83ac" providerId="LiveId" clId="{6D243AD4-F978-4D67-A959-3DC053EDE48D}" dt="2022-05-09T22:40:27.004" v="4655" actId="14100"/>
          <ac:spMkLst>
            <pc:docMk/>
            <pc:sldMk cId="2195649593" sldId="767"/>
            <ac:spMk id="14" creationId="{A530074C-9975-4D4F-AC15-005B11433C74}"/>
          </ac:spMkLst>
        </pc:spChg>
        <pc:spChg chg="mod">
          <ac:chgData name="Nguyen Chi Son" userId="606856d02e9d83ac" providerId="LiveId" clId="{6D243AD4-F978-4D67-A959-3DC053EDE48D}" dt="2022-05-09T22:38:47.479" v="4632" actId="20577"/>
          <ac:spMkLst>
            <pc:docMk/>
            <pc:sldMk cId="2195649593" sldId="767"/>
            <ac:spMk id="19" creationId="{9C339D16-68E4-43C4-A62E-D0146138D23B}"/>
          </ac:spMkLst>
        </pc:spChg>
        <pc:graphicFrameChg chg="add mod">
          <ac:chgData name="Nguyen Chi Son" userId="606856d02e9d83ac" providerId="LiveId" clId="{6D243AD4-F978-4D67-A959-3DC053EDE48D}" dt="2022-05-09T22:39:46.413" v="4641" actId="1076"/>
          <ac:graphicFrameMkLst>
            <pc:docMk/>
            <pc:sldMk cId="2195649593" sldId="767"/>
            <ac:graphicFrameMk id="12" creationId="{F0E5A0BF-76A2-74C2-776C-3F8C2FB60AC1}"/>
          </ac:graphicFrameMkLst>
        </pc:graphicFrameChg>
        <pc:graphicFrameChg chg="add mod">
          <ac:chgData name="Nguyen Chi Son" userId="606856d02e9d83ac" providerId="LiveId" clId="{6D243AD4-F978-4D67-A959-3DC053EDE48D}" dt="2022-05-09T22:40:00.810" v="4649"/>
          <ac:graphicFrameMkLst>
            <pc:docMk/>
            <pc:sldMk cId="2195649593" sldId="767"/>
            <ac:graphicFrameMk id="13" creationId="{40D5683C-963C-4B54-2731-333E2EEF208A}"/>
          </ac:graphicFrameMkLst>
        </pc:graphicFrameChg>
        <pc:graphicFrameChg chg="add mod">
          <ac:chgData name="Nguyen Chi Son" userId="606856d02e9d83ac" providerId="LiveId" clId="{6D243AD4-F978-4D67-A959-3DC053EDE48D}" dt="2022-05-09T22:40:09.850" v="4654" actId="1076"/>
          <ac:graphicFrameMkLst>
            <pc:docMk/>
            <pc:sldMk cId="2195649593" sldId="767"/>
            <ac:graphicFrameMk id="16" creationId="{40EB7D72-E1E3-FC63-98DA-EF5D422769FA}"/>
          </ac:graphicFrameMkLst>
        </pc:graphicFrameChg>
        <pc:graphicFrameChg chg="del mod">
          <ac:chgData name="Nguyen Chi Son" userId="606856d02e9d83ac" providerId="LiveId" clId="{6D243AD4-F978-4D67-A959-3DC053EDE48D}" dt="2022-05-09T22:39:44.020" v="4640" actId="478"/>
          <ac:graphicFrameMkLst>
            <pc:docMk/>
            <pc:sldMk cId="2195649593" sldId="767"/>
            <ac:graphicFrameMk id="17" creationId="{9F3D2C78-53FC-46F7-A1C6-58D77D78D728}"/>
          </ac:graphicFrameMkLst>
        </pc:graphicFrameChg>
        <pc:graphicFrameChg chg="del mod">
          <ac:chgData name="Nguyen Chi Son" userId="606856d02e9d83ac" providerId="LiveId" clId="{6D243AD4-F978-4D67-A959-3DC053EDE48D}" dt="2022-05-09T22:39:55.681" v="4646" actId="478"/>
          <ac:graphicFrameMkLst>
            <pc:docMk/>
            <pc:sldMk cId="2195649593" sldId="767"/>
            <ac:graphicFrameMk id="18" creationId="{F728AE51-7B7A-467D-B034-FEDEF21CCB2A}"/>
          </ac:graphicFrameMkLst>
        </pc:graphicFrameChg>
        <pc:graphicFrameChg chg="del mod">
          <ac:chgData name="Nguyen Chi Son" userId="606856d02e9d83ac" providerId="LiveId" clId="{6D243AD4-F978-4D67-A959-3DC053EDE48D}" dt="2022-05-09T22:40:06.121" v="4653" actId="478"/>
          <ac:graphicFrameMkLst>
            <pc:docMk/>
            <pc:sldMk cId="2195649593" sldId="767"/>
            <ac:graphicFrameMk id="22" creationId="{4BEC68DF-89A9-40F5-9E73-7F06583742F4}"/>
          </ac:graphicFrameMkLst>
        </pc:graphicFrameChg>
        <pc:picChg chg="add mod">
          <ac:chgData name="Nguyen Chi Son" userId="606856d02e9d83ac" providerId="LiveId" clId="{6D243AD4-F978-4D67-A959-3DC053EDE48D}" dt="2022-05-09T22:38:40.070" v="4630" actId="1076"/>
          <ac:picMkLst>
            <pc:docMk/>
            <pc:sldMk cId="2195649593" sldId="767"/>
            <ac:picMk id="3" creationId="{260BF355-A728-9707-7ADD-E5B8065A8980}"/>
          </ac:picMkLst>
        </pc:picChg>
        <pc:picChg chg="del">
          <ac:chgData name="Nguyen Chi Son" userId="606856d02e9d83ac" providerId="LiveId" clId="{6D243AD4-F978-4D67-A959-3DC053EDE48D}" dt="2022-05-09T22:38:33.729" v="4625" actId="478"/>
          <ac:picMkLst>
            <pc:docMk/>
            <pc:sldMk cId="2195649593" sldId="767"/>
            <ac:picMk id="4" creationId="{C2CBF8D2-32DF-4276-93A2-1B23CBB2118E}"/>
          </ac:picMkLst>
        </pc:picChg>
      </pc:sldChg>
      <pc:sldChg chg="addSp delSp modSp del mod delAnim modAnim">
        <pc:chgData name="Nguyen Chi Son" userId="606856d02e9d83ac" providerId="LiveId" clId="{6D243AD4-F978-4D67-A959-3DC053EDE48D}" dt="2022-05-09T23:27:14.345" v="6217" actId="47"/>
        <pc:sldMkLst>
          <pc:docMk/>
          <pc:sldMk cId="3676216439" sldId="768"/>
        </pc:sldMkLst>
        <pc:spChg chg="mod">
          <ac:chgData name="Nguyen Chi Son" userId="606856d02e9d83ac" providerId="LiveId" clId="{6D243AD4-F978-4D67-A959-3DC053EDE48D}" dt="2022-05-09T23:11:02.471" v="5369" actId="1076"/>
          <ac:spMkLst>
            <pc:docMk/>
            <pc:sldMk cId="3676216439" sldId="768"/>
            <ac:spMk id="14" creationId="{A530074C-9975-4D4F-AC15-005B11433C74}"/>
          </ac:spMkLst>
        </pc:spChg>
        <pc:spChg chg="mod">
          <ac:chgData name="Nguyen Chi Son" userId="606856d02e9d83ac" providerId="LiveId" clId="{6D243AD4-F978-4D67-A959-3DC053EDE48D}" dt="2022-05-09T23:07:00.282" v="5296" actId="14100"/>
          <ac:spMkLst>
            <pc:docMk/>
            <pc:sldMk cId="3676216439" sldId="768"/>
            <ac:spMk id="19" creationId="{9C339D16-68E4-43C4-A62E-D0146138D23B}"/>
          </ac:spMkLst>
        </pc:spChg>
        <pc:spChg chg="add mod">
          <ac:chgData name="Nguyen Chi Son" userId="606856d02e9d83ac" providerId="LiveId" clId="{6D243AD4-F978-4D67-A959-3DC053EDE48D}" dt="2022-05-09T23:13:58.339" v="5630" actId="1036"/>
          <ac:spMkLst>
            <pc:docMk/>
            <pc:sldMk cId="3676216439" sldId="768"/>
            <ac:spMk id="25" creationId="{0D5A494E-EF26-2F8E-A832-BDE3D4B4142A}"/>
          </ac:spMkLst>
        </pc:spChg>
        <pc:spChg chg="add mod">
          <ac:chgData name="Nguyen Chi Son" userId="606856d02e9d83ac" providerId="LiveId" clId="{6D243AD4-F978-4D67-A959-3DC053EDE48D}" dt="2022-05-09T23:13:43.681" v="5626" actId="20577"/>
          <ac:spMkLst>
            <pc:docMk/>
            <pc:sldMk cId="3676216439" sldId="768"/>
            <ac:spMk id="26" creationId="{52579209-DABA-D0A0-056F-9A50F430061C}"/>
          </ac:spMkLst>
        </pc:spChg>
        <pc:graphicFrameChg chg="del mod">
          <ac:chgData name="Nguyen Chi Son" userId="606856d02e9d83ac" providerId="LiveId" clId="{6D243AD4-F978-4D67-A959-3DC053EDE48D}" dt="2022-05-09T23:07:58.330" v="5312" actId="478"/>
          <ac:graphicFrameMkLst>
            <pc:docMk/>
            <pc:sldMk cId="3676216439" sldId="768"/>
            <ac:graphicFrameMk id="10" creationId="{3BB6272D-C463-4F1F-B370-B26B08F88317}"/>
          </ac:graphicFrameMkLst>
        </pc:graphicFrameChg>
        <pc:graphicFrameChg chg="del mod">
          <ac:chgData name="Nguyen Chi Son" userId="606856d02e9d83ac" providerId="LiveId" clId="{6D243AD4-F978-4D67-A959-3DC053EDE48D}" dt="2022-05-09T23:08:07.106" v="5318" actId="478"/>
          <ac:graphicFrameMkLst>
            <pc:docMk/>
            <pc:sldMk cId="3676216439" sldId="768"/>
            <ac:graphicFrameMk id="11" creationId="{2B80DBA2-E9FE-4316-B978-28CA3DC7049F}"/>
          </ac:graphicFrameMkLst>
        </pc:graphicFrameChg>
        <pc:graphicFrameChg chg="add del mod">
          <ac:chgData name="Nguyen Chi Son" userId="606856d02e9d83ac" providerId="LiveId" clId="{6D243AD4-F978-4D67-A959-3DC053EDE48D}" dt="2022-05-09T23:08:14.901" v="5324" actId="478"/>
          <ac:graphicFrameMkLst>
            <pc:docMk/>
            <pc:sldMk cId="3676216439" sldId="768"/>
            <ac:graphicFrameMk id="12" creationId="{5F5759D3-52EB-4685-AB60-BB9CA6D00CCE}"/>
          </ac:graphicFrameMkLst>
        </pc:graphicFrameChg>
        <pc:graphicFrameChg chg="add mod">
          <ac:chgData name="Nguyen Chi Son" userId="606856d02e9d83ac" providerId="LiveId" clId="{6D243AD4-F978-4D67-A959-3DC053EDE48D}" dt="2022-05-09T23:11:04.095" v="5370" actId="1076"/>
          <ac:graphicFrameMkLst>
            <pc:docMk/>
            <pc:sldMk cId="3676216439" sldId="768"/>
            <ac:graphicFrameMk id="13" creationId="{80DA1C4B-FD6F-EA77-52DA-CBA73A7EACB1}"/>
          </ac:graphicFrameMkLst>
        </pc:graphicFrameChg>
        <pc:graphicFrameChg chg="add mod">
          <ac:chgData name="Nguyen Chi Son" userId="606856d02e9d83ac" providerId="LiveId" clId="{6D243AD4-F978-4D67-A959-3DC053EDE48D}" dt="2022-05-09T23:11:05.199" v="5371" actId="1076"/>
          <ac:graphicFrameMkLst>
            <pc:docMk/>
            <pc:sldMk cId="3676216439" sldId="768"/>
            <ac:graphicFrameMk id="16" creationId="{E92C1995-82EA-FA0B-9053-BB1C5D0D11D0}"/>
          </ac:graphicFrameMkLst>
        </pc:graphicFrameChg>
        <pc:graphicFrameChg chg="add mod">
          <ac:chgData name="Nguyen Chi Son" userId="606856d02e9d83ac" providerId="LiveId" clId="{6D243AD4-F978-4D67-A959-3DC053EDE48D}" dt="2022-05-09T23:11:06.191" v="5372" actId="1076"/>
          <ac:graphicFrameMkLst>
            <pc:docMk/>
            <pc:sldMk cId="3676216439" sldId="768"/>
            <ac:graphicFrameMk id="17" creationId="{1AA985A1-081C-53AC-2690-9739D6944289}"/>
          </ac:graphicFrameMkLst>
        </pc:graphicFrameChg>
        <pc:graphicFrameChg chg="add mod">
          <ac:chgData name="Nguyen Chi Son" userId="606856d02e9d83ac" providerId="LiveId" clId="{6D243AD4-F978-4D67-A959-3DC053EDE48D}" dt="2022-05-09T23:13:42.365" v="5625" actId="1076"/>
          <ac:graphicFrameMkLst>
            <pc:docMk/>
            <pc:sldMk cId="3676216439" sldId="768"/>
            <ac:graphicFrameMk id="27" creationId="{42E8FFD0-2AD1-1A4B-9EE9-EBED28D580D4}"/>
          </ac:graphicFrameMkLst>
        </pc:graphicFrameChg>
        <pc:graphicFrameChg chg="add mod">
          <ac:chgData name="Nguyen Chi Son" userId="606856d02e9d83ac" providerId="LiveId" clId="{6D243AD4-F978-4D67-A959-3DC053EDE48D}" dt="2022-05-09T23:12:14.382" v="5462" actId="571"/>
          <ac:graphicFrameMkLst>
            <pc:docMk/>
            <pc:sldMk cId="3676216439" sldId="768"/>
            <ac:graphicFrameMk id="28" creationId="{51BBE2F2-69A9-6458-8DA5-88D19D9DBBD7}"/>
          </ac:graphicFrameMkLst>
        </pc:graphicFrameChg>
        <pc:graphicFrameChg chg="add mod">
          <ac:chgData name="Nguyen Chi Son" userId="606856d02e9d83ac" providerId="LiveId" clId="{6D243AD4-F978-4D67-A959-3DC053EDE48D}" dt="2022-05-09T23:14:22.434" v="5643" actId="1035"/>
          <ac:graphicFrameMkLst>
            <pc:docMk/>
            <pc:sldMk cId="3676216439" sldId="768"/>
            <ac:graphicFrameMk id="29" creationId="{1F397B3A-3E4A-3EA4-118E-93736A998FA9}"/>
          </ac:graphicFrameMkLst>
        </pc:graphicFrameChg>
        <pc:picChg chg="add mod">
          <ac:chgData name="Nguyen Chi Son" userId="606856d02e9d83ac" providerId="LiveId" clId="{6D243AD4-F978-4D67-A959-3DC053EDE48D}" dt="2022-05-09T23:06:56.906" v="5295" actId="1076"/>
          <ac:picMkLst>
            <pc:docMk/>
            <pc:sldMk cId="3676216439" sldId="768"/>
            <ac:picMk id="3" creationId="{F8AF86E7-6716-1DA8-CC8D-749851C8D1FE}"/>
          </ac:picMkLst>
        </pc:picChg>
        <pc:picChg chg="del">
          <ac:chgData name="Nguyen Chi Son" userId="606856d02e9d83ac" providerId="LiveId" clId="{6D243AD4-F978-4D67-A959-3DC053EDE48D}" dt="2022-05-09T23:06:03.771" v="5284" actId="478"/>
          <ac:picMkLst>
            <pc:docMk/>
            <pc:sldMk cId="3676216439" sldId="768"/>
            <ac:picMk id="4" creationId="{695F173E-A5D3-4F94-BC70-88D7589ADC12}"/>
          </ac:picMkLst>
        </pc:picChg>
        <pc:cxnChg chg="add mod">
          <ac:chgData name="Nguyen Chi Son" userId="606856d02e9d83ac" providerId="LiveId" clId="{6D243AD4-F978-4D67-A959-3DC053EDE48D}" dt="2022-05-09T23:09:30.960" v="5337" actId="14100"/>
          <ac:cxnSpMkLst>
            <pc:docMk/>
            <pc:sldMk cId="3676216439" sldId="768"/>
            <ac:cxnSpMk id="18" creationId="{270D70F4-4549-8879-7378-A9262E0D030C}"/>
          </ac:cxnSpMkLst>
        </pc:cxnChg>
        <pc:cxnChg chg="add mod">
          <ac:chgData name="Nguyen Chi Son" userId="606856d02e9d83ac" providerId="LiveId" clId="{6D243AD4-F978-4D67-A959-3DC053EDE48D}" dt="2022-05-09T23:10:01.732" v="5350" actId="1037"/>
          <ac:cxnSpMkLst>
            <pc:docMk/>
            <pc:sldMk cId="3676216439" sldId="768"/>
            <ac:cxnSpMk id="20" creationId="{82938206-8838-8197-590C-88FC9F6EDFA0}"/>
          </ac:cxnSpMkLst>
        </pc:cxnChg>
        <pc:cxnChg chg="add mod">
          <ac:chgData name="Nguyen Chi Son" userId="606856d02e9d83ac" providerId="LiveId" clId="{6D243AD4-F978-4D67-A959-3DC053EDE48D}" dt="2022-05-09T23:10:41.374" v="5367" actId="208"/>
          <ac:cxnSpMkLst>
            <pc:docMk/>
            <pc:sldMk cId="3676216439" sldId="768"/>
            <ac:cxnSpMk id="23" creationId="{EF62FD74-FD05-ADA8-5E46-2C99F854B75E}"/>
          </ac:cxnSpMkLst>
        </pc:cxnChg>
      </pc:sldChg>
      <pc:sldChg chg="del">
        <pc:chgData name="Nguyen Chi Son" userId="606856d02e9d83ac" providerId="LiveId" clId="{6D243AD4-F978-4D67-A959-3DC053EDE48D}" dt="2022-03-04T20:32:57.932" v="4427" actId="47"/>
        <pc:sldMkLst>
          <pc:docMk/>
          <pc:sldMk cId="1864116384" sldId="769"/>
        </pc:sldMkLst>
      </pc:sldChg>
      <pc:sldChg chg="del">
        <pc:chgData name="Nguyen Chi Son" userId="606856d02e9d83ac" providerId="LiveId" clId="{6D243AD4-F978-4D67-A959-3DC053EDE48D}" dt="2022-03-04T20:32:57.932" v="4427" actId="47"/>
        <pc:sldMkLst>
          <pc:docMk/>
          <pc:sldMk cId="3542298664" sldId="770"/>
        </pc:sldMkLst>
      </pc:sldChg>
      <pc:sldChg chg="del">
        <pc:chgData name="Nguyen Chi Son" userId="606856d02e9d83ac" providerId="LiveId" clId="{6D243AD4-F978-4D67-A959-3DC053EDE48D}" dt="2022-05-09T22:32:33.248" v="4456" actId="47"/>
        <pc:sldMkLst>
          <pc:docMk/>
          <pc:sldMk cId="1130125944" sldId="771"/>
        </pc:sldMkLst>
      </pc:sldChg>
      <pc:sldChg chg="del">
        <pc:chgData name="Nguyen Chi Son" userId="606856d02e9d83ac" providerId="LiveId" clId="{6D243AD4-F978-4D67-A959-3DC053EDE48D}" dt="2022-05-09T22:32:33.248" v="4456" actId="47"/>
        <pc:sldMkLst>
          <pc:docMk/>
          <pc:sldMk cId="3104360816" sldId="772"/>
        </pc:sldMkLst>
      </pc:sldChg>
      <pc:sldChg chg="del">
        <pc:chgData name="Nguyen Chi Son" userId="606856d02e9d83ac" providerId="LiveId" clId="{6D243AD4-F978-4D67-A959-3DC053EDE48D}" dt="2022-05-09T22:32:33.248" v="4456" actId="47"/>
        <pc:sldMkLst>
          <pc:docMk/>
          <pc:sldMk cId="1281092170" sldId="773"/>
        </pc:sldMkLst>
      </pc:sldChg>
      <pc:sldChg chg="del ord">
        <pc:chgData name="Nguyen Chi Son" userId="606856d02e9d83ac" providerId="LiveId" clId="{6D243AD4-F978-4D67-A959-3DC053EDE48D}" dt="2022-05-09T22:37:59.550" v="4623" actId="47"/>
        <pc:sldMkLst>
          <pc:docMk/>
          <pc:sldMk cId="3362158315" sldId="774"/>
        </pc:sldMkLst>
      </pc:sldChg>
      <pc:sldChg chg="addSp delSp modSp mod modAnim">
        <pc:chgData name="Nguyen Chi Son" userId="606856d02e9d83ac" providerId="LiveId" clId="{6D243AD4-F978-4D67-A959-3DC053EDE48D}" dt="2022-05-10T02:48:41.894" v="11926"/>
        <pc:sldMkLst>
          <pc:docMk/>
          <pc:sldMk cId="1171149492" sldId="775"/>
        </pc:sldMkLst>
        <pc:spChg chg="add mod">
          <ac:chgData name="Nguyen Chi Son" userId="606856d02e9d83ac" providerId="LiveId" clId="{6D243AD4-F978-4D67-A959-3DC053EDE48D}" dt="2022-05-09T22:46:17.688" v="4939" actId="20577"/>
          <ac:spMkLst>
            <pc:docMk/>
            <pc:sldMk cId="1171149492" sldId="775"/>
            <ac:spMk id="7" creationId="{7F822CC2-6FFF-9848-C71D-BEE8CAE25D8E}"/>
          </ac:spMkLst>
        </pc:spChg>
        <pc:spChg chg="add mod">
          <ac:chgData name="Nguyen Chi Son" userId="606856d02e9d83ac" providerId="LiveId" clId="{6D243AD4-F978-4D67-A959-3DC053EDE48D}" dt="2022-05-09T22:44:16.932" v="4709" actId="20577"/>
          <ac:spMkLst>
            <pc:docMk/>
            <pc:sldMk cId="1171149492" sldId="775"/>
            <ac:spMk id="8" creationId="{19838A2F-DA7B-E6E4-888B-49861B5C2666}"/>
          </ac:spMkLst>
        </pc:spChg>
        <pc:spChg chg="mod">
          <ac:chgData name="Nguyen Chi Son" userId="606856d02e9d83ac" providerId="LiveId" clId="{6D243AD4-F978-4D67-A959-3DC053EDE48D}" dt="2022-05-09T22:44:01.929" v="4679" actId="12788"/>
          <ac:spMkLst>
            <pc:docMk/>
            <pc:sldMk cId="1171149492" sldId="775"/>
            <ac:spMk id="14" creationId="{A530074C-9975-4D4F-AC15-005B11433C74}"/>
          </ac:spMkLst>
        </pc:spChg>
        <pc:spChg chg="mod">
          <ac:chgData name="Nguyen Chi Son" userId="606856d02e9d83ac" providerId="LiveId" clId="{6D243AD4-F978-4D67-A959-3DC053EDE48D}" dt="2022-05-09T22:44:01.929" v="4679" actId="12788"/>
          <ac:spMkLst>
            <pc:docMk/>
            <pc:sldMk cId="1171149492" sldId="775"/>
            <ac:spMk id="15" creationId="{EC5263CE-BE2F-44C4-BD89-2666D2873C33}"/>
          </ac:spMkLst>
        </pc:spChg>
        <pc:spChg chg="mod">
          <ac:chgData name="Nguyen Chi Son" userId="606856d02e9d83ac" providerId="LiveId" clId="{6D243AD4-F978-4D67-A959-3DC053EDE48D}" dt="2022-05-09T22:40:41.700" v="4656" actId="20577"/>
          <ac:spMkLst>
            <pc:docMk/>
            <pc:sldMk cId="1171149492" sldId="775"/>
            <ac:spMk id="19" creationId="{9C339D16-68E4-43C4-A62E-D0146138D23B}"/>
          </ac:spMkLst>
        </pc:spChg>
        <pc:graphicFrameChg chg="del mod">
          <ac:chgData name="Nguyen Chi Son" userId="606856d02e9d83ac" providerId="LiveId" clId="{6D243AD4-F978-4D67-A959-3DC053EDE48D}" dt="2022-05-09T23:07:44.440" v="5302" actId="478"/>
          <ac:graphicFrameMkLst>
            <pc:docMk/>
            <pc:sldMk cId="1171149492" sldId="775"/>
            <ac:graphicFrameMk id="6" creationId="{640389C1-22CE-43C6-9D35-D354BCA3B7A4}"/>
          </ac:graphicFrameMkLst>
        </pc:graphicFrameChg>
        <pc:graphicFrameChg chg="add mod">
          <ac:chgData name="Nguyen Chi Son" userId="606856d02e9d83ac" providerId="LiveId" clId="{6D243AD4-F978-4D67-A959-3DC053EDE48D}" dt="2022-05-09T22:45:19.398" v="4765" actId="1035"/>
          <ac:graphicFrameMkLst>
            <pc:docMk/>
            <pc:sldMk cId="1171149492" sldId="775"/>
            <ac:graphicFrameMk id="10" creationId="{101A414A-E97C-373B-8113-473F4DDF192A}"/>
          </ac:graphicFrameMkLst>
        </pc:graphicFrameChg>
        <pc:graphicFrameChg chg="add mod">
          <ac:chgData name="Nguyen Chi Son" userId="606856d02e9d83ac" providerId="LiveId" clId="{6D243AD4-F978-4D67-A959-3DC053EDE48D}" dt="2022-05-09T23:07:47.771" v="5306" actId="1035"/>
          <ac:graphicFrameMkLst>
            <pc:docMk/>
            <pc:sldMk cId="1171149492" sldId="775"/>
            <ac:graphicFrameMk id="13" creationId="{04A831D1-FE46-E727-781E-A0333A00C53B}"/>
          </ac:graphicFrameMkLst>
        </pc:graphicFrameChg>
        <pc:cxnChg chg="add del mod">
          <ac:chgData name="Nguyen Chi Son" userId="606856d02e9d83ac" providerId="LiveId" clId="{6D243AD4-F978-4D67-A959-3DC053EDE48D}" dt="2022-05-09T22:45:16.015" v="4762" actId="478"/>
          <ac:cxnSpMkLst>
            <pc:docMk/>
            <pc:sldMk cId="1171149492" sldId="775"/>
            <ac:cxnSpMk id="3" creationId="{E12BC902-AC4D-6BCE-DB2B-F7E7EC858851}"/>
          </ac:cxnSpMkLst>
        </pc:cxnChg>
      </pc:sldChg>
      <pc:sldChg chg="delSp modSp add del mod">
        <pc:chgData name="Nguyen Chi Son" userId="606856d02e9d83ac" providerId="LiveId" clId="{6D243AD4-F978-4D67-A959-3DC053EDE48D}" dt="2022-05-09T23:00:20.864" v="5113" actId="47"/>
        <pc:sldMkLst>
          <pc:docMk/>
          <pc:sldMk cId="1500776157" sldId="776"/>
        </pc:sldMkLst>
        <pc:spChg chg="mod">
          <ac:chgData name="Nguyen Chi Son" userId="606856d02e9d83ac" providerId="LiveId" clId="{6D243AD4-F978-4D67-A959-3DC053EDE48D}" dt="2022-03-04T19:20:29.930" v="264" actId="20577"/>
          <ac:spMkLst>
            <pc:docMk/>
            <pc:sldMk cId="1500776157" sldId="776"/>
            <ac:spMk id="2" creationId="{BA8A6260-CA4B-46A9-A06E-C71EE59E6992}"/>
          </ac:spMkLst>
        </pc:spChg>
        <pc:spChg chg="mod">
          <ac:chgData name="Nguyen Chi Son" userId="606856d02e9d83ac" providerId="LiveId" clId="{6D243AD4-F978-4D67-A959-3DC053EDE48D}" dt="2022-03-04T19:21:25.114" v="291" actId="1076"/>
          <ac:spMkLst>
            <pc:docMk/>
            <pc:sldMk cId="1500776157" sldId="776"/>
            <ac:spMk id="6" creationId="{88401D78-E8E5-4B33-952F-54CD58F78924}"/>
          </ac:spMkLst>
        </pc:spChg>
        <pc:spChg chg="del">
          <ac:chgData name="Nguyen Chi Son" userId="606856d02e9d83ac" providerId="LiveId" clId="{6D243AD4-F978-4D67-A959-3DC053EDE48D}" dt="2022-03-04T19:21:12.083" v="286" actId="478"/>
          <ac:spMkLst>
            <pc:docMk/>
            <pc:sldMk cId="1500776157" sldId="776"/>
            <ac:spMk id="12" creationId="{CAC6F461-55C4-43A2-9ECA-C87005473EB8}"/>
          </ac:spMkLst>
        </pc:spChg>
        <pc:graphicFrameChg chg="mod">
          <ac:chgData name="Nguyen Chi Son" userId="606856d02e9d83ac" providerId="LiveId" clId="{6D243AD4-F978-4D67-A959-3DC053EDE48D}" dt="2022-03-04T19:21:19.505" v="289" actId="1076"/>
          <ac:graphicFrameMkLst>
            <pc:docMk/>
            <pc:sldMk cId="1500776157" sldId="776"/>
            <ac:graphicFrameMk id="9" creationId="{5C0A4534-B3B9-450D-A1D7-0B99D9DA0F6B}"/>
          </ac:graphicFrameMkLst>
        </pc:graphicFrameChg>
        <pc:picChg chg="del">
          <ac:chgData name="Nguyen Chi Son" userId="606856d02e9d83ac" providerId="LiveId" clId="{6D243AD4-F978-4D67-A959-3DC053EDE48D}" dt="2022-03-04T19:21:10.943" v="285" actId="478"/>
          <ac:picMkLst>
            <pc:docMk/>
            <pc:sldMk cId="1500776157" sldId="776"/>
            <ac:picMk id="4" creationId="{57E467ED-81E7-430E-9F30-ED47D7F123D8}"/>
          </ac:picMkLst>
        </pc:picChg>
      </pc:sldChg>
      <pc:sldChg chg="addSp delSp modSp add mod addAnim delAnim modAnim">
        <pc:chgData name="Nguyen Chi Son" userId="606856d02e9d83ac" providerId="LiveId" clId="{6D243AD4-F978-4D67-A959-3DC053EDE48D}" dt="2022-05-10T02:49:42.078" v="11938"/>
        <pc:sldMkLst>
          <pc:docMk/>
          <pc:sldMk cId="2246994220" sldId="777"/>
        </pc:sldMkLst>
        <pc:spChg chg="mod">
          <ac:chgData name="Nguyen Chi Son" userId="606856d02e9d83ac" providerId="LiveId" clId="{6D243AD4-F978-4D67-A959-3DC053EDE48D}" dt="2022-05-10T01:03:18.372" v="8162" actId="207"/>
          <ac:spMkLst>
            <pc:docMk/>
            <pc:sldMk cId="2246994220" sldId="777"/>
            <ac:spMk id="14" creationId="{A530074C-9975-4D4F-AC15-005B11433C74}"/>
          </ac:spMkLst>
        </pc:spChg>
        <pc:spChg chg="mod">
          <ac:chgData name="Nguyen Chi Son" userId="606856d02e9d83ac" providerId="LiveId" clId="{6D243AD4-F978-4D67-A959-3DC053EDE48D}" dt="2022-05-10T01:02:59.127" v="8126" actId="1076"/>
          <ac:spMkLst>
            <pc:docMk/>
            <pc:sldMk cId="2246994220" sldId="777"/>
            <ac:spMk id="15" creationId="{EC5263CE-BE2F-44C4-BD89-2666D2873C33}"/>
          </ac:spMkLst>
        </pc:spChg>
        <pc:spChg chg="mod">
          <ac:chgData name="Nguyen Chi Son" userId="606856d02e9d83ac" providerId="LiveId" clId="{6D243AD4-F978-4D67-A959-3DC053EDE48D}" dt="2022-05-10T00:47:01.145" v="7379" actId="20577"/>
          <ac:spMkLst>
            <pc:docMk/>
            <pc:sldMk cId="2246994220" sldId="777"/>
            <ac:spMk id="19" creationId="{9C339D16-68E4-43C4-A62E-D0146138D23B}"/>
          </ac:spMkLst>
        </pc:spChg>
        <pc:spChg chg="add mod">
          <ac:chgData name="Nguyen Chi Son" userId="606856d02e9d83ac" providerId="LiveId" clId="{6D243AD4-F978-4D67-A959-3DC053EDE48D}" dt="2022-05-10T01:21:52.109" v="8650" actId="20577"/>
          <ac:spMkLst>
            <pc:docMk/>
            <pc:sldMk cId="2246994220" sldId="777"/>
            <ac:spMk id="21" creationId="{50CCF181-DD22-1EFD-8B79-74BB108C144B}"/>
          </ac:spMkLst>
        </pc:spChg>
        <pc:spChg chg="add mod">
          <ac:chgData name="Nguyen Chi Son" userId="606856d02e9d83ac" providerId="LiveId" clId="{6D243AD4-F978-4D67-A959-3DC053EDE48D}" dt="2022-05-10T01:03:11.199" v="8161" actId="20577"/>
          <ac:spMkLst>
            <pc:docMk/>
            <pc:sldMk cId="2246994220" sldId="777"/>
            <ac:spMk id="25" creationId="{959DC754-314B-E6F9-8468-C23D4D64BB61}"/>
          </ac:spMkLst>
        </pc:spChg>
        <pc:spChg chg="add mod">
          <ac:chgData name="Nguyen Chi Son" userId="606856d02e9d83ac" providerId="LiveId" clId="{6D243AD4-F978-4D67-A959-3DC053EDE48D}" dt="2022-05-10T00:47:16.573" v="7384" actId="20577"/>
          <ac:spMkLst>
            <pc:docMk/>
            <pc:sldMk cId="2246994220" sldId="777"/>
            <ac:spMk id="26" creationId="{CD1D6AFE-9958-4D1E-9CD2-A14264240D52}"/>
          </ac:spMkLst>
        </pc:spChg>
        <pc:spChg chg="add mod">
          <ac:chgData name="Nguyen Chi Son" userId="606856d02e9d83ac" providerId="LiveId" clId="{6D243AD4-F978-4D67-A959-3DC053EDE48D}" dt="2022-05-10T00:47:18.320" v="7385" actId="20577"/>
          <ac:spMkLst>
            <pc:docMk/>
            <pc:sldMk cId="2246994220" sldId="777"/>
            <ac:spMk id="27" creationId="{DB6DD82A-4CA8-4623-BC36-43439A2C4434}"/>
          </ac:spMkLst>
        </pc:spChg>
        <pc:spChg chg="add del mod">
          <ac:chgData name="Nguyen Chi Son" userId="606856d02e9d83ac" providerId="LiveId" clId="{6D243AD4-F978-4D67-A959-3DC053EDE48D}" dt="2022-05-10T01:20:44.647" v="8574" actId="478"/>
          <ac:spMkLst>
            <pc:docMk/>
            <pc:sldMk cId="2246994220" sldId="777"/>
            <ac:spMk id="29" creationId="{76FE6B8B-52D8-8222-296F-7DC668892C91}"/>
          </ac:spMkLst>
        </pc:spChg>
        <pc:spChg chg="add del mod">
          <ac:chgData name="Nguyen Chi Son" userId="606856d02e9d83ac" providerId="LiveId" clId="{6D243AD4-F978-4D67-A959-3DC053EDE48D}" dt="2022-05-10T01:20:43.100" v="8573" actId="478"/>
          <ac:spMkLst>
            <pc:docMk/>
            <pc:sldMk cId="2246994220" sldId="777"/>
            <ac:spMk id="31" creationId="{4927351F-CDA3-803C-150B-FE64F45D7F8C}"/>
          </ac:spMkLst>
        </pc:spChg>
        <pc:graphicFrameChg chg="add del mod modGraphic">
          <ac:chgData name="Nguyen Chi Son" userId="606856d02e9d83ac" providerId="LiveId" clId="{6D243AD4-F978-4D67-A959-3DC053EDE48D}" dt="2022-03-04T19:46:09.861" v="2478" actId="478"/>
          <ac:graphicFrameMkLst>
            <pc:docMk/>
            <pc:sldMk cId="2246994220" sldId="777"/>
            <ac:graphicFrameMk id="2" creationId="{2C62C02A-6B92-4FD6-9C21-FCAEFE75C6C1}"/>
          </ac:graphicFrameMkLst>
        </pc:graphicFrameChg>
        <pc:graphicFrameChg chg="add del mod modGraphic">
          <ac:chgData name="Nguyen Chi Son" userId="606856d02e9d83ac" providerId="LiveId" clId="{6D243AD4-F978-4D67-A959-3DC053EDE48D}" dt="2022-03-04T19:45:21.408" v="2472" actId="478"/>
          <ac:graphicFrameMkLst>
            <pc:docMk/>
            <pc:sldMk cId="2246994220" sldId="777"/>
            <ac:graphicFrameMk id="3" creationId="{DEE2B706-2938-4A6A-AF9F-46858FC7A0D8}"/>
          </ac:graphicFrameMkLst>
        </pc:graphicFrameChg>
        <pc:graphicFrameChg chg="add del mod modGraphic">
          <ac:chgData name="Nguyen Chi Son" userId="606856d02e9d83ac" providerId="LiveId" clId="{6D243AD4-F978-4D67-A959-3DC053EDE48D}" dt="2022-03-04T19:46:02.198" v="2476" actId="478"/>
          <ac:graphicFrameMkLst>
            <pc:docMk/>
            <pc:sldMk cId="2246994220" sldId="777"/>
            <ac:graphicFrameMk id="5" creationId="{E3F96900-23A5-4874-9B1A-F91A8F78CABE}"/>
          </ac:graphicFrameMkLst>
        </pc:graphicFrameChg>
        <pc:graphicFrameChg chg="del">
          <ac:chgData name="Nguyen Chi Son" userId="606856d02e9d83ac" providerId="LiveId" clId="{6D243AD4-F978-4D67-A959-3DC053EDE48D}" dt="2022-03-04T19:33:05.696" v="1600" actId="478"/>
          <ac:graphicFrameMkLst>
            <pc:docMk/>
            <pc:sldMk cId="2246994220" sldId="777"/>
            <ac:graphicFrameMk id="10" creationId="{3BB6272D-C463-4F1F-B370-B26B08F88317}"/>
          </ac:graphicFrameMkLst>
        </pc:graphicFrameChg>
        <pc:graphicFrameChg chg="del">
          <ac:chgData name="Nguyen Chi Son" userId="606856d02e9d83ac" providerId="LiveId" clId="{6D243AD4-F978-4D67-A959-3DC053EDE48D}" dt="2022-03-04T19:33:06.384" v="1601" actId="478"/>
          <ac:graphicFrameMkLst>
            <pc:docMk/>
            <pc:sldMk cId="2246994220" sldId="777"/>
            <ac:graphicFrameMk id="11" creationId="{2B80DBA2-E9FE-4316-B978-28CA3DC7049F}"/>
          </ac:graphicFrameMkLst>
        </pc:graphicFrameChg>
        <pc:graphicFrameChg chg="del">
          <ac:chgData name="Nguyen Chi Son" userId="606856d02e9d83ac" providerId="LiveId" clId="{6D243AD4-F978-4D67-A959-3DC053EDE48D}" dt="2022-03-04T19:33:07.321" v="1602" actId="478"/>
          <ac:graphicFrameMkLst>
            <pc:docMk/>
            <pc:sldMk cId="2246994220" sldId="777"/>
            <ac:graphicFrameMk id="12" creationId="{5F5759D3-52EB-4685-AB60-BB9CA6D00CCE}"/>
          </ac:graphicFrameMkLst>
        </pc:graphicFrameChg>
        <pc:graphicFrameChg chg="add del mod">
          <ac:chgData name="Nguyen Chi Son" userId="606856d02e9d83ac" providerId="LiveId" clId="{6D243AD4-F978-4D67-A959-3DC053EDE48D}" dt="2022-05-10T00:47:38.561" v="7386" actId="478"/>
          <ac:graphicFrameMkLst>
            <pc:docMk/>
            <pc:sldMk cId="2246994220" sldId="777"/>
            <ac:graphicFrameMk id="13" creationId="{93877B7C-1BB9-4A36-B685-B97727B0F31B}"/>
          </ac:graphicFrameMkLst>
        </pc:graphicFrameChg>
        <pc:graphicFrameChg chg="add del mod">
          <ac:chgData name="Nguyen Chi Son" userId="606856d02e9d83ac" providerId="LiveId" clId="{6D243AD4-F978-4D67-A959-3DC053EDE48D}" dt="2022-05-10T00:52:44.837" v="7395" actId="478"/>
          <ac:graphicFrameMkLst>
            <pc:docMk/>
            <pc:sldMk cId="2246994220" sldId="777"/>
            <ac:graphicFrameMk id="16" creationId="{B11A5CA0-5F43-4EBA-B901-1FB23B551E76}"/>
          </ac:graphicFrameMkLst>
        </pc:graphicFrameChg>
        <pc:graphicFrameChg chg="add del mod">
          <ac:chgData name="Nguyen Chi Son" userId="606856d02e9d83ac" providerId="LiveId" clId="{6D243AD4-F978-4D67-A959-3DC053EDE48D}" dt="2022-05-10T00:52:43.701" v="7393" actId="478"/>
          <ac:graphicFrameMkLst>
            <pc:docMk/>
            <pc:sldMk cId="2246994220" sldId="777"/>
            <ac:graphicFrameMk id="17" creationId="{26E13E92-87BD-4853-B63B-82BFB2B09132}"/>
          </ac:graphicFrameMkLst>
        </pc:graphicFrameChg>
        <pc:graphicFrameChg chg="add del mod">
          <ac:chgData name="Nguyen Chi Son" userId="606856d02e9d83ac" providerId="LiveId" clId="{6D243AD4-F978-4D67-A959-3DC053EDE48D}" dt="2022-05-10T00:52:44.100" v="7394" actId="478"/>
          <ac:graphicFrameMkLst>
            <pc:docMk/>
            <pc:sldMk cId="2246994220" sldId="777"/>
            <ac:graphicFrameMk id="18" creationId="{E4B914AD-F8F3-4055-8BE4-568DC8188E56}"/>
          </ac:graphicFrameMkLst>
        </pc:graphicFrameChg>
        <pc:graphicFrameChg chg="add del mod modGraphic">
          <ac:chgData name="Nguyen Chi Son" userId="606856d02e9d83ac" providerId="LiveId" clId="{6D243AD4-F978-4D67-A959-3DC053EDE48D}" dt="2022-03-04T19:48:45.564" v="2500" actId="478"/>
          <ac:graphicFrameMkLst>
            <pc:docMk/>
            <pc:sldMk cId="2246994220" sldId="777"/>
            <ac:graphicFrameMk id="20" creationId="{D2C07282-6428-4CF7-B984-D7C53DA427F3}"/>
          </ac:graphicFrameMkLst>
        </pc:graphicFrameChg>
        <pc:graphicFrameChg chg="add del mod">
          <ac:chgData name="Nguyen Chi Son" userId="606856d02e9d83ac" providerId="LiveId" clId="{6D243AD4-F978-4D67-A959-3DC053EDE48D}" dt="2022-05-10T00:59:04.570" v="7934" actId="478"/>
          <ac:graphicFrameMkLst>
            <pc:docMk/>
            <pc:sldMk cId="2246994220" sldId="777"/>
            <ac:graphicFrameMk id="20" creationId="{D72E10A1-EEFC-F859-3478-12AF31EF80AC}"/>
          </ac:graphicFrameMkLst>
        </pc:graphicFrameChg>
        <pc:graphicFrameChg chg="add mod">
          <ac:chgData name="Nguyen Chi Son" userId="606856d02e9d83ac" providerId="LiveId" clId="{6D243AD4-F978-4D67-A959-3DC053EDE48D}" dt="2022-05-10T01:03:32.789" v="8170" actId="1038"/>
          <ac:graphicFrameMkLst>
            <pc:docMk/>
            <pc:sldMk cId="2246994220" sldId="777"/>
            <ac:graphicFrameMk id="23" creationId="{7C3FD459-AAC3-BD8D-046E-8BD79423931B}"/>
          </ac:graphicFrameMkLst>
        </pc:graphicFrameChg>
        <pc:picChg chg="del">
          <ac:chgData name="Nguyen Chi Son" userId="606856d02e9d83ac" providerId="LiveId" clId="{6D243AD4-F978-4D67-A959-3DC053EDE48D}" dt="2022-03-04T19:32:35.321" v="1578" actId="478"/>
          <ac:picMkLst>
            <pc:docMk/>
            <pc:sldMk cId="2246994220" sldId="777"/>
            <ac:picMk id="4" creationId="{695F173E-A5D3-4F94-BC70-88D7589ADC12}"/>
          </ac:picMkLst>
        </pc:picChg>
        <pc:picChg chg="add mod">
          <ac:chgData name="Nguyen Chi Son" userId="606856d02e9d83ac" providerId="LiveId" clId="{6D243AD4-F978-4D67-A959-3DC053EDE48D}" dt="2022-03-04T19:47:26.181" v="2498" actId="1076"/>
          <ac:picMkLst>
            <pc:docMk/>
            <pc:sldMk cId="2246994220" sldId="777"/>
            <ac:picMk id="6" creationId="{5F247A21-5FA3-4AC7-A429-97D3AFAD4B1B}"/>
          </ac:picMkLst>
        </pc:picChg>
        <pc:picChg chg="add mod modCrop">
          <ac:chgData name="Nguyen Chi Son" userId="606856d02e9d83ac" providerId="LiveId" clId="{6D243AD4-F978-4D67-A959-3DC053EDE48D}" dt="2022-03-04T19:50:25.193" v="2516" actId="1076"/>
          <ac:picMkLst>
            <pc:docMk/>
            <pc:sldMk cId="2246994220" sldId="777"/>
            <ac:picMk id="22" creationId="{93222A87-91ED-4181-B1B0-A0B0D9FE2D30}"/>
          </ac:picMkLst>
        </pc:picChg>
        <pc:picChg chg="add del">
          <ac:chgData name="Nguyen Chi Son" userId="606856d02e9d83ac" providerId="LiveId" clId="{6D243AD4-F978-4D67-A959-3DC053EDE48D}" dt="2022-03-04T19:49:20.015" v="2502"/>
          <ac:picMkLst>
            <pc:docMk/>
            <pc:sldMk cId="2246994220" sldId="777"/>
            <ac:picMk id="10242" creationId="{EDA2AFDF-1EFB-40C6-82FF-00AEA74DCEC2}"/>
          </ac:picMkLst>
        </pc:picChg>
        <pc:cxnChg chg="add mod">
          <ac:chgData name="Nguyen Chi Son" userId="606856d02e9d83ac" providerId="LiveId" clId="{6D243AD4-F978-4D67-A959-3DC053EDE48D}" dt="2022-03-04T19:47:26.181" v="2498" actId="1076"/>
          <ac:cxnSpMkLst>
            <pc:docMk/>
            <pc:sldMk cId="2246994220" sldId="777"/>
            <ac:cxnSpMk id="8" creationId="{46ECD3DC-B938-4C39-8E4A-82C99166371D}"/>
          </ac:cxnSpMkLst>
        </pc:cxnChg>
        <pc:cxnChg chg="add mod">
          <ac:chgData name="Nguyen Chi Son" userId="606856d02e9d83ac" providerId="LiveId" clId="{6D243AD4-F978-4D67-A959-3DC053EDE48D}" dt="2022-03-04T19:50:38.986" v="2520" actId="1076"/>
          <ac:cxnSpMkLst>
            <pc:docMk/>
            <pc:sldMk cId="2246994220" sldId="777"/>
            <ac:cxnSpMk id="24" creationId="{F21BDA72-869D-4250-88C3-F2480ADEC55F}"/>
          </ac:cxnSpMkLst>
        </pc:cxnChg>
        <pc:cxnChg chg="add del mod">
          <ac:chgData name="Nguyen Chi Son" userId="606856d02e9d83ac" providerId="LiveId" clId="{6D243AD4-F978-4D67-A959-3DC053EDE48D}" dt="2022-05-10T01:20:43.100" v="8573" actId="478"/>
          <ac:cxnSpMkLst>
            <pc:docMk/>
            <pc:sldMk cId="2246994220" sldId="777"/>
            <ac:cxnSpMk id="28" creationId="{6548BDC9-A295-8BE7-9E2F-A4BD4B79C624}"/>
          </ac:cxnSpMkLst>
        </pc:cxnChg>
        <pc:cxnChg chg="add del mod">
          <ac:chgData name="Nguyen Chi Son" userId="606856d02e9d83ac" providerId="LiveId" clId="{6D243AD4-F978-4D67-A959-3DC053EDE48D}" dt="2022-05-10T01:20:43.100" v="8573" actId="478"/>
          <ac:cxnSpMkLst>
            <pc:docMk/>
            <pc:sldMk cId="2246994220" sldId="777"/>
            <ac:cxnSpMk id="30" creationId="{4F0176C9-6DC2-D278-1B7A-2979A939D34C}"/>
          </ac:cxnSpMkLst>
        </pc:cxnChg>
      </pc:sldChg>
      <pc:sldChg chg="addSp delSp modSp add del mod addAnim delAnim modAnim">
        <pc:chgData name="Nguyen Chi Son" userId="606856d02e9d83ac" providerId="LiveId" clId="{6D243AD4-F978-4D67-A959-3DC053EDE48D}" dt="2022-05-10T01:09:24.850" v="8447" actId="47"/>
        <pc:sldMkLst>
          <pc:docMk/>
          <pc:sldMk cId="594113847" sldId="778"/>
        </pc:sldMkLst>
        <pc:spChg chg="mod">
          <ac:chgData name="Nguyen Chi Son" userId="606856d02e9d83ac" providerId="LiveId" clId="{6D243AD4-F978-4D67-A959-3DC053EDE48D}" dt="2022-03-04T20:15:51.541" v="3792" actId="20577"/>
          <ac:spMkLst>
            <pc:docMk/>
            <pc:sldMk cId="594113847" sldId="778"/>
            <ac:spMk id="14" creationId="{A530074C-9975-4D4F-AC15-005B11433C74}"/>
          </ac:spMkLst>
        </pc:spChg>
        <pc:spChg chg="mod">
          <ac:chgData name="Nguyen Chi Son" userId="606856d02e9d83ac" providerId="LiveId" clId="{6D243AD4-F978-4D67-A959-3DC053EDE48D}" dt="2022-03-04T20:05:46.901" v="3303" actId="1035"/>
          <ac:spMkLst>
            <pc:docMk/>
            <pc:sldMk cId="594113847" sldId="778"/>
            <ac:spMk id="15" creationId="{EC5263CE-BE2F-44C4-BD89-2666D2873C33}"/>
          </ac:spMkLst>
        </pc:spChg>
        <pc:spChg chg="mod">
          <ac:chgData name="Nguyen Chi Son" userId="606856d02e9d83ac" providerId="LiveId" clId="{6D243AD4-F978-4D67-A959-3DC053EDE48D}" dt="2022-05-10T00:59:23.498" v="7943" actId="20577"/>
          <ac:spMkLst>
            <pc:docMk/>
            <pc:sldMk cId="594113847" sldId="778"/>
            <ac:spMk id="19" creationId="{9C339D16-68E4-43C4-A62E-D0146138D23B}"/>
          </ac:spMkLst>
        </pc:spChg>
        <pc:spChg chg="add del mod ord topLvl">
          <ac:chgData name="Nguyen Chi Son" userId="606856d02e9d83ac" providerId="LiveId" clId="{6D243AD4-F978-4D67-A959-3DC053EDE48D}" dt="2022-03-04T20:05:43.206" v="3290" actId="1076"/>
          <ac:spMkLst>
            <pc:docMk/>
            <pc:sldMk cId="594113847" sldId="778"/>
            <ac:spMk id="20" creationId="{08CE1102-CA77-4608-B428-8C6F1F6A5480}"/>
          </ac:spMkLst>
        </pc:spChg>
        <pc:spChg chg="add mod ord topLvl">
          <ac:chgData name="Nguyen Chi Son" userId="606856d02e9d83ac" providerId="LiveId" clId="{6D243AD4-F978-4D67-A959-3DC053EDE48D}" dt="2022-03-04T20:05:43.206" v="3290" actId="1076"/>
          <ac:spMkLst>
            <pc:docMk/>
            <pc:sldMk cId="594113847" sldId="778"/>
            <ac:spMk id="21" creationId="{6B00622C-4FBB-4182-9D48-F59B3C49B799}"/>
          </ac:spMkLst>
        </pc:spChg>
        <pc:spChg chg="mod">
          <ac:chgData name="Nguyen Chi Son" userId="606856d02e9d83ac" providerId="LiveId" clId="{6D243AD4-F978-4D67-A959-3DC053EDE48D}" dt="2022-03-04T20:05:43.206" v="3290" actId="1076"/>
          <ac:spMkLst>
            <pc:docMk/>
            <pc:sldMk cId="594113847" sldId="778"/>
            <ac:spMk id="26" creationId="{CD1D6AFE-9958-4D1E-9CD2-A14264240D52}"/>
          </ac:spMkLst>
        </pc:spChg>
        <pc:spChg chg="mod">
          <ac:chgData name="Nguyen Chi Son" userId="606856d02e9d83ac" providerId="LiveId" clId="{6D243AD4-F978-4D67-A959-3DC053EDE48D}" dt="2022-03-04T20:05:43.206" v="3290" actId="1076"/>
          <ac:spMkLst>
            <pc:docMk/>
            <pc:sldMk cId="594113847" sldId="778"/>
            <ac:spMk id="27" creationId="{DB6DD82A-4CA8-4623-BC36-43439A2C4434}"/>
          </ac:spMkLst>
        </pc:spChg>
        <pc:spChg chg="add mod ord topLvl">
          <ac:chgData name="Nguyen Chi Son" userId="606856d02e9d83ac" providerId="LiveId" clId="{6D243AD4-F978-4D67-A959-3DC053EDE48D}" dt="2022-03-04T20:05:43.206" v="3290" actId="1076"/>
          <ac:spMkLst>
            <pc:docMk/>
            <pc:sldMk cId="594113847" sldId="778"/>
            <ac:spMk id="28" creationId="{D46309C5-5371-4322-B302-5322A187EB80}"/>
          </ac:spMkLst>
        </pc:spChg>
        <pc:spChg chg="add del mod">
          <ac:chgData name="Nguyen Chi Son" userId="606856d02e9d83ac" providerId="LiveId" clId="{6D243AD4-F978-4D67-A959-3DC053EDE48D}" dt="2022-03-04T19:59:59.661" v="3193" actId="478"/>
          <ac:spMkLst>
            <pc:docMk/>
            <pc:sldMk cId="594113847" sldId="778"/>
            <ac:spMk id="32" creationId="{FADB33D8-2B0D-4D91-992D-30B91C916827}"/>
          </ac:spMkLst>
        </pc:spChg>
        <pc:spChg chg="add del mod">
          <ac:chgData name="Nguyen Chi Son" userId="606856d02e9d83ac" providerId="LiveId" clId="{6D243AD4-F978-4D67-A959-3DC053EDE48D}" dt="2022-03-04T19:59:49.165" v="3187" actId="478"/>
          <ac:spMkLst>
            <pc:docMk/>
            <pc:sldMk cId="594113847" sldId="778"/>
            <ac:spMk id="33" creationId="{2A6CF8B3-2D7F-44F6-BDC8-B9D3C63965E6}"/>
          </ac:spMkLst>
        </pc:spChg>
        <pc:spChg chg="add del mod">
          <ac:chgData name="Nguyen Chi Son" userId="606856d02e9d83ac" providerId="LiveId" clId="{6D243AD4-F978-4D67-A959-3DC053EDE48D}" dt="2022-03-04T19:59:55.666" v="3190" actId="478"/>
          <ac:spMkLst>
            <pc:docMk/>
            <pc:sldMk cId="594113847" sldId="778"/>
            <ac:spMk id="34" creationId="{152012FD-AF85-4B6C-9FEB-C08E67F1E64D}"/>
          </ac:spMkLst>
        </pc:spChg>
        <pc:spChg chg="add del mod">
          <ac:chgData name="Nguyen Chi Son" userId="606856d02e9d83ac" providerId="LiveId" clId="{6D243AD4-F978-4D67-A959-3DC053EDE48D}" dt="2022-03-04T19:59:45.616" v="3183" actId="478"/>
          <ac:spMkLst>
            <pc:docMk/>
            <pc:sldMk cId="594113847" sldId="778"/>
            <ac:spMk id="35" creationId="{AECB345E-CB20-45D2-BAE3-90C09ECB3744}"/>
          </ac:spMkLst>
        </pc:spChg>
        <pc:spChg chg="add del mod">
          <ac:chgData name="Nguyen Chi Son" userId="606856d02e9d83ac" providerId="LiveId" clId="{6D243AD4-F978-4D67-A959-3DC053EDE48D}" dt="2022-03-04T19:59:49.165" v="3187" actId="478"/>
          <ac:spMkLst>
            <pc:docMk/>
            <pc:sldMk cId="594113847" sldId="778"/>
            <ac:spMk id="36" creationId="{22FAFFA7-4D2B-4E93-B5C3-AF997C14D044}"/>
          </ac:spMkLst>
        </pc:spChg>
        <pc:spChg chg="add del mod">
          <ac:chgData name="Nguyen Chi Son" userId="606856d02e9d83ac" providerId="LiveId" clId="{6D243AD4-F978-4D67-A959-3DC053EDE48D}" dt="2022-03-04T19:59:49.165" v="3187" actId="478"/>
          <ac:spMkLst>
            <pc:docMk/>
            <pc:sldMk cId="594113847" sldId="778"/>
            <ac:spMk id="40" creationId="{F79946E7-DEDD-47B9-BEAD-A148F0B856F7}"/>
          </ac:spMkLst>
        </pc:spChg>
        <pc:grpChg chg="add del mod">
          <ac:chgData name="Nguyen Chi Son" userId="606856d02e9d83ac" providerId="LiveId" clId="{6D243AD4-F978-4D67-A959-3DC053EDE48D}" dt="2022-03-04T20:01:52.798" v="3197" actId="165"/>
          <ac:grpSpMkLst>
            <pc:docMk/>
            <pc:sldMk cId="594113847" sldId="778"/>
            <ac:grpSpMk id="2" creationId="{22C51550-1E99-47D9-906E-6132BE76BA08}"/>
          </ac:grpSpMkLst>
        </pc:grpChg>
        <pc:graphicFrameChg chg="mod">
          <ac:chgData name="Nguyen Chi Son" userId="606856d02e9d83ac" providerId="LiveId" clId="{6D243AD4-F978-4D67-A959-3DC053EDE48D}" dt="2022-03-04T20:05:46.901" v="3303" actId="1035"/>
          <ac:graphicFrameMkLst>
            <pc:docMk/>
            <pc:sldMk cId="594113847" sldId="778"/>
            <ac:graphicFrameMk id="13" creationId="{93877B7C-1BB9-4A36-B685-B97727B0F31B}"/>
          </ac:graphicFrameMkLst>
        </pc:graphicFrameChg>
        <pc:graphicFrameChg chg="mod">
          <ac:chgData name="Nguyen Chi Son" userId="606856d02e9d83ac" providerId="LiveId" clId="{6D243AD4-F978-4D67-A959-3DC053EDE48D}" dt="2022-03-04T20:15:54.839" v="3793" actId="1076"/>
          <ac:graphicFrameMkLst>
            <pc:docMk/>
            <pc:sldMk cId="594113847" sldId="778"/>
            <ac:graphicFrameMk id="16" creationId="{B11A5CA0-5F43-4EBA-B901-1FB23B551E76}"/>
          </ac:graphicFrameMkLst>
        </pc:graphicFrameChg>
        <pc:graphicFrameChg chg="add del mod">
          <ac:chgData name="Nguyen Chi Son" userId="606856d02e9d83ac" providerId="LiveId" clId="{6D243AD4-F978-4D67-A959-3DC053EDE48D}" dt="2022-03-04T20:15:59.729" v="3797" actId="1037"/>
          <ac:graphicFrameMkLst>
            <pc:docMk/>
            <pc:sldMk cId="594113847" sldId="778"/>
            <ac:graphicFrameMk id="17" creationId="{26E13E92-87BD-4853-B63B-82BFB2B09132}"/>
          </ac:graphicFrameMkLst>
        </pc:graphicFrameChg>
        <pc:graphicFrameChg chg="mod">
          <ac:chgData name="Nguyen Chi Son" userId="606856d02e9d83ac" providerId="LiveId" clId="{6D243AD4-F978-4D67-A959-3DC053EDE48D}" dt="2022-03-04T20:16:02.479" v="3814" actId="1037"/>
          <ac:graphicFrameMkLst>
            <pc:docMk/>
            <pc:sldMk cId="594113847" sldId="778"/>
            <ac:graphicFrameMk id="18" creationId="{E4B914AD-F8F3-4055-8BE4-568DC8188E56}"/>
          </ac:graphicFrameMkLst>
        </pc:graphicFrameChg>
        <pc:graphicFrameChg chg="add del mod">
          <ac:chgData name="Nguyen Chi Son" userId="606856d02e9d83ac" providerId="LiveId" clId="{6D243AD4-F978-4D67-A959-3DC053EDE48D}" dt="2022-03-04T19:59:47.435" v="3186" actId="478"/>
          <ac:graphicFrameMkLst>
            <pc:docMk/>
            <pc:sldMk cId="594113847" sldId="778"/>
            <ac:graphicFrameMk id="37" creationId="{B0BB889B-C1A0-410C-A52E-3C82C24E0280}"/>
          </ac:graphicFrameMkLst>
        </pc:graphicFrameChg>
        <pc:graphicFrameChg chg="add del mod">
          <ac:chgData name="Nguyen Chi Son" userId="606856d02e9d83ac" providerId="LiveId" clId="{6D243AD4-F978-4D67-A959-3DC053EDE48D}" dt="2022-03-04T19:59:46.232" v="3184" actId="478"/>
          <ac:graphicFrameMkLst>
            <pc:docMk/>
            <pc:sldMk cId="594113847" sldId="778"/>
            <ac:graphicFrameMk id="38" creationId="{4AF7F05B-F2A7-48C4-865A-FC1774EADA8C}"/>
          </ac:graphicFrameMkLst>
        </pc:graphicFrameChg>
        <pc:graphicFrameChg chg="add del mod">
          <ac:chgData name="Nguyen Chi Son" userId="606856d02e9d83ac" providerId="LiveId" clId="{6D243AD4-F978-4D67-A959-3DC053EDE48D}" dt="2022-03-04T19:59:46.779" v="3185" actId="478"/>
          <ac:graphicFrameMkLst>
            <pc:docMk/>
            <pc:sldMk cId="594113847" sldId="778"/>
            <ac:graphicFrameMk id="39" creationId="{B272E59C-8257-4628-99AE-9C497CE0284A}"/>
          </ac:graphicFrameMkLst>
        </pc:graphicFrameChg>
        <pc:picChg chg="add mod modCrop">
          <ac:chgData name="Nguyen Chi Son" userId="606856d02e9d83ac" providerId="LiveId" clId="{6D243AD4-F978-4D67-A959-3DC053EDE48D}" dt="2022-03-04T20:05:43.206" v="3290" actId="1076"/>
          <ac:picMkLst>
            <pc:docMk/>
            <pc:sldMk cId="594113847" sldId="778"/>
            <ac:picMk id="4" creationId="{FF1C0FBB-03EE-4ADA-962B-FEA9B22AFCA3}"/>
          </ac:picMkLst>
        </pc:picChg>
        <pc:picChg chg="del mod">
          <ac:chgData name="Nguyen Chi Son" userId="606856d02e9d83ac" providerId="LiveId" clId="{6D243AD4-F978-4D67-A959-3DC053EDE48D}" dt="2022-03-04T19:59:13.756" v="3179" actId="478"/>
          <ac:picMkLst>
            <pc:docMk/>
            <pc:sldMk cId="594113847" sldId="778"/>
            <ac:picMk id="6" creationId="{5F247A21-5FA3-4AC7-A429-97D3AFAD4B1B}"/>
          </ac:picMkLst>
        </pc:picChg>
        <pc:picChg chg="del">
          <ac:chgData name="Nguyen Chi Son" userId="606856d02e9d83ac" providerId="LiveId" clId="{6D243AD4-F978-4D67-A959-3DC053EDE48D}" dt="2022-03-04T19:59:14.350" v="3180" actId="478"/>
          <ac:picMkLst>
            <pc:docMk/>
            <pc:sldMk cId="594113847" sldId="778"/>
            <ac:picMk id="22" creationId="{93222A87-91ED-4181-B1B0-A0B0D9FE2D30}"/>
          </ac:picMkLst>
        </pc:picChg>
        <pc:cxnChg chg="mod">
          <ac:chgData name="Nguyen Chi Son" userId="606856d02e9d83ac" providerId="LiveId" clId="{6D243AD4-F978-4D67-A959-3DC053EDE48D}" dt="2022-03-04T20:05:43.206" v="3290" actId="1076"/>
          <ac:cxnSpMkLst>
            <pc:docMk/>
            <pc:sldMk cId="594113847" sldId="778"/>
            <ac:cxnSpMk id="8" creationId="{46ECD3DC-B938-4C39-8E4A-82C99166371D}"/>
          </ac:cxnSpMkLst>
        </pc:cxnChg>
        <pc:cxnChg chg="add del mod ord topLvl">
          <ac:chgData name="Nguyen Chi Son" userId="606856d02e9d83ac" providerId="LiveId" clId="{6D243AD4-F978-4D67-A959-3DC053EDE48D}" dt="2022-03-04T20:05:43.206" v="3290" actId="1076"/>
          <ac:cxnSpMkLst>
            <pc:docMk/>
            <pc:sldMk cId="594113847" sldId="778"/>
            <ac:cxnSpMk id="23" creationId="{114C8995-A5D7-4266-A516-E579DE200D89}"/>
          </ac:cxnSpMkLst>
        </pc:cxnChg>
        <pc:cxnChg chg="mod">
          <ac:chgData name="Nguyen Chi Son" userId="606856d02e9d83ac" providerId="LiveId" clId="{6D243AD4-F978-4D67-A959-3DC053EDE48D}" dt="2022-03-04T20:05:43.206" v="3290" actId="1076"/>
          <ac:cxnSpMkLst>
            <pc:docMk/>
            <pc:sldMk cId="594113847" sldId="778"/>
            <ac:cxnSpMk id="24" creationId="{F21BDA72-869D-4250-88C3-F2480ADEC55F}"/>
          </ac:cxnSpMkLst>
        </pc:cxnChg>
        <pc:cxnChg chg="add mod ord topLvl">
          <ac:chgData name="Nguyen Chi Son" userId="606856d02e9d83ac" providerId="LiveId" clId="{6D243AD4-F978-4D67-A959-3DC053EDE48D}" dt="2022-03-04T20:05:43.206" v="3290" actId="1076"/>
          <ac:cxnSpMkLst>
            <pc:docMk/>
            <pc:sldMk cId="594113847" sldId="778"/>
            <ac:cxnSpMk id="25" creationId="{067A58F0-19DE-4B01-9F1B-68DEAE604BEA}"/>
          </ac:cxnSpMkLst>
        </pc:cxnChg>
        <pc:cxnChg chg="add del mod">
          <ac:chgData name="Nguyen Chi Son" userId="606856d02e9d83ac" providerId="LiveId" clId="{6D243AD4-F978-4D67-A959-3DC053EDE48D}" dt="2022-03-04T19:59:49.165" v="3187" actId="478"/>
          <ac:cxnSpMkLst>
            <pc:docMk/>
            <pc:sldMk cId="594113847" sldId="778"/>
            <ac:cxnSpMk id="29" creationId="{9A9323CD-3C09-4945-BDC9-EB1A84B802D9}"/>
          </ac:cxnSpMkLst>
        </pc:cxnChg>
        <pc:cxnChg chg="add del mod">
          <ac:chgData name="Nguyen Chi Son" userId="606856d02e9d83ac" providerId="LiveId" clId="{6D243AD4-F978-4D67-A959-3DC053EDE48D}" dt="2022-03-04T19:59:57.908" v="3192" actId="478"/>
          <ac:cxnSpMkLst>
            <pc:docMk/>
            <pc:sldMk cId="594113847" sldId="778"/>
            <ac:cxnSpMk id="30" creationId="{D9B250A1-C345-4C17-9EA8-23D5A313CCCA}"/>
          </ac:cxnSpMkLst>
        </pc:cxnChg>
        <pc:cxnChg chg="add del mod">
          <ac:chgData name="Nguyen Chi Son" userId="606856d02e9d83ac" providerId="LiveId" clId="{6D243AD4-F978-4D67-A959-3DC053EDE48D}" dt="2022-03-04T19:59:56.799" v="3191" actId="478"/>
          <ac:cxnSpMkLst>
            <pc:docMk/>
            <pc:sldMk cId="594113847" sldId="778"/>
            <ac:cxnSpMk id="31" creationId="{47CC1BF1-7017-43D2-B786-46B3B1AA9EFD}"/>
          </ac:cxnSpMkLst>
        </pc:cxnChg>
      </pc:sldChg>
      <pc:sldChg chg="addSp delSp modSp add del mod delAnim modAnim">
        <pc:chgData name="Nguyen Chi Son" userId="606856d02e9d83ac" providerId="LiveId" clId="{6D243AD4-F978-4D67-A959-3DC053EDE48D}" dt="2022-05-10T01:46:50.396" v="9436" actId="47"/>
        <pc:sldMkLst>
          <pc:docMk/>
          <pc:sldMk cId="1212187694" sldId="779"/>
        </pc:sldMkLst>
        <pc:spChg chg="mod">
          <ac:chgData name="Nguyen Chi Son" userId="606856d02e9d83ac" providerId="LiveId" clId="{6D243AD4-F978-4D67-A959-3DC053EDE48D}" dt="2022-03-04T20:32:11.295" v="4394" actId="1035"/>
          <ac:spMkLst>
            <pc:docMk/>
            <pc:sldMk cId="1212187694" sldId="779"/>
            <ac:spMk id="14" creationId="{A530074C-9975-4D4F-AC15-005B11433C74}"/>
          </ac:spMkLst>
        </pc:spChg>
        <pc:spChg chg="mod">
          <ac:chgData name="Nguyen Chi Son" userId="606856d02e9d83ac" providerId="LiveId" clId="{6D243AD4-F978-4D67-A959-3DC053EDE48D}" dt="2022-03-04T20:32:11.295" v="4394" actId="1035"/>
          <ac:spMkLst>
            <pc:docMk/>
            <pc:sldMk cId="1212187694" sldId="779"/>
            <ac:spMk id="15" creationId="{EC5263CE-BE2F-44C4-BD89-2666D2873C33}"/>
          </ac:spMkLst>
        </pc:spChg>
        <pc:spChg chg="mod">
          <ac:chgData name="Nguyen Chi Son" userId="606856d02e9d83ac" providerId="LiveId" clId="{6D243AD4-F978-4D67-A959-3DC053EDE48D}" dt="2022-03-04T20:07:04.080" v="3712" actId="20577"/>
          <ac:spMkLst>
            <pc:docMk/>
            <pc:sldMk cId="1212187694" sldId="779"/>
            <ac:spMk id="19" creationId="{9C339D16-68E4-43C4-A62E-D0146138D23B}"/>
          </ac:spMkLst>
        </pc:spChg>
        <pc:spChg chg="mod">
          <ac:chgData name="Nguyen Chi Son" userId="606856d02e9d83ac" providerId="LiveId" clId="{6D243AD4-F978-4D67-A959-3DC053EDE48D}" dt="2022-03-04T20:32:05.329" v="4387" actId="1035"/>
          <ac:spMkLst>
            <pc:docMk/>
            <pc:sldMk cId="1212187694" sldId="779"/>
            <ac:spMk id="20" creationId="{08CE1102-CA77-4608-B428-8C6F1F6A5480}"/>
          </ac:spMkLst>
        </pc:spChg>
        <pc:spChg chg="mod">
          <ac:chgData name="Nguyen Chi Son" userId="606856d02e9d83ac" providerId="LiveId" clId="{6D243AD4-F978-4D67-A959-3DC053EDE48D}" dt="2022-03-04T20:32:05.329" v="4387" actId="1035"/>
          <ac:spMkLst>
            <pc:docMk/>
            <pc:sldMk cId="1212187694" sldId="779"/>
            <ac:spMk id="21" creationId="{6B00622C-4FBB-4182-9D48-F59B3C49B799}"/>
          </ac:spMkLst>
        </pc:spChg>
        <pc:spChg chg="del mod">
          <ac:chgData name="Nguyen Chi Son" userId="606856d02e9d83ac" providerId="LiveId" clId="{6D243AD4-F978-4D67-A959-3DC053EDE48D}" dt="2022-03-04T20:24:55.592" v="4129" actId="478"/>
          <ac:spMkLst>
            <pc:docMk/>
            <pc:sldMk cId="1212187694" sldId="779"/>
            <ac:spMk id="26" creationId="{CD1D6AFE-9958-4D1E-9CD2-A14264240D52}"/>
          </ac:spMkLst>
        </pc:spChg>
        <pc:spChg chg="del mod">
          <ac:chgData name="Nguyen Chi Son" userId="606856d02e9d83ac" providerId="LiveId" clId="{6D243AD4-F978-4D67-A959-3DC053EDE48D}" dt="2022-03-04T20:24:55.592" v="4129" actId="478"/>
          <ac:spMkLst>
            <pc:docMk/>
            <pc:sldMk cId="1212187694" sldId="779"/>
            <ac:spMk id="27" creationId="{DB6DD82A-4CA8-4623-BC36-43439A2C4434}"/>
          </ac:spMkLst>
        </pc:spChg>
        <pc:spChg chg="mod">
          <ac:chgData name="Nguyen Chi Son" userId="606856d02e9d83ac" providerId="LiveId" clId="{6D243AD4-F978-4D67-A959-3DC053EDE48D}" dt="2022-03-04T20:32:05.329" v="4387" actId="1035"/>
          <ac:spMkLst>
            <pc:docMk/>
            <pc:sldMk cId="1212187694" sldId="779"/>
            <ac:spMk id="28" creationId="{D46309C5-5371-4322-B302-5322A187EB80}"/>
          </ac:spMkLst>
        </pc:spChg>
        <pc:spChg chg="add mod">
          <ac:chgData name="Nguyen Chi Son" userId="606856d02e9d83ac" providerId="LiveId" clId="{6D243AD4-F978-4D67-A959-3DC053EDE48D}" dt="2022-03-04T20:32:05.329" v="4387" actId="1035"/>
          <ac:spMkLst>
            <pc:docMk/>
            <pc:sldMk cId="1212187694" sldId="779"/>
            <ac:spMk id="35" creationId="{12648DC9-AD67-4470-80FD-2DB5C917A29E}"/>
          </ac:spMkLst>
        </pc:spChg>
        <pc:spChg chg="add mod">
          <ac:chgData name="Nguyen Chi Son" userId="606856d02e9d83ac" providerId="LiveId" clId="{6D243AD4-F978-4D67-A959-3DC053EDE48D}" dt="2022-03-04T20:32:05.329" v="4387" actId="1035"/>
          <ac:spMkLst>
            <pc:docMk/>
            <pc:sldMk cId="1212187694" sldId="779"/>
            <ac:spMk id="36" creationId="{B2B6DEED-D282-4646-8D37-15F782A68155}"/>
          </ac:spMkLst>
        </pc:spChg>
        <pc:spChg chg="add mod ord">
          <ac:chgData name="Nguyen Chi Son" userId="606856d02e9d83ac" providerId="LiveId" clId="{6D243AD4-F978-4D67-A959-3DC053EDE48D}" dt="2022-03-04T20:32:11.295" v="4394" actId="1035"/>
          <ac:spMkLst>
            <pc:docMk/>
            <pc:sldMk cId="1212187694" sldId="779"/>
            <ac:spMk id="38" creationId="{CCCB0DF8-D665-4161-8E8F-DB8DCF04F067}"/>
          </ac:spMkLst>
        </pc:spChg>
        <pc:graphicFrameChg chg="del mod">
          <ac:chgData name="Nguyen Chi Son" userId="606856d02e9d83ac" providerId="LiveId" clId="{6D243AD4-F978-4D67-A959-3DC053EDE48D}" dt="2022-03-04T20:18:54.389" v="3963" actId="478"/>
          <ac:graphicFrameMkLst>
            <pc:docMk/>
            <pc:sldMk cId="1212187694" sldId="779"/>
            <ac:graphicFrameMk id="13" creationId="{93877B7C-1BB9-4A36-B685-B97727B0F31B}"/>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6" creationId="{B11A5CA0-5F43-4EBA-B901-1FB23B551E76}"/>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7" creationId="{26E13E92-87BD-4853-B63B-82BFB2B09132}"/>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8" creationId="{E4B914AD-F8F3-4055-8BE4-568DC8188E56}"/>
          </ac:graphicFrameMkLst>
        </pc:graphicFrameChg>
        <pc:graphicFrameChg chg="add mod">
          <ac:chgData name="Nguyen Chi Son" userId="606856d02e9d83ac" providerId="LiveId" clId="{6D243AD4-F978-4D67-A959-3DC053EDE48D}" dt="2022-03-04T20:32:15.005" v="4395" actId="1076"/>
          <ac:graphicFrameMkLst>
            <pc:docMk/>
            <pc:sldMk cId="1212187694" sldId="779"/>
            <ac:graphicFrameMk id="22" creationId="{4E96C7B9-B811-4176-9E8E-0F3DB8D21A93}"/>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29" creationId="{60465367-521E-40C3-9C99-A0241FCEBE22}"/>
          </ac:graphicFrameMkLst>
        </pc:graphicFrameChg>
        <pc:graphicFrameChg chg="add mod">
          <ac:chgData name="Nguyen Chi Son" userId="606856d02e9d83ac" providerId="LiveId" clId="{6D243AD4-F978-4D67-A959-3DC053EDE48D}" dt="2022-03-04T20:32:16.521" v="4396" actId="1076"/>
          <ac:graphicFrameMkLst>
            <pc:docMk/>
            <pc:sldMk cId="1212187694" sldId="779"/>
            <ac:graphicFrameMk id="30" creationId="{48CE5211-4935-4B8D-8482-9533145DB4F0}"/>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31" creationId="{B42BC061-B2F2-4F64-B623-8079C1990613}"/>
          </ac:graphicFrameMkLst>
        </pc:graphicFrameChg>
        <pc:graphicFrameChg chg="add mod">
          <ac:chgData name="Nguyen Chi Son" userId="606856d02e9d83ac" providerId="LiveId" clId="{6D243AD4-F978-4D67-A959-3DC053EDE48D}" dt="2022-03-04T20:32:22.552" v="4425" actId="1038"/>
          <ac:graphicFrameMkLst>
            <pc:docMk/>
            <pc:sldMk cId="1212187694" sldId="779"/>
            <ac:graphicFrameMk id="32" creationId="{9E804F30-297E-4012-9349-A7B32235BB40}"/>
          </ac:graphicFrameMkLst>
        </pc:graphicFrameChg>
        <pc:picChg chg="add mod modCrop">
          <ac:chgData name="Nguyen Chi Son" userId="606856d02e9d83ac" providerId="LiveId" clId="{6D243AD4-F978-4D67-A959-3DC053EDE48D}" dt="2022-03-04T20:32:05.329" v="4387" actId="1035"/>
          <ac:picMkLst>
            <pc:docMk/>
            <pc:sldMk cId="1212187694" sldId="779"/>
            <ac:picMk id="3" creationId="{C8BAF591-ACD5-4041-8C99-FF414519E7B6}"/>
          </ac:picMkLst>
        </pc:picChg>
        <pc:picChg chg="del">
          <ac:chgData name="Nguyen Chi Son" userId="606856d02e9d83ac" providerId="LiveId" clId="{6D243AD4-F978-4D67-A959-3DC053EDE48D}" dt="2022-03-04T20:24:57.145" v="4130" actId="478"/>
          <ac:picMkLst>
            <pc:docMk/>
            <pc:sldMk cId="1212187694" sldId="779"/>
            <ac:picMk id="4" creationId="{FF1C0FBB-03EE-4ADA-962B-FEA9B22AFCA3}"/>
          </ac:picMkLst>
        </pc:picChg>
        <pc:cxnChg chg="del mod">
          <ac:chgData name="Nguyen Chi Son" userId="606856d02e9d83ac" providerId="LiveId" clId="{6D243AD4-F978-4D67-A959-3DC053EDE48D}" dt="2022-03-04T20:24:55.592" v="4129" actId="478"/>
          <ac:cxnSpMkLst>
            <pc:docMk/>
            <pc:sldMk cId="1212187694" sldId="779"/>
            <ac:cxnSpMk id="8" creationId="{46ECD3DC-B938-4C39-8E4A-82C99166371D}"/>
          </ac:cxnSpMkLst>
        </pc:cxnChg>
        <pc:cxnChg chg="mod">
          <ac:chgData name="Nguyen Chi Son" userId="606856d02e9d83ac" providerId="LiveId" clId="{6D243AD4-F978-4D67-A959-3DC053EDE48D}" dt="2022-03-04T20:32:05.329" v="4387" actId="1035"/>
          <ac:cxnSpMkLst>
            <pc:docMk/>
            <pc:sldMk cId="1212187694" sldId="779"/>
            <ac:cxnSpMk id="23" creationId="{114C8995-A5D7-4266-A516-E579DE200D89}"/>
          </ac:cxnSpMkLst>
        </pc:cxnChg>
        <pc:cxnChg chg="del mod">
          <ac:chgData name="Nguyen Chi Son" userId="606856d02e9d83ac" providerId="LiveId" clId="{6D243AD4-F978-4D67-A959-3DC053EDE48D}" dt="2022-03-04T20:24:55.592" v="4129" actId="478"/>
          <ac:cxnSpMkLst>
            <pc:docMk/>
            <pc:sldMk cId="1212187694" sldId="779"/>
            <ac:cxnSpMk id="24" creationId="{F21BDA72-869D-4250-88C3-F2480ADEC55F}"/>
          </ac:cxnSpMkLst>
        </pc:cxnChg>
        <pc:cxnChg chg="mod">
          <ac:chgData name="Nguyen Chi Son" userId="606856d02e9d83ac" providerId="LiveId" clId="{6D243AD4-F978-4D67-A959-3DC053EDE48D}" dt="2022-03-04T20:32:05.329" v="4387" actId="1035"/>
          <ac:cxnSpMkLst>
            <pc:docMk/>
            <pc:sldMk cId="1212187694" sldId="779"/>
            <ac:cxnSpMk id="25" creationId="{067A58F0-19DE-4B01-9F1B-68DEAE604BEA}"/>
          </ac:cxnSpMkLst>
        </pc:cxnChg>
        <pc:cxnChg chg="add mod">
          <ac:chgData name="Nguyen Chi Son" userId="606856d02e9d83ac" providerId="LiveId" clId="{6D243AD4-F978-4D67-A959-3DC053EDE48D}" dt="2022-03-04T20:32:05.329" v="4387" actId="1035"/>
          <ac:cxnSpMkLst>
            <pc:docMk/>
            <pc:sldMk cId="1212187694" sldId="779"/>
            <ac:cxnSpMk id="33" creationId="{32D256AE-D2E2-4E22-86CE-C50D8D8F7E27}"/>
          </ac:cxnSpMkLst>
        </pc:cxnChg>
        <pc:cxnChg chg="add mod">
          <ac:chgData name="Nguyen Chi Son" userId="606856d02e9d83ac" providerId="LiveId" clId="{6D243AD4-F978-4D67-A959-3DC053EDE48D}" dt="2022-03-04T20:32:05.329" v="4387" actId="1035"/>
          <ac:cxnSpMkLst>
            <pc:docMk/>
            <pc:sldMk cId="1212187694" sldId="779"/>
            <ac:cxnSpMk id="34" creationId="{2CB1A771-DE62-4E4F-8D8D-47D947996DE1}"/>
          </ac:cxnSpMkLst>
        </pc:cxnChg>
        <pc:cxnChg chg="add mod">
          <ac:chgData name="Nguyen Chi Son" userId="606856d02e9d83ac" providerId="LiveId" clId="{6D243AD4-F978-4D67-A959-3DC053EDE48D}" dt="2022-03-04T20:32:05.329" v="4387" actId="1035"/>
          <ac:cxnSpMkLst>
            <pc:docMk/>
            <pc:sldMk cId="1212187694" sldId="779"/>
            <ac:cxnSpMk id="37" creationId="{9DD49A1A-2835-44BD-9659-379AF9E79631}"/>
          </ac:cxnSpMkLst>
        </pc:cxnChg>
      </pc:sldChg>
      <pc:sldChg chg="modSp add mod">
        <pc:chgData name="Nguyen Chi Son" userId="606856d02e9d83ac" providerId="LiveId" clId="{6D243AD4-F978-4D67-A959-3DC053EDE48D}" dt="2022-03-04T20:33:47.707" v="4452" actId="20577"/>
        <pc:sldMkLst>
          <pc:docMk/>
          <pc:sldMk cId="355541719" sldId="780"/>
        </pc:sldMkLst>
        <pc:spChg chg="mod">
          <ac:chgData name="Nguyen Chi Son" userId="606856d02e9d83ac" providerId="LiveId" clId="{6D243AD4-F978-4D67-A959-3DC053EDE48D}" dt="2022-03-04T20:33:47.707" v="4452" actId="20577"/>
          <ac:spMkLst>
            <pc:docMk/>
            <pc:sldMk cId="355541719" sldId="780"/>
            <ac:spMk id="2" creationId="{DAF08EC2-5D0D-48D9-855C-A59C0E5ED55B}"/>
          </ac:spMkLst>
        </pc:spChg>
        <pc:spChg chg="mod">
          <ac:chgData name="Nguyen Chi Son" userId="606856d02e9d83ac" providerId="LiveId" clId="{6D243AD4-F978-4D67-A959-3DC053EDE48D}" dt="2022-03-04T20:33:44.049" v="4430" actId="20577"/>
          <ac:spMkLst>
            <pc:docMk/>
            <pc:sldMk cId="355541719" sldId="780"/>
            <ac:spMk id="3" creationId="{8CD51C9F-FCB0-4185-93E6-835FC05E1B10}"/>
          </ac:spMkLst>
        </pc:spChg>
      </pc:sldChg>
      <pc:sldChg chg="addSp modSp add mod">
        <pc:chgData name="Nguyen Chi Son" userId="606856d02e9d83ac" providerId="LiveId" clId="{6D243AD4-F978-4D67-A959-3DC053EDE48D}" dt="2022-05-09T22:37:56.270" v="4621" actId="1076"/>
        <pc:sldMkLst>
          <pc:docMk/>
          <pc:sldMk cId="1219282801" sldId="781"/>
        </pc:sldMkLst>
        <pc:spChg chg="mod">
          <ac:chgData name="Nguyen Chi Son" userId="606856d02e9d83ac" providerId="LiveId" clId="{6D243AD4-F978-4D67-A959-3DC053EDE48D}" dt="2022-05-09T22:35:49.044" v="4584" actId="20577"/>
          <ac:spMkLst>
            <pc:docMk/>
            <pc:sldMk cId="1219282801" sldId="781"/>
            <ac:spMk id="2" creationId="{BA8A6260-CA4B-46A9-A06E-C71EE59E6992}"/>
          </ac:spMkLst>
        </pc:spChg>
        <pc:spChg chg="add mod">
          <ac:chgData name="Nguyen Chi Son" userId="606856d02e9d83ac" providerId="LiveId" clId="{6D243AD4-F978-4D67-A959-3DC053EDE48D}" dt="2022-05-09T22:37:17.407" v="4609" actId="14100"/>
          <ac:spMkLst>
            <pc:docMk/>
            <pc:sldMk cId="1219282801" sldId="781"/>
            <ac:spMk id="8" creationId="{955B3B93-F524-912C-E6E6-03B5CA033821}"/>
          </ac:spMkLst>
        </pc:spChg>
        <pc:spChg chg="add mod">
          <ac:chgData name="Nguyen Chi Son" userId="606856d02e9d83ac" providerId="LiveId" clId="{6D243AD4-F978-4D67-A959-3DC053EDE48D}" dt="2022-05-09T22:37:27.206" v="4612" actId="1076"/>
          <ac:spMkLst>
            <pc:docMk/>
            <pc:sldMk cId="1219282801" sldId="781"/>
            <ac:spMk id="9" creationId="{E599A9CF-04CF-48D0-93AF-AA1516C21AED}"/>
          </ac:spMkLst>
        </pc:spChg>
        <pc:spChg chg="add mod">
          <ac:chgData name="Nguyen Chi Son" userId="606856d02e9d83ac" providerId="LiveId" clId="{6D243AD4-F978-4D67-A959-3DC053EDE48D}" dt="2022-05-09T22:37:55.501" v="4620" actId="1076"/>
          <ac:spMkLst>
            <pc:docMk/>
            <pc:sldMk cId="1219282801" sldId="781"/>
            <ac:spMk id="10" creationId="{3FD708EC-228F-67F0-E1BD-F5A363328896}"/>
          </ac:spMkLst>
        </pc:spChg>
        <pc:spChg chg="mod">
          <ac:chgData name="Nguyen Chi Son" userId="606856d02e9d83ac" providerId="LiveId" clId="{6D243AD4-F978-4D67-A959-3DC053EDE48D}" dt="2022-05-09T22:37:36.430" v="4615" actId="1076"/>
          <ac:spMkLst>
            <pc:docMk/>
            <pc:sldMk cId="1219282801" sldId="781"/>
            <ac:spMk id="11" creationId="{72086FFA-A4E4-43D5-877C-B63DBE3E10B8}"/>
          </ac:spMkLst>
        </pc:spChg>
        <pc:graphicFrameChg chg="mod">
          <ac:chgData name="Nguyen Chi Son" userId="606856d02e9d83ac" providerId="LiveId" clId="{6D243AD4-F978-4D67-A959-3DC053EDE48D}" dt="2022-05-09T22:37:05.319" v="4607" actId="1076"/>
          <ac:graphicFrameMkLst>
            <pc:docMk/>
            <pc:sldMk cId="1219282801" sldId="781"/>
            <ac:graphicFrameMk id="5" creationId="{4F77B9F1-96C4-46D9-ADFD-BA23E1ECCE0E}"/>
          </ac:graphicFrameMkLst>
        </pc:graphicFrameChg>
        <pc:graphicFrameChg chg="mod">
          <ac:chgData name="Nguyen Chi Son" userId="606856d02e9d83ac" providerId="LiveId" clId="{6D243AD4-F978-4D67-A959-3DC053EDE48D}" dt="2022-05-09T22:37:34.838" v="4614" actId="1076"/>
          <ac:graphicFrameMkLst>
            <pc:docMk/>
            <pc:sldMk cId="1219282801" sldId="781"/>
            <ac:graphicFrameMk id="6" creationId="{2164F7F6-5116-43DA-B801-9947B714DAAC}"/>
          </ac:graphicFrameMkLst>
        </pc:graphicFrameChg>
        <pc:graphicFrameChg chg="mod">
          <ac:chgData name="Nguyen Chi Son" userId="606856d02e9d83ac" providerId="LiveId" clId="{6D243AD4-F978-4D67-A959-3DC053EDE48D}" dt="2022-05-09T22:37:30.702" v="4613" actId="1076"/>
          <ac:graphicFrameMkLst>
            <pc:docMk/>
            <pc:sldMk cId="1219282801" sldId="781"/>
            <ac:graphicFrameMk id="7" creationId="{596700B3-CED2-48E2-BFEF-9F6D56F05322}"/>
          </ac:graphicFrameMkLst>
        </pc:graphicFrameChg>
        <pc:picChg chg="add mod">
          <ac:chgData name="Nguyen Chi Son" userId="606856d02e9d83ac" providerId="LiveId" clId="{6D243AD4-F978-4D67-A959-3DC053EDE48D}" dt="2022-05-09T22:37:56.270" v="4621" actId="1076"/>
          <ac:picMkLst>
            <pc:docMk/>
            <pc:sldMk cId="1219282801" sldId="781"/>
            <ac:picMk id="12" creationId="{8C4E97C3-F4E1-C0B0-16DA-B8FA083AC2F0}"/>
          </ac:picMkLst>
        </pc:picChg>
      </pc:sldChg>
      <pc:sldChg chg="addSp delSp modSp add mod">
        <pc:chgData name="Nguyen Chi Son" userId="606856d02e9d83ac" providerId="LiveId" clId="{6D243AD4-F978-4D67-A959-3DC053EDE48D}" dt="2022-05-09T23:05:39.826" v="5282" actId="1076"/>
        <pc:sldMkLst>
          <pc:docMk/>
          <pc:sldMk cId="3014091475" sldId="782"/>
        </pc:sldMkLst>
        <pc:spChg chg="mod">
          <ac:chgData name="Nguyen Chi Son" userId="606856d02e9d83ac" providerId="LiveId" clId="{6D243AD4-F978-4D67-A959-3DC053EDE48D}" dt="2022-05-09T22:47:06.355" v="5035" actId="20577"/>
          <ac:spMkLst>
            <pc:docMk/>
            <pc:sldMk cId="3014091475" sldId="782"/>
            <ac:spMk id="2" creationId="{BA8A6260-CA4B-46A9-A06E-C71EE59E6992}"/>
          </ac:spMkLst>
        </pc:spChg>
        <pc:spChg chg="del mod">
          <ac:chgData name="Nguyen Chi Son" userId="606856d02e9d83ac" providerId="LiveId" clId="{6D243AD4-F978-4D67-A959-3DC053EDE48D}" dt="2022-05-09T23:00:46.391" v="5116" actId="478"/>
          <ac:spMkLst>
            <pc:docMk/>
            <pc:sldMk cId="3014091475" sldId="782"/>
            <ac:spMk id="6" creationId="{88401D78-E8E5-4B33-952F-54CD58F78924}"/>
          </ac:spMkLst>
        </pc:spChg>
        <pc:spChg chg="mod">
          <ac:chgData name="Nguyen Chi Son" userId="606856d02e9d83ac" providerId="LiveId" clId="{6D243AD4-F978-4D67-A959-3DC053EDE48D}" dt="2022-05-09T22:57:56.127" v="5110" actId="14100"/>
          <ac:spMkLst>
            <pc:docMk/>
            <pc:sldMk cId="3014091475" sldId="782"/>
            <ac:spMk id="12" creationId="{CAC6F461-55C4-43A2-9ECA-C87005473EB8}"/>
          </ac:spMkLst>
        </pc:spChg>
        <pc:spChg chg="add mod">
          <ac:chgData name="Nguyen Chi Son" userId="606856d02e9d83ac" providerId="LiveId" clId="{6D243AD4-F978-4D67-A959-3DC053EDE48D}" dt="2022-05-09T22:57:52.520" v="5109" actId="14100"/>
          <ac:spMkLst>
            <pc:docMk/>
            <pc:sldMk cId="3014091475" sldId="782"/>
            <ac:spMk id="13" creationId="{9C931C15-612C-9208-4F04-621991E64600}"/>
          </ac:spMkLst>
        </pc:spChg>
        <pc:spChg chg="add mod">
          <ac:chgData name="Nguyen Chi Son" userId="606856d02e9d83ac" providerId="LiveId" clId="{6D243AD4-F978-4D67-A959-3DC053EDE48D}" dt="2022-05-09T22:58:02.287" v="5112" actId="1076"/>
          <ac:spMkLst>
            <pc:docMk/>
            <pc:sldMk cId="3014091475" sldId="782"/>
            <ac:spMk id="14" creationId="{3BF6A4EC-44C6-3B3B-9E68-BC4B4CB248FA}"/>
          </ac:spMkLst>
        </pc:spChg>
        <pc:spChg chg="add mod">
          <ac:chgData name="Nguyen Chi Son" userId="606856d02e9d83ac" providerId="LiveId" clId="{6D243AD4-F978-4D67-A959-3DC053EDE48D}" dt="2022-05-09T23:05:39.826" v="5282" actId="1076"/>
          <ac:spMkLst>
            <pc:docMk/>
            <pc:sldMk cId="3014091475" sldId="782"/>
            <ac:spMk id="16" creationId="{0119BE91-3FD4-9980-7595-365DEEE2A376}"/>
          </ac:spMkLst>
        </pc:spChg>
        <pc:graphicFrameChg chg="mod">
          <ac:chgData name="Nguyen Chi Son" userId="606856d02e9d83ac" providerId="LiveId" clId="{6D243AD4-F978-4D67-A959-3DC053EDE48D}" dt="2022-05-09T23:01:21.054" v="5126" actId="1076"/>
          <ac:graphicFrameMkLst>
            <pc:docMk/>
            <pc:sldMk cId="3014091475" sldId="782"/>
            <ac:graphicFrameMk id="9" creationId="{5C0A4534-B3B9-450D-A1D7-0B99D9DA0F6B}"/>
          </ac:graphicFrameMkLst>
        </pc:graphicFrameChg>
        <pc:graphicFrameChg chg="add mod">
          <ac:chgData name="Nguyen Chi Son" userId="606856d02e9d83ac" providerId="LiveId" clId="{6D243AD4-F978-4D67-A959-3DC053EDE48D}" dt="2022-05-09T22:58:00.056" v="5111" actId="1076"/>
          <ac:graphicFrameMkLst>
            <pc:docMk/>
            <pc:sldMk cId="3014091475" sldId="782"/>
            <ac:graphicFrameMk id="15" creationId="{44436E0A-85A4-10BF-B5CE-56FC49539F26}"/>
          </ac:graphicFrameMkLst>
        </pc:graphicFrameChg>
        <pc:picChg chg="del">
          <ac:chgData name="Nguyen Chi Son" userId="606856d02e9d83ac" providerId="LiveId" clId="{6D243AD4-F978-4D67-A959-3DC053EDE48D}" dt="2022-05-09T22:51:40.277" v="5043" actId="478"/>
          <ac:picMkLst>
            <pc:docMk/>
            <pc:sldMk cId="3014091475" sldId="782"/>
            <ac:picMk id="4" creationId="{57E467ED-81E7-430E-9F30-ED47D7F123D8}"/>
          </ac:picMkLst>
        </pc:picChg>
        <pc:picChg chg="add del mod">
          <ac:chgData name="Nguyen Chi Son" userId="606856d02e9d83ac" providerId="LiveId" clId="{6D243AD4-F978-4D67-A959-3DC053EDE48D}" dt="2022-05-09T22:50:30.544" v="5038" actId="478"/>
          <ac:picMkLst>
            <pc:docMk/>
            <pc:sldMk cId="3014091475" sldId="782"/>
            <ac:picMk id="5" creationId="{87D12CC8-DB26-EC02-889F-87F91EBAE509}"/>
          </ac:picMkLst>
        </pc:picChg>
        <pc:picChg chg="add del mod">
          <ac:chgData name="Nguyen Chi Son" userId="606856d02e9d83ac" providerId="LiveId" clId="{6D243AD4-F978-4D67-A959-3DC053EDE48D}" dt="2022-05-09T22:51:24.711" v="5042" actId="478"/>
          <ac:picMkLst>
            <pc:docMk/>
            <pc:sldMk cId="3014091475" sldId="782"/>
            <ac:picMk id="8" creationId="{CEDC4C16-6327-CC1C-7476-6AF013914923}"/>
          </ac:picMkLst>
        </pc:picChg>
        <pc:picChg chg="add mod">
          <ac:chgData name="Nguyen Chi Son" userId="606856d02e9d83ac" providerId="LiveId" clId="{6D243AD4-F978-4D67-A959-3DC053EDE48D}" dt="2022-05-09T23:01:27.870" v="5129" actId="1076"/>
          <ac:picMkLst>
            <pc:docMk/>
            <pc:sldMk cId="3014091475" sldId="782"/>
            <ac:picMk id="11" creationId="{05D96BD5-9C07-6F23-61E0-2C40A94E1053}"/>
          </ac:picMkLst>
        </pc:picChg>
        <pc:cxnChg chg="add del mod">
          <ac:chgData name="Nguyen Chi Son" userId="606856d02e9d83ac" providerId="LiveId" clId="{6D243AD4-F978-4D67-A959-3DC053EDE48D}" dt="2022-05-09T23:04:15.672" v="5159" actId="478"/>
          <ac:cxnSpMkLst>
            <pc:docMk/>
            <pc:sldMk cId="3014091475" sldId="782"/>
            <ac:cxnSpMk id="18" creationId="{1D24E2C5-5A0C-5B25-9E9D-9D5A81CD79B5}"/>
          </ac:cxnSpMkLst>
        </pc:cxnChg>
      </pc:sldChg>
      <pc:sldChg chg="addSp delSp modSp add mod addAnim delAnim modAnim">
        <pc:chgData name="Nguyen Chi Son" userId="606856d02e9d83ac" providerId="LiveId" clId="{6D243AD4-F978-4D67-A959-3DC053EDE48D}" dt="2022-05-10T02:49:15.261" v="11930"/>
        <pc:sldMkLst>
          <pc:docMk/>
          <pc:sldMk cId="3514233349" sldId="783"/>
        </pc:sldMkLst>
        <pc:spChg chg="add del">
          <ac:chgData name="Nguyen Chi Son" userId="606856d02e9d83ac" providerId="LiveId" clId="{6D243AD4-F978-4D67-A959-3DC053EDE48D}" dt="2022-05-09T23:15:00.186" v="5649" actId="478"/>
          <ac:spMkLst>
            <pc:docMk/>
            <pc:sldMk cId="3514233349" sldId="783"/>
            <ac:spMk id="14" creationId="{A530074C-9975-4D4F-AC15-005B11433C74}"/>
          </ac:spMkLst>
        </pc:spChg>
        <pc:spChg chg="add del mod">
          <ac:chgData name="Nguyen Chi Son" userId="606856d02e9d83ac" providerId="LiveId" clId="{6D243AD4-F978-4D67-A959-3DC053EDE48D}" dt="2022-05-09T23:18:30.017" v="5803" actId="12788"/>
          <ac:spMkLst>
            <pc:docMk/>
            <pc:sldMk cId="3514233349" sldId="783"/>
            <ac:spMk id="15" creationId="{EC5263CE-BE2F-44C4-BD89-2666D2873C33}"/>
          </ac:spMkLst>
        </pc:spChg>
        <pc:spChg chg="mod">
          <ac:chgData name="Nguyen Chi Son" userId="606856d02e9d83ac" providerId="LiveId" clId="{6D243AD4-F978-4D67-A959-3DC053EDE48D}" dt="2022-05-09T23:25:24.430" v="6130" actId="20577"/>
          <ac:spMkLst>
            <pc:docMk/>
            <pc:sldMk cId="3514233349" sldId="783"/>
            <ac:spMk id="19" creationId="{9C339D16-68E4-43C4-A62E-D0146138D23B}"/>
          </ac:spMkLst>
        </pc:spChg>
        <pc:spChg chg="add mod">
          <ac:chgData name="Nguyen Chi Son" userId="606856d02e9d83ac" providerId="LiveId" clId="{6D243AD4-F978-4D67-A959-3DC053EDE48D}" dt="2022-05-09T23:25:36.182" v="6181" actId="20577"/>
          <ac:spMkLst>
            <pc:docMk/>
            <pc:sldMk cId="3514233349" sldId="783"/>
            <ac:spMk id="21" creationId="{48AC10ED-74D7-E207-09FA-70C90E1296ED}"/>
          </ac:spMkLst>
        </pc:spChg>
        <pc:spChg chg="mod">
          <ac:chgData name="Nguyen Chi Son" userId="606856d02e9d83ac" providerId="LiveId" clId="{6D243AD4-F978-4D67-A959-3DC053EDE48D}" dt="2022-05-09T23:26:56.492" v="6205" actId="1036"/>
          <ac:spMkLst>
            <pc:docMk/>
            <pc:sldMk cId="3514233349" sldId="783"/>
            <ac:spMk id="25" creationId="{0D5A494E-EF26-2F8E-A832-BDE3D4B4142A}"/>
          </ac:spMkLst>
        </pc:spChg>
        <pc:spChg chg="mod">
          <ac:chgData name="Nguyen Chi Son" userId="606856d02e9d83ac" providerId="LiveId" clId="{6D243AD4-F978-4D67-A959-3DC053EDE48D}" dt="2022-05-09T23:27:00.636" v="6216" actId="1036"/>
          <ac:spMkLst>
            <pc:docMk/>
            <pc:sldMk cId="3514233349" sldId="783"/>
            <ac:spMk id="26" creationId="{52579209-DABA-D0A0-056F-9A50F430061C}"/>
          </ac:spMkLst>
        </pc:spChg>
        <pc:grpChg chg="add mod ord">
          <ac:chgData name="Nguyen Chi Son" userId="606856d02e9d83ac" providerId="LiveId" clId="{6D243AD4-F978-4D67-A959-3DC053EDE48D}" dt="2022-05-09T23:17:06.226" v="5695" actId="167"/>
          <ac:grpSpMkLst>
            <pc:docMk/>
            <pc:sldMk cId="3514233349" sldId="783"/>
            <ac:grpSpMk id="2" creationId="{486CD856-B8C2-1B14-F197-99D23FF9E919}"/>
          </ac:grpSpMkLst>
        </pc:grpChg>
        <pc:graphicFrameChg chg="add del">
          <ac:chgData name="Nguyen Chi Son" userId="606856d02e9d83ac" providerId="LiveId" clId="{6D243AD4-F978-4D67-A959-3DC053EDE48D}" dt="2022-05-09T23:15:00.697" v="5650" actId="478"/>
          <ac:graphicFrameMkLst>
            <pc:docMk/>
            <pc:sldMk cId="3514233349" sldId="783"/>
            <ac:graphicFrameMk id="13" creationId="{80DA1C4B-FD6F-EA77-52DA-CBA73A7EACB1}"/>
          </ac:graphicFrameMkLst>
        </pc:graphicFrameChg>
        <pc:graphicFrameChg chg="add del">
          <ac:chgData name="Nguyen Chi Son" userId="606856d02e9d83ac" providerId="LiveId" clId="{6D243AD4-F978-4D67-A959-3DC053EDE48D}" dt="2022-05-09T23:15:01.081" v="5651" actId="478"/>
          <ac:graphicFrameMkLst>
            <pc:docMk/>
            <pc:sldMk cId="3514233349" sldId="783"/>
            <ac:graphicFrameMk id="16" creationId="{E92C1995-82EA-FA0B-9053-BB1C5D0D11D0}"/>
          </ac:graphicFrameMkLst>
        </pc:graphicFrameChg>
        <pc:graphicFrameChg chg="add del">
          <ac:chgData name="Nguyen Chi Son" userId="606856d02e9d83ac" providerId="LiveId" clId="{6D243AD4-F978-4D67-A959-3DC053EDE48D}" dt="2022-05-09T23:15:01.592" v="5652" actId="478"/>
          <ac:graphicFrameMkLst>
            <pc:docMk/>
            <pc:sldMk cId="3514233349" sldId="783"/>
            <ac:graphicFrameMk id="17" creationId="{1AA985A1-081C-53AC-2690-9739D6944289}"/>
          </ac:graphicFrameMkLst>
        </pc:graphicFrameChg>
        <pc:graphicFrameChg chg="add mod">
          <ac:chgData name="Nguyen Chi Son" userId="606856d02e9d83ac" providerId="LiveId" clId="{6D243AD4-F978-4D67-A959-3DC053EDE48D}" dt="2022-05-09T23:26:22.692" v="6195" actId="1076"/>
          <ac:graphicFrameMkLst>
            <pc:docMk/>
            <pc:sldMk cId="3514233349" sldId="783"/>
            <ac:graphicFrameMk id="22" creationId="{A2670A03-6190-73EC-5EA7-F3E86533F90D}"/>
          </ac:graphicFrameMkLst>
        </pc:graphicFrameChg>
        <pc:graphicFrameChg chg="add mod">
          <ac:chgData name="Nguyen Chi Son" userId="606856d02e9d83ac" providerId="LiveId" clId="{6D243AD4-F978-4D67-A959-3DC053EDE48D}" dt="2022-05-09T23:26:18.908" v="6194" actId="1076"/>
          <ac:graphicFrameMkLst>
            <pc:docMk/>
            <pc:sldMk cId="3514233349" sldId="783"/>
            <ac:graphicFrameMk id="24" creationId="{20B90098-6BA6-2590-27FA-BFAE2F1EADCD}"/>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7" creationId="{42E8FFD0-2AD1-1A4B-9EE9-EBED28D580D4}"/>
          </ac:graphicFrameMkLst>
        </pc:graphicFrameChg>
        <pc:graphicFrameChg chg="add del mod">
          <ac:chgData name="Nguyen Chi Son" userId="606856d02e9d83ac" providerId="LiveId" clId="{6D243AD4-F978-4D67-A959-3DC053EDE48D}" dt="2022-05-09T23:24:56.796" v="6097" actId="478"/>
          <ac:graphicFrameMkLst>
            <pc:docMk/>
            <pc:sldMk cId="3514233349" sldId="783"/>
            <ac:graphicFrameMk id="28" creationId="{59BF2B5F-9D15-8F79-1FCC-D4D38346B285}"/>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9" creationId="{1F397B3A-3E4A-3EA4-118E-93736A998FA9}"/>
          </ac:graphicFrameMkLst>
        </pc:graphicFrameChg>
        <pc:graphicFrameChg chg="add del mod">
          <ac:chgData name="Nguyen Chi Son" userId="606856d02e9d83ac" providerId="LiveId" clId="{6D243AD4-F978-4D67-A959-3DC053EDE48D}" dt="2022-05-09T23:25:43.820" v="6185" actId="478"/>
          <ac:graphicFrameMkLst>
            <pc:docMk/>
            <pc:sldMk cId="3514233349" sldId="783"/>
            <ac:graphicFrameMk id="31" creationId="{0D2F4DDA-46C0-B83A-E90B-C13DBCABB9F9}"/>
          </ac:graphicFrameMkLst>
        </pc:graphicFrameChg>
        <pc:graphicFrameChg chg="add mod">
          <ac:chgData name="Nguyen Chi Son" userId="606856d02e9d83ac" providerId="LiveId" clId="{6D243AD4-F978-4D67-A959-3DC053EDE48D}" dt="2022-05-09T23:26:13.268" v="6193" actId="1076"/>
          <ac:graphicFrameMkLst>
            <pc:docMk/>
            <pc:sldMk cId="3514233349" sldId="783"/>
            <ac:graphicFrameMk id="32" creationId="{06D50666-67D8-BDA5-611C-7AE3004DAD43}"/>
          </ac:graphicFrameMkLst>
        </pc:graphicFrameChg>
        <pc:picChg chg="mod">
          <ac:chgData name="Nguyen Chi Son" userId="606856d02e9d83ac" providerId="LiveId" clId="{6D243AD4-F978-4D67-A959-3DC053EDE48D}" dt="2022-05-09T23:16:52.989" v="5692" actId="164"/>
          <ac:picMkLst>
            <pc:docMk/>
            <pc:sldMk cId="3514233349" sldId="783"/>
            <ac:picMk id="3" creationId="{F8AF86E7-6716-1DA8-CC8D-749851C8D1FE}"/>
          </ac:picMkLst>
        </pc:picChg>
        <pc:picChg chg="mod">
          <ac:chgData name="Nguyen Chi Son" userId="606856d02e9d83ac" providerId="LiveId" clId="{6D243AD4-F978-4D67-A959-3DC053EDE48D}" dt="2022-05-09T23:17:20.855" v="5749" actId="1038"/>
          <ac:picMkLst>
            <pc:docMk/>
            <pc:sldMk cId="3514233349" sldId="783"/>
            <ac:picMk id="9" creationId="{D106480E-61A9-477D-9721-10DE87258CA2}"/>
          </ac:picMkLst>
        </pc:picChg>
        <pc:picChg chg="add del mod modCrop">
          <ac:chgData name="Nguyen Chi Son" userId="606856d02e9d83ac" providerId="LiveId" clId="{6D243AD4-F978-4D67-A959-3DC053EDE48D}" dt="2022-05-09T23:24:29.987" v="6074" actId="478"/>
          <ac:picMkLst>
            <pc:docMk/>
            <pc:sldMk cId="3514233349" sldId="783"/>
            <ac:picMk id="30" creationId="{E2FAAA00-4D64-87E1-69D4-E5DBE1189174}"/>
          </ac:picMkLst>
        </pc:picChg>
        <pc:cxnChg chg="add del mod">
          <ac:chgData name="Nguyen Chi Son" userId="606856d02e9d83ac" providerId="LiveId" clId="{6D243AD4-F978-4D67-A959-3DC053EDE48D}" dt="2022-05-09T23:16:52.989" v="5692" actId="164"/>
          <ac:cxnSpMkLst>
            <pc:docMk/>
            <pc:sldMk cId="3514233349" sldId="783"/>
            <ac:cxnSpMk id="18" creationId="{270D70F4-4549-8879-7378-A9262E0D030C}"/>
          </ac:cxnSpMkLst>
        </pc:cxnChg>
        <pc:cxnChg chg="mod">
          <ac:chgData name="Nguyen Chi Son" userId="606856d02e9d83ac" providerId="LiveId" clId="{6D243AD4-F978-4D67-A959-3DC053EDE48D}" dt="2022-05-09T23:16:52.989" v="5692" actId="164"/>
          <ac:cxnSpMkLst>
            <pc:docMk/>
            <pc:sldMk cId="3514233349" sldId="783"/>
            <ac:cxnSpMk id="20" creationId="{82938206-8838-8197-590C-88FC9F6EDFA0}"/>
          </ac:cxnSpMkLst>
        </pc:cxnChg>
        <pc:cxnChg chg="mod">
          <ac:chgData name="Nguyen Chi Son" userId="606856d02e9d83ac" providerId="LiveId" clId="{6D243AD4-F978-4D67-A959-3DC053EDE48D}" dt="2022-05-09T23:16:52.989" v="5692" actId="164"/>
          <ac:cxnSpMkLst>
            <pc:docMk/>
            <pc:sldMk cId="3514233349" sldId="783"/>
            <ac:cxnSpMk id="23" creationId="{EF62FD74-FD05-ADA8-5E46-2C99F854B75E}"/>
          </ac:cxnSpMkLst>
        </pc:cxnChg>
      </pc:sldChg>
      <pc:sldChg chg="addSp delSp modSp add del mod delAnim">
        <pc:chgData name="Nguyen Chi Son" userId="606856d02e9d83ac" providerId="LiveId" clId="{6D243AD4-F978-4D67-A959-3DC053EDE48D}" dt="2022-05-10T00:59:08.441" v="7936" actId="47"/>
        <pc:sldMkLst>
          <pc:docMk/>
          <pc:sldMk cId="227209950" sldId="784"/>
        </pc:sldMkLst>
        <pc:spChg chg="mod">
          <ac:chgData name="Nguyen Chi Son" userId="606856d02e9d83ac" providerId="LiveId" clId="{6D243AD4-F978-4D67-A959-3DC053EDE48D}" dt="2022-05-10T00:41:21.846" v="6480" actId="20577"/>
          <ac:spMkLst>
            <pc:docMk/>
            <pc:sldMk cId="227209950" sldId="784"/>
            <ac:spMk id="2" creationId="{BA8A6260-CA4B-46A9-A06E-C71EE59E6992}"/>
          </ac:spMkLst>
        </pc:spChg>
        <pc:spChg chg="del">
          <ac:chgData name="Nguyen Chi Son" userId="606856d02e9d83ac" providerId="LiveId" clId="{6D243AD4-F978-4D67-A959-3DC053EDE48D}" dt="2022-05-10T00:36:48.482" v="6379" actId="478"/>
          <ac:spMkLst>
            <pc:docMk/>
            <pc:sldMk cId="227209950" sldId="784"/>
            <ac:spMk id="5" creationId="{5FCB6675-D220-43C6-AA0B-F5516442E11D}"/>
          </ac:spMkLst>
        </pc:spChg>
        <pc:spChg chg="add mod">
          <ac:chgData name="Nguyen Chi Son" userId="606856d02e9d83ac" providerId="LiveId" clId="{6D243AD4-F978-4D67-A959-3DC053EDE48D}" dt="2022-05-10T00:45:45.293" v="7366" actId="207"/>
          <ac:spMkLst>
            <pc:docMk/>
            <pc:sldMk cId="227209950" sldId="784"/>
            <ac:spMk id="11" creationId="{D28DD9EF-2CCF-E401-79E6-9032252F5FF9}"/>
          </ac:spMkLst>
        </pc:spChg>
        <pc:graphicFrameChg chg="del">
          <ac:chgData name="Nguyen Chi Son" userId="606856d02e9d83ac" providerId="LiveId" clId="{6D243AD4-F978-4D67-A959-3DC053EDE48D}" dt="2022-05-10T00:39:50.214" v="6380" actId="478"/>
          <ac:graphicFrameMkLst>
            <pc:docMk/>
            <pc:sldMk cId="227209950" sldId="784"/>
            <ac:graphicFrameMk id="6" creationId="{958CE3FE-48E3-45E6-9EFF-37A1076F5283}"/>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8" creationId="{B63BE909-3838-46BD-B286-31B8298D9894}"/>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9" creationId="{E6ABDB40-C45A-4A3E-B632-FE812F0BD4E9}"/>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10" creationId="{A6C4EAB6-8BD5-42F0-AD68-EEB1D5501FF4}"/>
          </ac:graphicFrameMkLst>
        </pc:graphicFrameChg>
      </pc:sldChg>
      <pc:sldChg chg="delSp add del modAnim">
        <pc:chgData name="Nguyen Chi Son" userId="606856d02e9d83ac" providerId="LiveId" clId="{6D243AD4-F978-4D67-A959-3DC053EDE48D}" dt="2022-05-09T23:26:49.457" v="6198" actId="47"/>
        <pc:sldMkLst>
          <pc:docMk/>
          <pc:sldMk cId="2796048029" sldId="784"/>
        </pc:sldMkLst>
        <pc:spChg chg="del">
          <ac:chgData name="Nguyen Chi Son" userId="606856d02e9d83ac" providerId="LiveId" clId="{6D243AD4-F978-4D67-A959-3DC053EDE48D}" dt="2022-05-09T23:26:38.685" v="6197" actId="478"/>
          <ac:spMkLst>
            <pc:docMk/>
            <pc:sldMk cId="2796048029" sldId="784"/>
            <ac:spMk id="15" creationId="{EC5263CE-BE2F-44C4-BD89-2666D2873C33}"/>
          </ac:spMkLst>
        </pc:spChg>
        <pc:spChg chg="del">
          <ac:chgData name="Nguyen Chi Son" userId="606856d02e9d83ac" providerId="LiveId" clId="{6D243AD4-F978-4D67-A959-3DC053EDE48D}" dt="2022-05-09T23:26:38.685" v="6197" actId="478"/>
          <ac:spMkLst>
            <pc:docMk/>
            <pc:sldMk cId="2796048029" sldId="784"/>
            <ac:spMk id="19" creationId="{9C339D16-68E4-43C4-A62E-D0146138D23B}"/>
          </ac:spMkLst>
        </pc:spChg>
        <pc:spChg chg="del">
          <ac:chgData name="Nguyen Chi Son" userId="606856d02e9d83ac" providerId="LiveId" clId="{6D243AD4-F978-4D67-A959-3DC053EDE48D}" dt="2022-05-09T23:26:38.685" v="6197" actId="478"/>
          <ac:spMkLst>
            <pc:docMk/>
            <pc:sldMk cId="2796048029" sldId="784"/>
            <ac:spMk id="21" creationId="{48AC10ED-74D7-E207-09FA-70C90E1296ED}"/>
          </ac:spMkLst>
        </pc:spChg>
        <pc:spChg chg="del">
          <ac:chgData name="Nguyen Chi Son" userId="606856d02e9d83ac" providerId="LiveId" clId="{6D243AD4-F978-4D67-A959-3DC053EDE48D}" dt="2022-05-09T23:26:38.685" v="6197" actId="478"/>
          <ac:spMkLst>
            <pc:docMk/>
            <pc:sldMk cId="2796048029" sldId="784"/>
            <ac:spMk id="25" creationId="{0D5A494E-EF26-2F8E-A832-BDE3D4B4142A}"/>
          </ac:spMkLst>
        </pc:spChg>
        <pc:spChg chg="del">
          <ac:chgData name="Nguyen Chi Son" userId="606856d02e9d83ac" providerId="LiveId" clId="{6D243AD4-F978-4D67-A959-3DC053EDE48D}" dt="2022-05-09T23:26:38.685" v="6197" actId="478"/>
          <ac:spMkLst>
            <pc:docMk/>
            <pc:sldMk cId="2796048029" sldId="784"/>
            <ac:spMk id="26" creationId="{52579209-DABA-D0A0-056F-9A50F430061C}"/>
          </ac:spMkLst>
        </pc:spChg>
        <pc:grpChg chg="del">
          <ac:chgData name="Nguyen Chi Son" userId="606856d02e9d83ac" providerId="LiveId" clId="{6D243AD4-F978-4D67-A959-3DC053EDE48D}" dt="2022-05-09T23:26:38.685" v="6197" actId="478"/>
          <ac:grpSpMkLst>
            <pc:docMk/>
            <pc:sldMk cId="2796048029" sldId="784"/>
            <ac:grpSpMk id="2" creationId="{486CD856-B8C2-1B14-F197-99D23FF9E919}"/>
          </ac:grpSpMkLst>
        </pc:grpChg>
        <pc:graphicFrameChg chg="del">
          <ac:chgData name="Nguyen Chi Son" userId="606856d02e9d83ac" providerId="LiveId" clId="{6D243AD4-F978-4D67-A959-3DC053EDE48D}" dt="2022-05-09T23:26:38.685" v="6197" actId="478"/>
          <ac:graphicFrameMkLst>
            <pc:docMk/>
            <pc:sldMk cId="2796048029" sldId="784"/>
            <ac:graphicFrameMk id="22" creationId="{A2670A03-6190-73EC-5EA7-F3E86533F90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4" creationId="{20B90098-6BA6-2590-27FA-BFAE2F1EADC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7" creationId="{42E8FFD0-2AD1-1A4B-9EE9-EBED28D580D4}"/>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9" creationId="{1F397B3A-3E4A-3EA4-118E-93736A998FA9}"/>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32" creationId="{06D50666-67D8-BDA5-611C-7AE3004DAD43}"/>
          </ac:graphicFrameMkLst>
        </pc:graphicFrameChg>
        <pc:picChg chg="del">
          <ac:chgData name="Nguyen Chi Son" userId="606856d02e9d83ac" providerId="LiveId" clId="{6D243AD4-F978-4D67-A959-3DC053EDE48D}" dt="2022-05-09T23:26:38.685" v="6197" actId="478"/>
          <ac:picMkLst>
            <pc:docMk/>
            <pc:sldMk cId="2796048029" sldId="784"/>
            <ac:picMk id="9" creationId="{D106480E-61A9-477D-9721-10DE87258CA2}"/>
          </ac:picMkLst>
        </pc:picChg>
      </pc:sldChg>
      <pc:sldChg chg="addSp delSp modSp add mod delAnim modAnim">
        <pc:chgData name="Nguyen Chi Son" userId="606856d02e9d83ac" providerId="LiveId" clId="{6D243AD4-F978-4D67-A959-3DC053EDE48D}" dt="2022-05-10T02:49:48.388" v="11939"/>
        <pc:sldMkLst>
          <pc:docMk/>
          <pc:sldMk cId="3278121036" sldId="785"/>
        </pc:sldMkLst>
        <pc:spChg chg="del">
          <ac:chgData name="Nguyen Chi Son" userId="606856d02e9d83ac" providerId="LiveId" clId="{6D243AD4-F978-4D67-A959-3DC053EDE48D}" dt="2022-05-10T01:06:20.579" v="8277" actId="478"/>
          <ac:spMkLst>
            <pc:docMk/>
            <pc:sldMk cId="3278121036" sldId="785"/>
            <ac:spMk id="14" creationId="{A530074C-9975-4D4F-AC15-005B11433C74}"/>
          </ac:spMkLst>
        </pc:spChg>
        <pc:spChg chg="del">
          <ac:chgData name="Nguyen Chi Son" userId="606856d02e9d83ac" providerId="LiveId" clId="{6D243AD4-F978-4D67-A959-3DC053EDE48D}" dt="2022-05-10T01:06:20.579" v="8277" actId="478"/>
          <ac:spMkLst>
            <pc:docMk/>
            <pc:sldMk cId="3278121036" sldId="785"/>
            <ac:spMk id="15" creationId="{EC5263CE-BE2F-44C4-BD89-2666D2873C33}"/>
          </ac:spMkLst>
        </pc:spChg>
        <pc:spChg chg="add mod">
          <ac:chgData name="Nguyen Chi Son" userId="606856d02e9d83ac" providerId="LiveId" clId="{6D243AD4-F978-4D67-A959-3DC053EDE48D}" dt="2022-05-10T01:06:20.881" v="8278"/>
          <ac:spMkLst>
            <pc:docMk/>
            <pc:sldMk cId="3278121036" sldId="785"/>
            <ac:spMk id="16" creationId="{3D8285F7-5972-A463-C1EB-DC3F1FFE52A0}"/>
          </ac:spMkLst>
        </pc:spChg>
        <pc:spChg chg="add mod">
          <ac:chgData name="Nguyen Chi Son" userId="606856d02e9d83ac" providerId="LiveId" clId="{6D243AD4-F978-4D67-A959-3DC053EDE48D}" dt="2022-05-10T01:06:20.881" v="8278"/>
          <ac:spMkLst>
            <pc:docMk/>
            <pc:sldMk cId="3278121036" sldId="785"/>
            <ac:spMk id="18" creationId="{B3B0B2A1-6AD8-6BC0-A5D4-FD27F3C34484}"/>
          </ac:spMkLst>
        </pc:spChg>
        <pc:spChg chg="mod">
          <ac:chgData name="Nguyen Chi Son" userId="606856d02e9d83ac" providerId="LiveId" clId="{6D243AD4-F978-4D67-A959-3DC053EDE48D}" dt="2022-05-10T01:21:30.798" v="8640" actId="20577"/>
          <ac:spMkLst>
            <pc:docMk/>
            <pc:sldMk cId="3278121036" sldId="785"/>
            <ac:spMk id="21" creationId="{50CCF181-DD22-1EFD-8B79-74BB108C144B}"/>
          </ac:spMkLst>
        </pc:spChg>
        <pc:spChg chg="add del mod">
          <ac:chgData name="Nguyen Chi Son" userId="606856d02e9d83ac" providerId="LiveId" clId="{6D243AD4-F978-4D67-A959-3DC053EDE48D}" dt="2022-05-10T01:21:33.592" v="8641" actId="478"/>
          <ac:spMkLst>
            <pc:docMk/>
            <pc:sldMk cId="3278121036" sldId="785"/>
            <ac:spMk id="25" creationId="{82C21226-CD12-1F2A-D8F0-67C871A0B7EE}"/>
          </ac:spMkLst>
        </pc:spChg>
        <pc:spChg chg="mod">
          <ac:chgData name="Nguyen Chi Son" userId="606856d02e9d83ac" providerId="LiveId" clId="{6D243AD4-F978-4D67-A959-3DC053EDE48D}" dt="2022-05-10T00:58:22.667" v="7913" actId="1076"/>
          <ac:spMkLst>
            <pc:docMk/>
            <pc:sldMk cId="3278121036" sldId="785"/>
            <ac:spMk id="26" creationId="{CD1D6AFE-9958-4D1E-9CD2-A14264240D52}"/>
          </ac:spMkLst>
        </pc:spChg>
        <pc:spChg chg="add del mod">
          <ac:chgData name="Nguyen Chi Son" userId="606856d02e9d83ac" providerId="LiveId" clId="{6D243AD4-F978-4D67-A959-3DC053EDE48D}" dt="2022-05-10T01:21:34.807" v="8642" actId="478"/>
          <ac:spMkLst>
            <pc:docMk/>
            <pc:sldMk cId="3278121036" sldId="785"/>
            <ac:spMk id="29" creationId="{C7045003-3EFA-6488-92FD-89873F413BC7}"/>
          </ac:spMkLst>
        </pc:spChg>
        <pc:spChg chg="add mod">
          <ac:chgData name="Nguyen Chi Son" userId="606856d02e9d83ac" providerId="LiveId" clId="{6D243AD4-F978-4D67-A959-3DC053EDE48D}" dt="2022-05-10T01:06:27.099" v="8279"/>
          <ac:spMkLst>
            <pc:docMk/>
            <pc:sldMk cId="3278121036" sldId="785"/>
            <ac:spMk id="30" creationId="{838B18E4-DC53-B570-58C6-ECC3F5065557}"/>
          </ac:spMkLst>
        </pc:spChg>
        <pc:graphicFrameChg chg="add mod">
          <ac:chgData name="Nguyen Chi Son" userId="606856d02e9d83ac" providerId="LiveId" clId="{6D243AD4-F978-4D67-A959-3DC053EDE48D}" dt="2022-05-10T01:06:20.881" v="8278"/>
          <ac:graphicFrameMkLst>
            <pc:docMk/>
            <pc:sldMk cId="3278121036" sldId="785"/>
            <ac:graphicFrameMk id="17" creationId="{BEF7788B-8DC8-5B4D-A0BA-E73F3E50DB3B}"/>
          </ac:graphicFrameMkLst>
        </pc:graphicFrameChg>
        <pc:graphicFrameChg chg="del mod">
          <ac:chgData name="Nguyen Chi Son" userId="606856d02e9d83ac" providerId="LiveId" clId="{6D243AD4-F978-4D67-A959-3DC053EDE48D}" dt="2022-05-10T01:06:20.579" v="8277" actId="478"/>
          <ac:graphicFrameMkLst>
            <pc:docMk/>
            <pc:sldMk cId="3278121036" sldId="785"/>
            <ac:graphicFrameMk id="20" creationId="{D72E10A1-EEFC-F859-3478-12AF31EF80AC}"/>
          </ac:graphicFrameMkLst>
        </pc:graphicFrameChg>
        <pc:picChg chg="mod">
          <ac:chgData name="Nguyen Chi Son" userId="606856d02e9d83ac" providerId="LiveId" clId="{6D243AD4-F978-4D67-A959-3DC053EDE48D}" dt="2022-05-10T00:58:09.802" v="7879" actId="196"/>
          <ac:picMkLst>
            <pc:docMk/>
            <pc:sldMk cId="3278121036" sldId="785"/>
            <ac:picMk id="22" creationId="{93222A87-91ED-4181-B1B0-A0B0D9FE2D30}"/>
          </ac:picMkLst>
        </pc:picChg>
        <pc:cxnChg chg="add del mod">
          <ac:chgData name="Nguyen Chi Son" userId="606856d02e9d83ac" providerId="LiveId" clId="{6D243AD4-F978-4D67-A959-3DC053EDE48D}" dt="2022-05-10T01:21:33.592" v="8641" actId="478"/>
          <ac:cxnSpMkLst>
            <pc:docMk/>
            <pc:sldMk cId="3278121036" sldId="785"/>
            <ac:cxnSpMk id="23" creationId="{ACB4786F-6714-E420-815E-020BD7D8BD95}"/>
          </ac:cxnSpMkLst>
        </pc:cxnChg>
        <pc:cxnChg chg="mod">
          <ac:chgData name="Nguyen Chi Son" userId="606856d02e9d83ac" providerId="LiveId" clId="{6D243AD4-F978-4D67-A959-3DC053EDE48D}" dt="2022-05-10T00:58:18.909" v="7911" actId="1037"/>
          <ac:cxnSpMkLst>
            <pc:docMk/>
            <pc:sldMk cId="3278121036" sldId="785"/>
            <ac:cxnSpMk id="24" creationId="{F21BDA72-869D-4250-88C3-F2480ADEC55F}"/>
          </ac:cxnSpMkLst>
        </pc:cxnChg>
        <pc:cxnChg chg="add del mod">
          <ac:chgData name="Nguyen Chi Son" userId="606856d02e9d83ac" providerId="LiveId" clId="{6D243AD4-F978-4D67-A959-3DC053EDE48D}" dt="2022-05-10T01:21:33.592" v="8641" actId="478"/>
          <ac:cxnSpMkLst>
            <pc:docMk/>
            <pc:sldMk cId="3278121036" sldId="785"/>
            <ac:cxnSpMk id="28" creationId="{1AD4AC11-4727-E73B-4943-C5E0671F9001}"/>
          </ac:cxnSpMkLst>
        </pc:cxnChg>
      </pc:sldChg>
      <pc:sldChg chg="addSp delSp modSp add mod delAnim modAnim">
        <pc:chgData name="Nguyen Chi Son" userId="606856d02e9d83ac" providerId="LiveId" clId="{6D243AD4-F978-4D67-A959-3DC053EDE48D}" dt="2022-05-10T02:53:38.522" v="12031"/>
        <pc:sldMkLst>
          <pc:docMk/>
          <pc:sldMk cId="4062520160" sldId="786"/>
        </pc:sldMkLst>
        <pc:spChg chg="mod">
          <ac:chgData name="Nguyen Chi Son" userId="606856d02e9d83ac" providerId="LiveId" clId="{6D243AD4-F978-4D67-A959-3DC053EDE48D}" dt="2022-05-10T01:18:03.703" v="8538" actId="20577"/>
          <ac:spMkLst>
            <pc:docMk/>
            <pc:sldMk cId="4062520160" sldId="786"/>
            <ac:spMk id="14" creationId="{A530074C-9975-4D4F-AC15-005B11433C74}"/>
          </ac:spMkLst>
        </pc:spChg>
        <pc:spChg chg="del mod">
          <ac:chgData name="Nguyen Chi Son" userId="606856d02e9d83ac" providerId="LiveId" clId="{6D243AD4-F978-4D67-A959-3DC053EDE48D}" dt="2022-05-10T01:08:18.428" v="8317" actId="478"/>
          <ac:spMkLst>
            <pc:docMk/>
            <pc:sldMk cId="4062520160" sldId="786"/>
            <ac:spMk id="15" creationId="{EC5263CE-BE2F-44C4-BD89-2666D2873C33}"/>
          </ac:spMkLst>
        </pc:spChg>
        <pc:spChg chg="mod">
          <ac:chgData name="Nguyen Chi Son" userId="606856d02e9d83ac" providerId="LiveId" clId="{6D243AD4-F978-4D67-A959-3DC053EDE48D}" dt="2022-05-10T01:02:01.387" v="8122" actId="20577"/>
          <ac:spMkLst>
            <pc:docMk/>
            <pc:sldMk cId="4062520160" sldId="786"/>
            <ac:spMk id="26" creationId="{CD1D6AFE-9958-4D1E-9CD2-A14264240D52}"/>
          </ac:spMkLst>
        </pc:spChg>
        <pc:spChg chg="mod">
          <ac:chgData name="Nguyen Chi Son" userId="606856d02e9d83ac" providerId="LiveId" clId="{6D243AD4-F978-4D67-A959-3DC053EDE48D}" dt="2022-05-10T01:02:06.625" v="8124" actId="1076"/>
          <ac:spMkLst>
            <pc:docMk/>
            <pc:sldMk cId="4062520160" sldId="786"/>
            <ac:spMk id="27" creationId="{DB6DD82A-4CA8-4623-BC36-43439A2C4434}"/>
          </ac:spMkLst>
        </pc:spChg>
        <pc:spChg chg="add del mod">
          <ac:chgData name="Nguyen Chi Son" userId="606856d02e9d83ac" providerId="LiveId" clId="{6D243AD4-F978-4D67-A959-3DC053EDE48D}" dt="2022-05-10T01:21:57.765" v="8651" actId="478"/>
          <ac:spMkLst>
            <pc:docMk/>
            <pc:sldMk cId="4062520160" sldId="786"/>
            <ac:spMk id="30" creationId="{14242EE3-1BBA-E52F-904C-00471BFBE26E}"/>
          </ac:spMkLst>
        </pc:spChg>
        <pc:spChg chg="add mod">
          <ac:chgData name="Nguyen Chi Son" userId="606856d02e9d83ac" providerId="LiveId" clId="{6D243AD4-F978-4D67-A959-3DC053EDE48D}" dt="2022-05-10T01:11:06.250" v="8468" actId="1076"/>
          <ac:spMkLst>
            <pc:docMk/>
            <pc:sldMk cId="4062520160" sldId="786"/>
            <ac:spMk id="31" creationId="{9FB5392C-8E74-D438-8BF7-5DFFA7D18C77}"/>
          </ac:spMkLst>
        </pc:spChg>
        <pc:spChg chg="add mod">
          <ac:chgData name="Nguyen Chi Son" userId="606856d02e9d83ac" providerId="LiveId" clId="{6D243AD4-F978-4D67-A959-3DC053EDE48D}" dt="2022-05-10T01:22:09.424" v="8760" actId="20577"/>
          <ac:spMkLst>
            <pc:docMk/>
            <pc:sldMk cId="4062520160" sldId="786"/>
            <ac:spMk id="32" creationId="{6D132548-C836-CEAF-1992-2E58A8D3484A}"/>
          </ac:spMkLst>
        </pc:spChg>
        <pc:spChg chg="add mod">
          <ac:chgData name="Nguyen Chi Son" userId="606856d02e9d83ac" providerId="LiveId" clId="{6D243AD4-F978-4D67-A959-3DC053EDE48D}" dt="2022-05-10T01:08:28.458" v="8327"/>
          <ac:spMkLst>
            <pc:docMk/>
            <pc:sldMk cId="4062520160" sldId="786"/>
            <ac:spMk id="33" creationId="{C7172027-4F61-8E1F-4662-7EAD5E6F344A}"/>
          </ac:spMkLst>
        </pc:spChg>
        <pc:graphicFrameChg chg="del">
          <ac:chgData name="Nguyen Chi Son" userId="606856d02e9d83ac" providerId="LiveId" clId="{6D243AD4-F978-4D67-A959-3DC053EDE48D}" dt="2022-05-10T00:59:57.953" v="7948" actId="478"/>
          <ac:graphicFrameMkLst>
            <pc:docMk/>
            <pc:sldMk cId="4062520160" sldId="786"/>
            <ac:graphicFrameMk id="13" creationId="{93877B7C-1BB9-4A36-B685-B97727B0F31B}"/>
          </ac:graphicFrameMkLst>
        </pc:graphicFrameChg>
        <pc:graphicFrameChg chg="del">
          <ac:chgData name="Nguyen Chi Son" userId="606856d02e9d83ac" providerId="LiveId" clId="{6D243AD4-F978-4D67-A959-3DC053EDE48D}" dt="2022-05-10T00:59:56.526" v="7947" actId="478"/>
          <ac:graphicFrameMkLst>
            <pc:docMk/>
            <pc:sldMk cId="4062520160" sldId="786"/>
            <ac:graphicFrameMk id="16" creationId="{B11A5CA0-5F43-4EBA-B901-1FB23B551E76}"/>
          </ac:graphicFrameMkLst>
        </pc:graphicFrameChg>
        <pc:graphicFrameChg chg="del">
          <ac:chgData name="Nguyen Chi Son" userId="606856d02e9d83ac" providerId="LiveId" clId="{6D243AD4-F978-4D67-A959-3DC053EDE48D}" dt="2022-05-10T00:59:55.223" v="7945" actId="478"/>
          <ac:graphicFrameMkLst>
            <pc:docMk/>
            <pc:sldMk cId="4062520160" sldId="786"/>
            <ac:graphicFrameMk id="17" creationId="{26E13E92-87BD-4853-B63B-82BFB2B09132}"/>
          </ac:graphicFrameMkLst>
        </pc:graphicFrameChg>
        <pc:graphicFrameChg chg="del">
          <ac:chgData name="Nguyen Chi Son" userId="606856d02e9d83ac" providerId="LiveId" clId="{6D243AD4-F978-4D67-A959-3DC053EDE48D}" dt="2022-05-10T00:59:55.991" v="7946" actId="478"/>
          <ac:graphicFrameMkLst>
            <pc:docMk/>
            <pc:sldMk cId="4062520160" sldId="786"/>
            <ac:graphicFrameMk id="18" creationId="{E4B914AD-F8F3-4055-8BE4-568DC8188E56}"/>
          </ac:graphicFrameMkLst>
        </pc:graphicFrameChg>
        <pc:graphicFrameChg chg="add mod">
          <ac:chgData name="Nguyen Chi Son" userId="606856d02e9d83ac" providerId="LiveId" clId="{6D243AD4-F978-4D67-A959-3DC053EDE48D}" dt="2022-05-10T01:11:52.794" v="8508" actId="1035"/>
          <ac:graphicFrameMkLst>
            <pc:docMk/>
            <pc:sldMk cId="4062520160" sldId="786"/>
            <ac:graphicFrameMk id="22" creationId="{12D3960A-FB8D-F0D4-8A84-3537CAECAE4B}"/>
          </ac:graphicFrameMkLst>
        </pc:graphicFrameChg>
        <pc:cxnChg chg="add del mod">
          <ac:chgData name="Nguyen Chi Son" userId="606856d02e9d83ac" providerId="LiveId" clId="{6D243AD4-F978-4D67-A959-3DC053EDE48D}" dt="2022-05-10T01:21:57.765" v="8651" actId="478"/>
          <ac:cxnSpMkLst>
            <pc:docMk/>
            <pc:sldMk cId="4062520160" sldId="786"/>
            <ac:cxnSpMk id="29" creationId="{C891265C-ADC4-0EB2-DE4F-2B4B46CC26BC}"/>
          </ac:cxnSpMkLst>
        </pc:cxnChg>
      </pc:sldChg>
      <pc:sldChg chg="addSp delSp modSp add mod delAnim modAnim">
        <pc:chgData name="Nguyen Chi Son" userId="606856d02e9d83ac" providerId="LiveId" clId="{6D243AD4-F978-4D67-A959-3DC053EDE48D}" dt="2022-05-10T02:50:44.908" v="11950"/>
        <pc:sldMkLst>
          <pc:docMk/>
          <pc:sldMk cId="2806807792" sldId="787"/>
        </pc:sldMkLst>
        <pc:spChg chg="del">
          <ac:chgData name="Nguyen Chi Son" userId="606856d02e9d83ac" providerId="LiveId" clId="{6D243AD4-F978-4D67-A959-3DC053EDE48D}" dt="2022-05-10T01:10:51.046" v="8449" actId="478"/>
          <ac:spMkLst>
            <pc:docMk/>
            <pc:sldMk cId="2806807792" sldId="787"/>
            <ac:spMk id="14" creationId="{A530074C-9975-4D4F-AC15-005B11433C74}"/>
          </ac:spMkLst>
        </pc:spChg>
        <pc:spChg chg="del">
          <ac:chgData name="Nguyen Chi Son" userId="606856d02e9d83ac" providerId="LiveId" clId="{6D243AD4-F978-4D67-A959-3DC053EDE48D}" dt="2022-05-10T01:10:51.046" v="8449" actId="478"/>
          <ac:spMkLst>
            <pc:docMk/>
            <pc:sldMk cId="2806807792" sldId="787"/>
            <ac:spMk id="15" creationId="{EC5263CE-BE2F-44C4-BD89-2666D2873C33}"/>
          </ac:spMkLst>
        </pc:spChg>
        <pc:spChg chg="add del mod">
          <ac:chgData name="Nguyen Chi Son" userId="606856d02e9d83ac" providerId="LiveId" clId="{6D243AD4-F978-4D67-A959-3DC053EDE48D}" dt="2022-05-10T01:11:20.372" v="8477" actId="478"/>
          <ac:spMkLst>
            <pc:docMk/>
            <pc:sldMk cId="2806807792" sldId="787"/>
            <ac:spMk id="26" creationId="{34BA1DE6-2761-4107-49E9-6BE587EFC50F}"/>
          </ac:spMkLst>
        </pc:spChg>
        <pc:spChg chg="mod">
          <ac:chgData name="Nguyen Chi Son" userId="606856d02e9d83ac" providerId="LiveId" clId="{6D243AD4-F978-4D67-A959-3DC053EDE48D}" dt="2022-05-10T01:24:18.474" v="8812" actId="20577"/>
          <ac:spMkLst>
            <pc:docMk/>
            <pc:sldMk cId="2806807792" sldId="787"/>
            <ac:spMk id="35" creationId="{12648DC9-AD67-4470-80FD-2DB5C917A29E}"/>
          </ac:spMkLst>
        </pc:spChg>
        <pc:spChg chg="mod">
          <ac:chgData name="Nguyen Chi Son" userId="606856d02e9d83ac" providerId="LiveId" clId="{6D243AD4-F978-4D67-A959-3DC053EDE48D}" dt="2022-05-10T01:24:19.777" v="8813" actId="20577"/>
          <ac:spMkLst>
            <pc:docMk/>
            <pc:sldMk cId="2806807792" sldId="787"/>
            <ac:spMk id="36" creationId="{B2B6DEED-D282-4646-8D37-15F782A68155}"/>
          </ac:spMkLst>
        </pc:spChg>
        <pc:spChg chg="del">
          <ac:chgData name="Nguyen Chi Son" userId="606856d02e9d83ac" providerId="LiveId" clId="{6D243AD4-F978-4D67-A959-3DC053EDE48D}" dt="2022-05-10T01:10:51.046" v="8449" actId="478"/>
          <ac:spMkLst>
            <pc:docMk/>
            <pc:sldMk cId="2806807792" sldId="787"/>
            <ac:spMk id="38" creationId="{CCCB0DF8-D665-4161-8E8F-DB8DCF04F067}"/>
          </ac:spMkLst>
        </pc:spChg>
        <pc:spChg chg="add del mod">
          <ac:chgData name="Nguyen Chi Son" userId="606856d02e9d83ac" providerId="LiveId" clId="{6D243AD4-F978-4D67-A959-3DC053EDE48D}" dt="2022-05-10T01:11:20.372" v="8477" actId="478"/>
          <ac:spMkLst>
            <pc:docMk/>
            <pc:sldMk cId="2806807792" sldId="787"/>
            <ac:spMk id="40" creationId="{DE089CA5-91ED-262B-C319-5801DC72CE52}"/>
          </ac:spMkLst>
        </pc:spChg>
        <pc:spChg chg="add del mod">
          <ac:chgData name="Nguyen Chi Son" userId="606856d02e9d83ac" providerId="LiveId" clId="{6D243AD4-F978-4D67-A959-3DC053EDE48D}" dt="2022-05-10T01:11:20.372" v="8477" actId="478"/>
          <ac:spMkLst>
            <pc:docMk/>
            <pc:sldMk cId="2806807792" sldId="787"/>
            <ac:spMk id="41" creationId="{8A79226D-945E-F450-B16D-48914246340B}"/>
          </ac:spMkLst>
        </pc:spChg>
        <pc:spChg chg="add del mod">
          <ac:chgData name="Nguyen Chi Son" userId="606856d02e9d83ac" providerId="LiveId" clId="{6D243AD4-F978-4D67-A959-3DC053EDE48D}" dt="2022-05-10T01:11:20.372" v="8477" actId="478"/>
          <ac:spMkLst>
            <pc:docMk/>
            <pc:sldMk cId="2806807792" sldId="787"/>
            <ac:spMk id="42" creationId="{796C57D6-D5C9-4D5C-C911-85507FD64342}"/>
          </ac:spMkLst>
        </pc:spChg>
        <pc:spChg chg="add del mod">
          <ac:chgData name="Nguyen Chi Son" userId="606856d02e9d83ac" providerId="LiveId" clId="{6D243AD4-F978-4D67-A959-3DC053EDE48D}" dt="2022-05-10T01:11:20.372" v="8477" actId="478"/>
          <ac:spMkLst>
            <pc:docMk/>
            <pc:sldMk cId="2806807792" sldId="787"/>
            <ac:spMk id="43" creationId="{FF72E5FE-247A-F2D9-32E1-29E6D6D1D462}"/>
          </ac:spMkLst>
        </pc:spChg>
        <pc:spChg chg="add del mod">
          <ac:chgData name="Nguyen Chi Son" userId="606856d02e9d83ac" providerId="LiveId" clId="{6D243AD4-F978-4D67-A959-3DC053EDE48D}" dt="2022-05-10T01:11:22.450" v="8479"/>
          <ac:spMkLst>
            <pc:docMk/>
            <pc:sldMk cId="2806807792" sldId="787"/>
            <ac:spMk id="45" creationId="{0EEF074D-0ECF-0B5D-88E6-396AA0871032}"/>
          </ac:spMkLst>
        </pc:spChg>
        <pc:spChg chg="add del mod">
          <ac:chgData name="Nguyen Chi Son" userId="606856d02e9d83ac" providerId="LiveId" clId="{6D243AD4-F978-4D67-A959-3DC053EDE48D}" dt="2022-05-10T01:11:22.450" v="8479"/>
          <ac:spMkLst>
            <pc:docMk/>
            <pc:sldMk cId="2806807792" sldId="787"/>
            <ac:spMk id="46" creationId="{0F7CB828-F849-17A5-A430-BF1B3F668BC0}"/>
          </ac:spMkLst>
        </pc:spChg>
        <pc:spChg chg="add del mod">
          <ac:chgData name="Nguyen Chi Son" userId="606856d02e9d83ac" providerId="LiveId" clId="{6D243AD4-F978-4D67-A959-3DC053EDE48D}" dt="2022-05-10T01:11:22.450" v="8479"/>
          <ac:spMkLst>
            <pc:docMk/>
            <pc:sldMk cId="2806807792" sldId="787"/>
            <ac:spMk id="49" creationId="{DCAC3029-6255-D9AA-D8EB-779C7B0084F4}"/>
          </ac:spMkLst>
        </pc:spChg>
        <pc:spChg chg="add del mod">
          <ac:chgData name="Nguyen Chi Son" userId="606856d02e9d83ac" providerId="LiveId" clId="{6D243AD4-F978-4D67-A959-3DC053EDE48D}" dt="2022-05-10T01:11:22.450" v="8479"/>
          <ac:spMkLst>
            <pc:docMk/>
            <pc:sldMk cId="2806807792" sldId="787"/>
            <ac:spMk id="50" creationId="{787827E6-A7B8-050C-6092-9BAFA6D2024D}"/>
          </ac:spMkLst>
        </pc:spChg>
        <pc:spChg chg="add del mod">
          <ac:chgData name="Nguyen Chi Son" userId="606856d02e9d83ac" providerId="LiveId" clId="{6D243AD4-F978-4D67-A959-3DC053EDE48D}" dt="2022-05-10T01:11:22.450" v="8479"/>
          <ac:spMkLst>
            <pc:docMk/>
            <pc:sldMk cId="2806807792" sldId="787"/>
            <ac:spMk id="51" creationId="{B686E357-8F5E-6C2C-D04C-F7A60BEED8CB}"/>
          </ac:spMkLst>
        </pc:spChg>
        <pc:spChg chg="add del mod">
          <ac:chgData name="Nguyen Chi Son" userId="606856d02e9d83ac" providerId="LiveId" clId="{6D243AD4-F978-4D67-A959-3DC053EDE48D}" dt="2022-05-10T01:11:22.450" v="8479"/>
          <ac:spMkLst>
            <pc:docMk/>
            <pc:sldMk cId="2806807792" sldId="787"/>
            <ac:spMk id="52" creationId="{470AB4A9-645F-D2B3-75A9-F2EB3675108F}"/>
          </ac:spMkLst>
        </pc:spChg>
        <pc:spChg chg="add mod">
          <ac:chgData name="Nguyen Chi Son" userId="606856d02e9d83ac" providerId="LiveId" clId="{6D243AD4-F978-4D67-A959-3DC053EDE48D}" dt="2022-05-10T01:56:23.949" v="9965" actId="5793"/>
          <ac:spMkLst>
            <pc:docMk/>
            <pc:sldMk cId="2806807792" sldId="787"/>
            <ac:spMk id="53" creationId="{112B75AE-5F83-072E-DDA4-D117CFE80B41}"/>
          </ac:spMkLst>
        </pc:spChg>
        <pc:spChg chg="add del mod">
          <ac:chgData name="Nguyen Chi Son" userId="606856d02e9d83ac" providerId="LiveId" clId="{6D243AD4-F978-4D67-A959-3DC053EDE48D}" dt="2022-05-10T01:22:40.542" v="8761" actId="478"/>
          <ac:spMkLst>
            <pc:docMk/>
            <pc:sldMk cId="2806807792" sldId="787"/>
            <ac:spMk id="56" creationId="{D57D6523-2EE6-774B-86F3-AC8B4A9E9932}"/>
          </ac:spMkLst>
        </pc:spChg>
        <pc:spChg chg="add mod">
          <ac:chgData name="Nguyen Chi Son" userId="606856d02e9d83ac" providerId="LiveId" clId="{6D243AD4-F978-4D67-A959-3DC053EDE48D}" dt="2022-05-10T01:11:29.899" v="8494" actId="1035"/>
          <ac:spMkLst>
            <pc:docMk/>
            <pc:sldMk cId="2806807792" sldId="787"/>
            <ac:spMk id="57" creationId="{626428BF-997B-2047-41B3-465B44887A9D}"/>
          </ac:spMkLst>
        </pc:spChg>
        <pc:spChg chg="add mod">
          <ac:chgData name="Nguyen Chi Son" userId="606856d02e9d83ac" providerId="LiveId" clId="{6D243AD4-F978-4D67-A959-3DC053EDE48D}" dt="2022-05-10T01:43:47.532" v="9335" actId="58"/>
          <ac:spMkLst>
            <pc:docMk/>
            <pc:sldMk cId="2806807792" sldId="787"/>
            <ac:spMk id="58" creationId="{1681926D-4503-546B-E82D-6A10D2F6CCB5}"/>
          </ac:spMkLst>
        </pc:spChg>
        <pc:spChg chg="add mod">
          <ac:chgData name="Nguyen Chi Son" userId="606856d02e9d83ac" providerId="LiveId" clId="{6D243AD4-F978-4D67-A959-3DC053EDE48D}" dt="2022-05-10T01:11:29.899" v="8494" actId="1035"/>
          <ac:spMkLst>
            <pc:docMk/>
            <pc:sldMk cId="2806807792" sldId="787"/>
            <ac:spMk id="59" creationId="{4B008929-5AF6-8988-9DD2-B4F2BA64DF2B}"/>
          </ac:spMkLst>
        </pc:spChg>
        <pc:graphicFrameChg chg="del">
          <ac:chgData name="Nguyen Chi Son" userId="606856d02e9d83ac" providerId="LiveId" clId="{6D243AD4-F978-4D67-A959-3DC053EDE48D}" dt="2022-05-10T01:10:51.046" v="8449" actId="478"/>
          <ac:graphicFrameMkLst>
            <pc:docMk/>
            <pc:sldMk cId="2806807792" sldId="787"/>
            <ac:graphicFrameMk id="16" creationId="{B11A5CA0-5F43-4EBA-B901-1FB23B551E7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7" creationId="{26E13E92-87BD-4853-B63B-82BFB2B0913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8" creationId="{E4B914AD-F8F3-4055-8BE4-568DC8188E5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2" creationId="{4E96C7B9-B811-4176-9E8E-0F3DB8D21A93}"/>
          </ac:graphicFrameMkLst>
        </pc:graphicFrameChg>
        <pc:graphicFrameChg chg="add del mod">
          <ac:chgData name="Nguyen Chi Son" userId="606856d02e9d83ac" providerId="LiveId" clId="{6D243AD4-F978-4D67-A959-3DC053EDE48D}" dt="2022-05-10T01:11:20.372" v="8477" actId="478"/>
          <ac:graphicFrameMkLst>
            <pc:docMk/>
            <pc:sldMk cId="2806807792" sldId="787"/>
            <ac:graphicFrameMk id="27" creationId="{768A77AD-6AD0-BA58-CBFD-93861754627B}"/>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9" creationId="{60465367-521E-40C3-9C99-A0241FCEBE2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0" creationId="{48CE5211-4935-4B8D-8482-9533145DB4F0}"/>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1" creationId="{B42BC061-B2F2-4F64-B623-8079C1990613}"/>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2" creationId="{9E804F30-297E-4012-9349-A7B32235BB40}"/>
          </ac:graphicFrameMkLst>
        </pc:graphicFrameChg>
        <pc:graphicFrameChg chg="add del mod">
          <ac:chgData name="Nguyen Chi Son" userId="606856d02e9d83ac" providerId="LiveId" clId="{6D243AD4-F978-4D67-A959-3DC053EDE48D}" dt="2022-05-10T01:11:22.450" v="8479"/>
          <ac:graphicFrameMkLst>
            <pc:docMk/>
            <pc:sldMk cId="2806807792" sldId="787"/>
            <ac:graphicFrameMk id="47" creationId="{542F07F6-E0C0-7937-3E54-2F40A73B04B6}"/>
          </ac:graphicFrameMkLst>
        </pc:graphicFrameChg>
        <pc:graphicFrameChg chg="add del mod">
          <ac:chgData name="Nguyen Chi Son" userId="606856d02e9d83ac" providerId="LiveId" clId="{6D243AD4-F978-4D67-A959-3DC053EDE48D}" dt="2022-05-10T01:24:07.392" v="8788" actId="478"/>
          <ac:graphicFrameMkLst>
            <pc:docMk/>
            <pc:sldMk cId="2806807792" sldId="787"/>
            <ac:graphicFrameMk id="54" creationId="{20B7B5DB-DF84-32F2-8B6E-036D74647B88}"/>
          </ac:graphicFrameMkLst>
        </pc:graphicFrameChg>
        <pc:graphicFrameChg chg="add mod">
          <ac:chgData name="Nguyen Chi Son" userId="606856d02e9d83ac" providerId="LiveId" clId="{6D243AD4-F978-4D67-A959-3DC053EDE48D}" dt="2022-05-10T01:25:10.542" v="8877" actId="1035"/>
          <ac:graphicFrameMkLst>
            <pc:docMk/>
            <pc:sldMk cId="2806807792" sldId="787"/>
            <ac:graphicFrameMk id="60" creationId="{6062C9D4-B646-3444-6881-DAB53EAA523E}"/>
          </ac:graphicFrameMkLst>
        </pc:graphicFrameChg>
        <pc:cxnChg chg="add del mod">
          <ac:chgData name="Nguyen Chi Son" userId="606856d02e9d83ac" providerId="LiveId" clId="{6D243AD4-F978-4D67-A959-3DC053EDE48D}" dt="2022-05-10T01:11:20.372" v="8477" actId="478"/>
          <ac:cxnSpMkLst>
            <pc:docMk/>
            <pc:sldMk cId="2806807792" sldId="787"/>
            <ac:cxnSpMk id="39" creationId="{1EE98EA4-3B9A-5AD8-F340-AB9F1EC1BC17}"/>
          </ac:cxnSpMkLst>
        </pc:cxnChg>
        <pc:cxnChg chg="add del mod">
          <ac:chgData name="Nguyen Chi Son" userId="606856d02e9d83ac" providerId="LiveId" clId="{6D243AD4-F978-4D67-A959-3DC053EDE48D}" dt="2022-05-10T01:11:22.450" v="8479"/>
          <ac:cxnSpMkLst>
            <pc:docMk/>
            <pc:sldMk cId="2806807792" sldId="787"/>
            <ac:cxnSpMk id="44" creationId="{9DEE3E3C-2DB1-9056-F5BC-7EFA2E449EF9}"/>
          </ac:cxnSpMkLst>
        </pc:cxnChg>
        <pc:cxnChg chg="add del mod">
          <ac:chgData name="Nguyen Chi Son" userId="606856d02e9d83ac" providerId="LiveId" clId="{6D243AD4-F978-4D67-A959-3DC053EDE48D}" dt="2022-05-10T01:11:22.450" v="8479"/>
          <ac:cxnSpMkLst>
            <pc:docMk/>
            <pc:sldMk cId="2806807792" sldId="787"/>
            <ac:cxnSpMk id="48" creationId="{553AB619-BDC9-392F-A07F-03300E2B4C2C}"/>
          </ac:cxnSpMkLst>
        </pc:cxnChg>
        <pc:cxnChg chg="add del mod">
          <ac:chgData name="Nguyen Chi Son" userId="606856d02e9d83ac" providerId="LiveId" clId="{6D243AD4-F978-4D67-A959-3DC053EDE48D}" dt="2022-05-10T01:22:40.542" v="8761" actId="478"/>
          <ac:cxnSpMkLst>
            <pc:docMk/>
            <pc:sldMk cId="2806807792" sldId="787"/>
            <ac:cxnSpMk id="55" creationId="{AD76FEBE-5373-175E-2183-BE08D6213971}"/>
          </ac:cxnSpMkLst>
        </pc:cxnChg>
      </pc:sldChg>
      <pc:sldChg chg="addSp delSp modSp add mod delAnim modAnim">
        <pc:chgData name="Nguyen Chi Son" userId="606856d02e9d83ac" providerId="LiveId" clId="{6D243AD4-F978-4D67-A959-3DC053EDE48D}" dt="2022-05-10T02:50:26.243" v="11946"/>
        <pc:sldMkLst>
          <pc:docMk/>
          <pc:sldMk cId="2750845603" sldId="788"/>
        </pc:sldMkLst>
        <pc:spChg chg="mod">
          <ac:chgData name="Nguyen Chi Son" userId="606856d02e9d83ac" providerId="LiveId" clId="{6D243AD4-F978-4D67-A959-3DC053EDE48D}" dt="2022-05-10T01:56:28.965" v="9968" actId="20577"/>
          <ac:spMkLst>
            <pc:docMk/>
            <pc:sldMk cId="2750845603" sldId="788"/>
            <ac:spMk id="53" creationId="{112B75AE-5F83-072E-DDA4-D117CFE80B41}"/>
          </ac:spMkLst>
        </pc:spChg>
        <pc:spChg chg="del mod">
          <ac:chgData name="Nguyen Chi Son" userId="606856d02e9d83ac" providerId="LiveId" clId="{6D243AD4-F978-4D67-A959-3DC053EDE48D}" dt="2022-05-10T01:46:02.835" v="9431" actId="478"/>
          <ac:spMkLst>
            <pc:docMk/>
            <pc:sldMk cId="2750845603" sldId="788"/>
            <ac:spMk id="58" creationId="{1681926D-4503-546B-E82D-6A10D2F6CCB5}"/>
          </ac:spMkLst>
        </pc:spChg>
        <pc:graphicFrameChg chg="add mod">
          <ac:chgData name="Nguyen Chi Son" userId="606856d02e9d83ac" providerId="LiveId" clId="{6D243AD4-F978-4D67-A959-3DC053EDE48D}" dt="2022-05-10T01:47:19.973" v="9440" actId="1076"/>
          <ac:graphicFrameMkLst>
            <pc:docMk/>
            <pc:sldMk cId="2750845603" sldId="788"/>
            <ac:graphicFrameMk id="22" creationId="{75DD69D5-86B7-E733-2076-C5531FD2B0D6}"/>
          </ac:graphicFrameMkLst>
        </pc:graphicFrameChg>
      </pc:sldChg>
      <pc:sldChg chg="addSp delSp modSp add mod delAnim modAnim">
        <pc:chgData name="Nguyen Chi Son" userId="606856d02e9d83ac" providerId="LiveId" clId="{6D243AD4-F978-4D67-A959-3DC053EDE48D}" dt="2022-05-10T02:53:12.754" v="12030"/>
        <pc:sldMkLst>
          <pc:docMk/>
          <pc:sldMk cId="1403186154" sldId="789"/>
        </pc:sldMkLst>
        <pc:spChg chg="add mod">
          <ac:chgData name="Nguyen Chi Son" userId="606856d02e9d83ac" providerId="LiveId" clId="{6D243AD4-F978-4D67-A959-3DC053EDE48D}" dt="2022-05-10T02:02:42.107" v="10038" actId="1076"/>
          <ac:spMkLst>
            <pc:docMk/>
            <pc:sldMk cId="1403186154" sldId="789"/>
            <ac:spMk id="16" creationId="{20437F63-991D-4CA1-3CD1-0E0BD2329DF3}"/>
          </ac:spMkLst>
        </pc:spChg>
        <pc:spChg chg="mod">
          <ac:chgData name="Nguyen Chi Son" userId="606856d02e9d83ac" providerId="LiveId" clId="{6D243AD4-F978-4D67-A959-3DC053EDE48D}" dt="2022-05-10T02:33:51.252" v="10982" actId="20577"/>
          <ac:spMkLst>
            <pc:docMk/>
            <pc:sldMk cId="1403186154" sldId="789"/>
            <ac:spMk id="19" creationId="{9C339D16-68E4-43C4-A62E-D0146138D23B}"/>
          </ac:spMkLst>
        </pc:spChg>
        <pc:spChg chg="del">
          <ac:chgData name="Nguyen Chi Son" userId="606856d02e9d83ac" providerId="LiveId" clId="{6D243AD4-F978-4D67-A959-3DC053EDE48D}" dt="2022-05-10T01:48:35.924" v="9442" actId="478"/>
          <ac:spMkLst>
            <pc:docMk/>
            <pc:sldMk cId="1403186154" sldId="789"/>
            <ac:spMk id="20" creationId="{08CE1102-CA77-4608-B428-8C6F1F6A5480}"/>
          </ac:spMkLst>
        </pc:spChg>
        <pc:spChg chg="del">
          <ac:chgData name="Nguyen Chi Son" userId="606856d02e9d83ac" providerId="LiveId" clId="{6D243AD4-F978-4D67-A959-3DC053EDE48D}" dt="2022-05-10T01:48:35.924" v="9442" actId="478"/>
          <ac:spMkLst>
            <pc:docMk/>
            <pc:sldMk cId="1403186154" sldId="789"/>
            <ac:spMk id="21" creationId="{6B00622C-4FBB-4182-9D48-F59B3C49B799}"/>
          </ac:spMkLst>
        </pc:spChg>
        <pc:spChg chg="del">
          <ac:chgData name="Nguyen Chi Son" userId="606856d02e9d83ac" providerId="LiveId" clId="{6D243AD4-F978-4D67-A959-3DC053EDE48D}" dt="2022-05-10T01:48:35.924" v="9442" actId="478"/>
          <ac:spMkLst>
            <pc:docMk/>
            <pc:sldMk cId="1403186154" sldId="789"/>
            <ac:spMk id="28" creationId="{D46309C5-5371-4322-B302-5322A187EB80}"/>
          </ac:spMkLst>
        </pc:spChg>
        <pc:spChg chg="mod">
          <ac:chgData name="Nguyen Chi Son" userId="606856d02e9d83ac" providerId="LiveId" clId="{6D243AD4-F978-4D67-A959-3DC053EDE48D}" dt="2022-05-10T01:50:10.092" v="9814"/>
          <ac:spMkLst>
            <pc:docMk/>
            <pc:sldMk cId="1403186154" sldId="789"/>
            <ac:spMk id="29" creationId="{C9F361D1-4706-619F-B730-50ED4EF75AA1}"/>
          </ac:spMkLst>
        </pc:spChg>
        <pc:spChg chg="mod">
          <ac:chgData name="Nguyen Chi Son" userId="606856d02e9d83ac" providerId="LiveId" clId="{6D243AD4-F978-4D67-A959-3DC053EDE48D}" dt="2022-05-10T01:50:10.092" v="9814"/>
          <ac:spMkLst>
            <pc:docMk/>
            <pc:sldMk cId="1403186154" sldId="789"/>
            <ac:spMk id="30" creationId="{A431CB05-36F5-537C-5E55-E9D5BB539F0A}"/>
          </ac:spMkLst>
        </pc:spChg>
        <pc:spChg chg="mod">
          <ac:chgData name="Nguyen Chi Son" userId="606856d02e9d83ac" providerId="LiveId" clId="{6D243AD4-F978-4D67-A959-3DC053EDE48D}" dt="2022-05-10T01:50:10.092" v="9814"/>
          <ac:spMkLst>
            <pc:docMk/>
            <pc:sldMk cId="1403186154" sldId="789"/>
            <ac:spMk id="31" creationId="{483C1D83-ED28-0E13-0F18-774D45DE05C1}"/>
          </ac:spMkLst>
        </pc:spChg>
        <pc:spChg chg="mod">
          <ac:chgData name="Nguyen Chi Son" userId="606856d02e9d83ac" providerId="LiveId" clId="{6D243AD4-F978-4D67-A959-3DC053EDE48D}" dt="2022-05-10T01:50:10.092" v="9814"/>
          <ac:spMkLst>
            <pc:docMk/>
            <pc:sldMk cId="1403186154" sldId="789"/>
            <ac:spMk id="32" creationId="{AA85FB2B-321C-CF1F-38B0-21CE080A0709}"/>
          </ac:spMkLst>
        </pc:spChg>
        <pc:spChg chg="del">
          <ac:chgData name="Nguyen Chi Son" userId="606856d02e9d83ac" providerId="LiveId" clId="{6D243AD4-F978-4D67-A959-3DC053EDE48D}" dt="2022-05-10T01:48:35.924" v="9442" actId="478"/>
          <ac:spMkLst>
            <pc:docMk/>
            <pc:sldMk cId="1403186154" sldId="789"/>
            <ac:spMk id="35" creationId="{12648DC9-AD67-4470-80FD-2DB5C917A29E}"/>
          </ac:spMkLst>
        </pc:spChg>
        <pc:spChg chg="del">
          <ac:chgData name="Nguyen Chi Son" userId="606856d02e9d83ac" providerId="LiveId" clId="{6D243AD4-F978-4D67-A959-3DC053EDE48D}" dt="2022-05-10T01:48:35.924" v="9442" actId="478"/>
          <ac:spMkLst>
            <pc:docMk/>
            <pc:sldMk cId="1403186154" sldId="789"/>
            <ac:spMk id="36" creationId="{B2B6DEED-D282-4646-8D37-15F782A68155}"/>
          </ac:spMkLst>
        </pc:spChg>
        <pc:spChg chg="add mod">
          <ac:chgData name="Nguyen Chi Son" userId="606856d02e9d83ac" providerId="LiveId" clId="{6D243AD4-F978-4D67-A959-3DC053EDE48D}" dt="2022-05-10T02:02:42.107" v="10038" actId="1076"/>
          <ac:spMkLst>
            <pc:docMk/>
            <pc:sldMk cId="1403186154" sldId="789"/>
            <ac:spMk id="44" creationId="{97DD0C62-89EE-FF79-4251-EB10549FF2C6}"/>
          </ac:spMkLst>
        </pc:spChg>
        <pc:spChg chg="add mod">
          <ac:chgData name="Nguyen Chi Son" userId="606856d02e9d83ac" providerId="LiveId" clId="{6D243AD4-F978-4D67-A959-3DC053EDE48D}" dt="2022-05-10T02:02:42.107" v="10038" actId="1076"/>
          <ac:spMkLst>
            <pc:docMk/>
            <pc:sldMk cId="1403186154" sldId="789"/>
            <ac:spMk id="45" creationId="{D50724F1-DF2A-C42D-F6A8-5B4F2ECA330D}"/>
          </ac:spMkLst>
        </pc:spChg>
        <pc:spChg chg="add mod">
          <ac:chgData name="Nguyen Chi Son" userId="606856d02e9d83ac" providerId="LiveId" clId="{6D243AD4-F978-4D67-A959-3DC053EDE48D}" dt="2022-05-10T02:02:42.107" v="10038" actId="1076"/>
          <ac:spMkLst>
            <pc:docMk/>
            <pc:sldMk cId="1403186154" sldId="789"/>
            <ac:spMk id="46" creationId="{8394DF36-28D1-B206-FDC9-149899BE412A}"/>
          </ac:spMkLst>
        </pc:spChg>
        <pc:spChg chg="add mod">
          <ac:chgData name="Nguyen Chi Son" userId="606856d02e9d83ac" providerId="LiveId" clId="{6D243AD4-F978-4D67-A959-3DC053EDE48D}" dt="2022-05-10T01:57:16.292" v="9970" actId="20577"/>
          <ac:spMkLst>
            <pc:docMk/>
            <pc:sldMk cId="1403186154" sldId="789"/>
            <ac:spMk id="47" creationId="{D1AC618F-D4ED-1F7A-F034-0AF41593FE0D}"/>
          </ac:spMkLst>
        </pc:spChg>
        <pc:spChg chg="add mod">
          <ac:chgData name="Nguyen Chi Son" userId="606856d02e9d83ac" providerId="LiveId" clId="{6D243AD4-F978-4D67-A959-3DC053EDE48D}" dt="2022-05-10T01:54:44.487" v="9920" actId="1036"/>
          <ac:spMkLst>
            <pc:docMk/>
            <pc:sldMk cId="1403186154" sldId="789"/>
            <ac:spMk id="48" creationId="{2D81715E-118B-473E-3CFA-0BB269611525}"/>
          </ac:spMkLst>
        </pc:spChg>
        <pc:spChg chg="add mod">
          <ac:chgData name="Nguyen Chi Son" userId="606856d02e9d83ac" providerId="LiveId" clId="{6D243AD4-F978-4D67-A959-3DC053EDE48D}" dt="2022-05-10T02:00:19.961" v="9992" actId="1076"/>
          <ac:spMkLst>
            <pc:docMk/>
            <pc:sldMk cId="1403186154" sldId="789"/>
            <ac:spMk id="49" creationId="{293C1D68-9E4F-40E3-7CB5-A4D2799D6AE3}"/>
          </ac:spMkLst>
        </pc:spChg>
        <pc:spChg chg="del">
          <ac:chgData name="Nguyen Chi Son" userId="606856d02e9d83ac" providerId="LiveId" clId="{6D243AD4-F978-4D67-A959-3DC053EDE48D}" dt="2022-05-10T01:48:37.330" v="9443" actId="478"/>
          <ac:spMkLst>
            <pc:docMk/>
            <pc:sldMk cId="1403186154" sldId="789"/>
            <ac:spMk id="53" creationId="{112B75AE-5F83-072E-DDA4-D117CFE80B41}"/>
          </ac:spMkLst>
        </pc:spChg>
        <pc:spChg chg="add mod">
          <ac:chgData name="Nguyen Chi Son" userId="606856d02e9d83ac" providerId="LiveId" clId="{6D243AD4-F978-4D67-A959-3DC053EDE48D}" dt="2022-05-10T02:02:42.107" v="10038" actId="1076"/>
          <ac:spMkLst>
            <pc:docMk/>
            <pc:sldMk cId="1403186154" sldId="789"/>
            <ac:spMk id="55" creationId="{92B2D4DD-5245-9644-74AC-7DD7C544FB92}"/>
          </ac:spMkLst>
        </pc:spChg>
        <pc:spChg chg="del">
          <ac:chgData name="Nguyen Chi Son" userId="606856d02e9d83ac" providerId="LiveId" clId="{6D243AD4-F978-4D67-A959-3DC053EDE48D}" dt="2022-05-10T01:48:37.330" v="9443" actId="478"/>
          <ac:spMkLst>
            <pc:docMk/>
            <pc:sldMk cId="1403186154" sldId="789"/>
            <ac:spMk id="57" creationId="{626428BF-997B-2047-41B3-465B44887A9D}"/>
          </ac:spMkLst>
        </pc:spChg>
        <pc:spChg chg="add mod">
          <ac:chgData name="Nguyen Chi Son" userId="606856d02e9d83ac" providerId="LiveId" clId="{6D243AD4-F978-4D67-A959-3DC053EDE48D}" dt="2022-05-10T02:05:28.726" v="10334" actId="122"/>
          <ac:spMkLst>
            <pc:docMk/>
            <pc:sldMk cId="1403186154" sldId="789"/>
            <ac:spMk id="58" creationId="{0D8FA050-45AB-89C2-7ED6-0F7BA3D6CCF5}"/>
          </ac:spMkLst>
        </pc:spChg>
        <pc:spChg chg="del">
          <ac:chgData name="Nguyen Chi Son" userId="606856d02e9d83ac" providerId="LiveId" clId="{6D243AD4-F978-4D67-A959-3DC053EDE48D}" dt="2022-05-10T01:48:37.330" v="9443" actId="478"/>
          <ac:spMkLst>
            <pc:docMk/>
            <pc:sldMk cId="1403186154" sldId="789"/>
            <ac:spMk id="59" creationId="{4B008929-5AF6-8988-9DD2-B4F2BA64DF2B}"/>
          </ac:spMkLst>
        </pc:spChg>
        <pc:grpChg chg="add mod">
          <ac:chgData name="Nguyen Chi Son" userId="606856d02e9d83ac" providerId="LiveId" clId="{6D243AD4-F978-4D67-A959-3DC053EDE48D}" dt="2022-05-10T02:02:42.107" v="10038" actId="1076"/>
          <ac:grpSpMkLst>
            <pc:docMk/>
            <pc:sldMk cId="1403186154" sldId="789"/>
            <ac:grpSpMk id="24" creationId="{E502A5D6-D9F7-39CD-5849-F05B413D616E}"/>
          </ac:grpSpMkLst>
        </pc:grpChg>
        <pc:graphicFrameChg chg="del">
          <ac:chgData name="Nguyen Chi Son" userId="606856d02e9d83ac" providerId="LiveId" clId="{6D243AD4-F978-4D67-A959-3DC053EDE48D}" dt="2022-05-10T01:48:37.330" v="9443" actId="478"/>
          <ac:graphicFrameMkLst>
            <pc:docMk/>
            <pc:sldMk cId="1403186154" sldId="789"/>
            <ac:graphicFrameMk id="22" creationId="{75DD69D5-86B7-E733-2076-C5531FD2B0D6}"/>
          </ac:graphicFrameMkLst>
        </pc:graphicFrameChg>
        <pc:graphicFrameChg chg="add mod">
          <ac:chgData name="Nguyen Chi Son" userId="606856d02e9d83ac" providerId="LiveId" clId="{6D243AD4-F978-4D67-A959-3DC053EDE48D}" dt="2022-05-10T01:54:44.487" v="9920" actId="1036"/>
          <ac:graphicFrameMkLst>
            <pc:docMk/>
            <pc:sldMk cId="1403186154" sldId="789"/>
            <ac:graphicFrameMk id="50" creationId="{318F2688-D3AA-8FEA-F98D-2084BF571BD3}"/>
          </ac:graphicFrameMkLst>
        </pc:graphicFrameChg>
        <pc:graphicFrameChg chg="add del mod">
          <ac:chgData name="Nguyen Chi Son" userId="606856d02e9d83ac" providerId="LiveId" clId="{6D243AD4-F978-4D67-A959-3DC053EDE48D}" dt="2022-05-10T02:02:24.576" v="10004" actId="478"/>
          <ac:graphicFrameMkLst>
            <pc:docMk/>
            <pc:sldMk cId="1403186154" sldId="789"/>
            <ac:graphicFrameMk id="51" creationId="{A46F51EC-0933-BC58-ABBA-F136FF450CD3}"/>
          </ac:graphicFrameMkLst>
        </pc:graphicFrameChg>
        <pc:graphicFrameChg chg="add mod">
          <ac:chgData name="Nguyen Chi Son" userId="606856d02e9d83ac" providerId="LiveId" clId="{6D243AD4-F978-4D67-A959-3DC053EDE48D}" dt="2022-05-10T01:57:41.978" v="9976" actId="1076"/>
          <ac:graphicFrameMkLst>
            <pc:docMk/>
            <pc:sldMk cId="1403186154" sldId="789"/>
            <ac:graphicFrameMk id="52" creationId="{5BC0D14B-4CE0-E91E-DA3F-2845D042F179}"/>
          </ac:graphicFrameMkLst>
        </pc:graphicFrameChg>
        <pc:graphicFrameChg chg="add mod">
          <ac:chgData name="Nguyen Chi Son" userId="606856d02e9d83ac" providerId="LiveId" clId="{6D243AD4-F978-4D67-A959-3DC053EDE48D}" dt="2022-05-10T02:01:38.796" v="10003" actId="1076"/>
          <ac:graphicFrameMkLst>
            <pc:docMk/>
            <pc:sldMk cId="1403186154" sldId="789"/>
            <ac:graphicFrameMk id="56" creationId="{FABCC503-6001-8CF7-AD1E-09A1A7557A48}"/>
          </ac:graphicFrameMkLst>
        </pc:graphicFrameChg>
        <pc:graphicFrameChg chg="del">
          <ac:chgData name="Nguyen Chi Son" userId="606856d02e9d83ac" providerId="LiveId" clId="{6D243AD4-F978-4D67-A959-3DC053EDE48D}" dt="2022-05-10T01:48:37.330" v="9443" actId="478"/>
          <ac:graphicFrameMkLst>
            <pc:docMk/>
            <pc:sldMk cId="1403186154" sldId="789"/>
            <ac:graphicFrameMk id="60" creationId="{6062C9D4-B646-3444-6881-DAB53EAA523E}"/>
          </ac:graphicFrameMkLst>
        </pc:graphicFrameChg>
        <pc:graphicFrameChg chg="add mod">
          <ac:chgData name="Nguyen Chi Son" userId="606856d02e9d83ac" providerId="LiveId" clId="{6D243AD4-F978-4D67-A959-3DC053EDE48D}" dt="2022-05-10T02:05:33.101" v="10335" actId="1076"/>
          <ac:graphicFrameMkLst>
            <pc:docMk/>
            <pc:sldMk cId="1403186154" sldId="789"/>
            <ac:graphicFrameMk id="61" creationId="{7538B784-45F9-9E10-398D-2C3920FCEFE0}"/>
          </ac:graphicFrameMkLst>
        </pc:graphicFrameChg>
        <pc:graphicFrameChg chg="add mod">
          <ac:chgData name="Nguyen Chi Son" userId="606856d02e9d83ac" providerId="LiveId" clId="{6D243AD4-F978-4D67-A959-3DC053EDE48D}" dt="2022-05-10T02:05:35.335" v="10336" actId="1076"/>
          <ac:graphicFrameMkLst>
            <pc:docMk/>
            <pc:sldMk cId="1403186154" sldId="789"/>
            <ac:graphicFrameMk id="62" creationId="{8C765F35-8239-F049-F457-8A3170F8AC28}"/>
          </ac:graphicFrameMkLst>
        </pc:graphicFrameChg>
        <pc:picChg chg="del">
          <ac:chgData name="Nguyen Chi Son" userId="606856d02e9d83ac" providerId="LiveId" clId="{6D243AD4-F978-4D67-A959-3DC053EDE48D}" dt="2022-05-10T01:48:35.924" v="9442" actId="478"/>
          <ac:picMkLst>
            <pc:docMk/>
            <pc:sldMk cId="1403186154" sldId="789"/>
            <ac:picMk id="3" creationId="{C8BAF591-ACD5-4041-8C99-FF414519E7B6}"/>
          </ac:picMkLst>
        </pc:picChg>
        <pc:cxnChg chg="add mod">
          <ac:chgData name="Nguyen Chi Son" userId="606856d02e9d83ac" providerId="LiveId" clId="{6D243AD4-F978-4D67-A959-3DC053EDE48D}" dt="2022-05-10T02:02:42.107" v="10038" actId="1076"/>
          <ac:cxnSpMkLst>
            <pc:docMk/>
            <pc:sldMk cId="1403186154" sldId="789"/>
            <ac:cxnSpMk id="7" creationId="{5BD2C236-0A7C-5161-6F70-EE0D5CB89468}"/>
          </ac:cxnSpMkLst>
        </pc:cxnChg>
        <pc:cxnChg chg="del">
          <ac:chgData name="Nguyen Chi Son" userId="606856d02e9d83ac" providerId="LiveId" clId="{6D243AD4-F978-4D67-A959-3DC053EDE48D}" dt="2022-05-10T01:48:35.924" v="9442" actId="478"/>
          <ac:cxnSpMkLst>
            <pc:docMk/>
            <pc:sldMk cId="1403186154" sldId="789"/>
            <ac:cxnSpMk id="23" creationId="{114C8995-A5D7-4266-A516-E579DE200D89}"/>
          </ac:cxnSpMkLst>
        </pc:cxnChg>
        <pc:cxnChg chg="del">
          <ac:chgData name="Nguyen Chi Son" userId="606856d02e9d83ac" providerId="LiveId" clId="{6D243AD4-F978-4D67-A959-3DC053EDE48D}" dt="2022-05-10T01:48:35.924" v="9442" actId="478"/>
          <ac:cxnSpMkLst>
            <pc:docMk/>
            <pc:sldMk cId="1403186154" sldId="789"/>
            <ac:cxnSpMk id="25" creationId="{067A58F0-19DE-4B01-9F1B-68DEAE604BEA}"/>
          </ac:cxnSpMkLst>
        </pc:cxnChg>
        <pc:cxnChg chg="mod">
          <ac:chgData name="Nguyen Chi Son" userId="606856d02e9d83ac" providerId="LiveId" clId="{6D243AD4-F978-4D67-A959-3DC053EDE48D}" dt="2022-05-10T01:50:10.092" v="9814"/>
          <ac:cxnSpMkLst>
            <pc:docMk/>
            <pc:sldMk cId="1403186154" sldId="789"/>
            <ac:cxnSpMk id="26" creationId="{963E055D-8B53-1189-2975-E0685A1E3BD1}"/>
          </ac:cxnSpMkLst>
        </pc:cxnChg>
        <pc:cxnChg chg="mod">
          <ac:chgData name="Nguyen Chi Son" userId="606856d02e9d83ac" providerId="LiveId" clId="{6D243AD4-F978-4D67-A959-3DC053EDE48D}" dt="2022-05-10T01:50:10.092" v="9814"/>
          <ac:cxnSpMkLst>
            <pc:docMk/>
            <pc:sldMk cId="1403186154" sldId="789"/>
            <ac:cxnSpMk id="27" creationId="{5E826FC0-B653-F4C3-7A64-4E8A2E9DF61B}"/>
          </ac:cxnSpMkLst>
        </pc:cxnChg>
        <pc:cxnChg chg="del">
          <ac:chgData name="Nguyen Chi Son" userId="606856d02e9d83ac" providerId="LiveId" clId="{6D243AD4-F978-4D67-A959-3DC053EDE48D}" dt="2022-05-10T01:48:35.924" v="9442" actId="478"/>
          <ac:cxnSpMkLst>
            <pc:docMk/>
            <pc:sldMk cId="1403186154" sldId="789"/>
            <ac:cxnSpMk id="33" creationId="{32D256AE-D2E2-4E22-86CE-C50D8D8F7E27}"/>
          </ac:cxnSpMkLst>
        </pc:cxnChg>
        <pc:cxnChg chg="del">
          <ac:chgData name="Nguyen Chi Son" userId="606856d02e9d83ac" providerId="LiveId" clId="{6D243AD4-F978-4D67-A959-3DC053EDE48D}" dt="2022-05-10T01:48:35.924" v="9442" actId="478"/>
          <ac:cxnSpMkLst>
            <pc:docMk/>
            <pc:sldMk cId="1403186154" sldId="789"/>
            <ac:cxnSpMk id="34" creationId="{2CB1A771-DE62-4E4F-8D8D-47D947996DE1}"/>
          </ac:cxnSpMkLst>
        </pc:cxnChg>
        <pc:cxnChg chg="del">
          <ac:chgData name="Nguyen Chi Son" userId="606856d02e9d83ac" providerId="LiveId" clId="{6D243AD4-F978-4D67-A959-3DC053EDE48D}" dt="2022-05-10T01:48:35.924" v="9442" actId="478"/>
          <ac:cxnSpMkLst>
            <pc:docMk/>
            <pc:sldMk cId="1403186154" sldId="789"/>
            <ac:cxnSpMk id="37" creationId="{9DD49A1A-2835-44BD-9659-379AF9E79631}"/>
          </ac:cxnSpMkLst>
        </pc:cxnChg>
        <pc:cxnChg chg="add mod">
          <ac:chgData name="Nguyen Chi Son" userId="606856d02e9d83ac" providerId="LiveId" clId="{6D243AD4-F978-4D67-A959-3DC053EDE48D}" dt="2022-05-10T02:02:42.107" v="10038" actId="1076"/>
          <ac:cxnSpMkLst>
            <pc:docMk/>
            <pc:sldMk cId="1403186154" sldId="789"/>
            <ac:cxnSpMk id="38" creationId="{78855FDB-C3B8-8693-99D8-C9FA9165A1A4}"/>
          </ac:cxnSpMkLst>
        </pc:cxnChg>
        <pc:cxnChg chg="add mod">
          <ac:chgData name="Nguyen Chi Son" userId="606856d02e9d83ac" providerId="LiveId" clId="{6D243AD4-F978-4D67-A959-3DC053EDE48D}" dt="2022-05-10T02:02:42.107" v="10038" actId="1076"/>
          <ac:cxnSpMkLst>
            <pc:docMk/>
            <pc:sldMk cId="1403186154" sldId="789"/>
            <ac:cxnSpMk id="39" creationId="{EE6E8337-B049-548F-3A93-795BE432C708}"/>
          </ac:cxnSpMkLst>
        </pc:cxnChg>
        <pc:cxnChg chg="add mod">
          <ac:chgData name="Nguyen Chi Son" userId="606856d02e9d83ac" providerId="LiveId" clId="{6D243AD4-F978-4D67-A959-3DC053EDE48D}" dt="2022-05-10T01:52:14.351" v="9833" actId="571"/>
          <ac:cxnSpMkLst>
            <pc:docMk/>
            <pc:sldMk cId="1403186154" sldId="789"/>
            <ac:cxnSpMk id="40" creationId="{0B1DF62A-6944-182B-6B97-5CA18FABD383}"/>
          </ac:cxnSpMkLst>
        </pc:cxnChg>
        <pc:cxnChg chg="add del mod">
          <ac:chgData name="Nguyen Chi Son" userId="606856d02e9d83ac" providerId="LiveId" clId="{6D243AD4-F978-4D67-A959-3DC053EDE48D}" dt="2022-05-10T01:52:36.428" v="9838" actId="478"/>
          <ac:cxnSpMkLst>
            <pc:docMk/>
            <pc:sldMk cId="1403186154" sldId="789"/>
            <ac:cxnSpMk id="41" creationId="{504C5FD5-7275-C410-2D67-2C4E58A0739C}"/>
          </ac:cxnSpMkLst>
        </pc:cxnChg>
        <pc:cxnChg chg="add mod">
          <ac:chgData name="Nguyen Chi Son" userId="606856d02e9d83ac" providerId="LiveId" clId="{6D243AD4-F978-4D67-A959-3DC053EDE48D}" dt="2022-05-10T02:02:42.107" v="10038" actId="1076"/>
          <ac:cxnSpMkLst>
            <pc:docMk/>
            <pc:sldMk cId="1403186154" sldId="789"/>
            <ac:cxnSpMk id="42" creationId="{C3727681-2328-78AC-77DA-CD3F6E2D787C}"/>
          </ac:cxnSpMkLst>
        </pc:cxnChg>
        <pc:cxnChg chg="add mod">
          <ac:chgData name="Nguyen Chi Son" userId="606856d02e9d83ac" providerId="LiveId" clId="{6D243AD4-F978-4D67-A959-3DC053EDE48D}" dt="2022-05-10T02:02:42.107" v="10038" actId="1076"/>
          <ac:cxnSpMkLst>
            <pc:docMk/>
            <pc:sldMk cId="1403186154" sldId="789"/>
            <ac:cxnSpMk id="43" creationId="{625C08AE-2AC8-14B0-02CF-E6F7EEF11B9B}"/>
          </ac:cxnSpMkLst>
        </pc:cxnChg>
      </pc:sldChg>
      <pc:sldChg chg="add del">
        <pc:chgData name="Nguyen Chi Son" userId="606856d02e9d83ac" providerId="LiveId" clId="{6D243AD4-F978-4D67-A959-3DC053EDE48D}" dt="2022-05-10T02:07:26.242" v="10338"/>
        <pc:sldMkLst>
          <pc:docMk/>
          <pc:sldMk cId="614925116" sldId="790"/>
        </pc:sldMkLst>
      </pc:sldChg>
      <pc:sldChg chg="addSp delSp modSp add mod delAnim modAnim">
        <pc:chgData name="Nguyen Chi Son" userId="606856d02e9d83ac" providerId="LiveId" clId="{6D243AD4-F978-4D67-A959-3DC053EDE48D}" dt="2022-05-10T02:54:07.463" v="12035"/>
        <pc:sldMkLst>
          <pc:docMk/>
          <pc:sldMk cId="822980392" sldId="790"/>
        </pc:sldMkLst>
        <pc:spChg chg="add del mod">
          <ac:chgData name="Nguyen Chi Son" userId="606856d02e9d83ac" providerId="LiveId" clId="{6D243AD4-F978-4D67-A959-3DC053EDE48D}" dt="2022-05-10T02:43:08.386" v="11714" actId="478"/>
          <ac:spMkLst>
            <pc:docMk/>
            <pc:sldMk cId="822980392" sldId="790"/>
            <ac:spMk id="14" creationId="{2DE3EEFE-3574-AA91-AB6B-669CBE490FD2}"/>
          </ac:spMkLst>
        </pc:spChg>
        <pc:spChg chg="del">
          <ac:chgData name="Nguyen Chi Son" userId="606856d02e9d83ac" providerId="LiveId" clId="{6D243AD4-F978-4D67-A959-3DC053EDE48D}" dt="2022-05-10T02:35:07.157" v="11504" actId="478"/>
          <ac:spMkLst>
            <pc:docMk/>
            <pc:sldMk cId="822980392" sldId="790"/>
            <ac:spMk id="16" creationId="{20437F63-991D-4CA1-3CD1-0E0BD2329DF3}"/>
          </ac:spMkLst>
        </pc:spChg>
        <pc:spChg chg="mod">
          <ac:chgData name="Nguyen Chi Son" userId="606856d02e9d83ac" providerId="LiveId" clId="{6D243AD4-F978-4D67-A959-3DC053EDE48D}" dt="2022-05-10T02:35:13.526" v="11519" actId="20577"/>
          <ac:spMkLst>
            <pc:docMk/>
            <pc:sldMk cId="822980392" sldId="790"/>
            <ac:spMk id="19" creationId="{9C339D16-68E4-43C4-A62E-D0146138D23B}"/>
          </ac:spMkLst>
        </pc:spChg>
        <pc:spChg chg="add mod">
          <ac:chgData name="Nguyen Chi Son" userId="606856d02e9d83ac" providerId="LiveId" clId="{6D243AD4-F978-4D67-A959-3DC053EDE48D}" dt="2022-05-10T02:43:37.209" v="11768" actId="1582"/>
          <ac:spMkLst>
            <pc:docMk/>
            <pc:sldMk cId="822980392" sldId="790"/>
            <ac:spMk id="23" creationId="{FB22FE36-4B2A-6742-9E23-20416FC7B352}"/>
          </ac:spMkLst>
        </pc:spChg>
        <pc:spChg chg="mod">
          <ac:chgData name="Nguyen Chi Son" userId="606856d02e9d83ac" providerId="LiveId" clId="{6D243AD4-F978-4D67-A959-3DC053EDE48D}" dt="2022-05-10T02:35:27.423" v="11520"/>
          <ac:spMkLst>
            <pc:docMk/>
            <pc:sldMk cId="822980392" sldId="790"/>
            <ac:spMk id="36" creationId="{3E311FC6-08E6-9C13-0E36-7F37FB12CC37}"/>
          </ac:spMkLst>
        </pc:spChg>
        <pc:spChg chg="mod">
          <ac:chgData name="Nguyen Chi Son" userId="606856d02e9d83ac" providerId="LiveId" clId="{6D243AD4-F978-4D67-A959-3DC053EDE48D}" dt="2022-05-10T02:35:27.423" v="11520"/>
          <ac:spMkLst>
            <pc:docMk/>
            <pc:sldMk cId="822980392" sldId="790"/>
            <ac:spMk id="37" creationId="{47269ED1-D147-8BE1-5BD1-6F65809BC57F}"/>
          </ac:spMkLst>
        </pc:spChg>
        <pc:spChg chg="mod">
          <ac:chgData name="Nguyen Chi Son" userId="606856d02e9d83ac" providerId="LiveId" clId="{6D243AD4-F978-4D67-A959-3DC053EDE48D}" dt="2022-05-10T02:35:27.423" v="11520"/>
          <ac:spMkLst>
            <pc:docMk/>
            <pc:sldMk cId="822980392" sldId="790"/>
            <ac:spMk id="40" creationId="{64187A75-A05A-9043-290C-B2C5A081C777}"/>
          </ac:spMkLst>
        </pc:spChg>
        <pc:spChg chg="mod">
          <ac:chgData name="Nguyen Chi Son" userId="606856d02e9d83ac" providerId="LiveId" clId="{6D243AD4-F978-4D67-A959-3DC053EDE48D}" dt="2022-05-10T02:35:27.423" v="11520"/>
          <ac:spMkLst>
            <pc:docMk/>
            <pc:sldMk cId="822980392" sldId="790"/>
            <ac:spMk id="41" creationId="{DBA715E9-9B83-0F8B-FD6E-D710BA82C1BD}"/>
          </ac:spMkLst>
        </pc:spChg>
        <pc:spChg chg="del">
          <ac:chgData name="Nguyen Chi Son" userId="606856d02e9d83ac" providerId="LiveId" clId="{6D243AD4-F978-4D67-A959-3DC053EDE48D}" dt="2022-05-10T02:35:09.684" v="11506" actId="478"/>
          <ac:spMkLst>
            <pc:docMk/>
            <pc:sldMk cId="822980392" sldId="790"/>
            <ac:spMk id="44" creationId="{97DD0C62-89EE-FF79-4251-EB10549FF2C6}"/>
          </ac:spMkLst>
        </pc:spChg>
        <pc:spChg chg="del">
          <ac:chgData name="Nguyen Chi Son" userId="606856d02e9d83ac" providerId="LiveId" clId="{6D243AD4-F978-4D67-A959-3DC053EDE48D}" dt="2022-05-10T02:35:07.157" v="11504" actId="478"/>
          <ac:spMkLst>
            <pc:docMk/>
            <pc:sldMk cId="822980392" sldId="790"/>
            <ac:spMk id="45" creationId="{D50724F1-DF2A-C42D-F6A8-5B4F2ECA330D}"/>
          </ac:spMkLst>
        </pc:spChg>
        <pc:spChg chg="del">
          <ac:chgData name="Nguyen Chi Son" userId="606856d02e9d83ac" providerId="LiveId" clId="{6D243AD4-F978-4D67-A959-3DC053EDE48D}" dt="2022-05-10T02:35:07.157" v="11504" actId="478"/>
          <ac:spMkLst>
            <pc:docMk/>
            <pc:sldMk cId="822980392" sldId="790"/>
            <ac:spMk id="46" creationId="{8394DF36-28D1-B206-FDC9-149899BE412A}"/>
          </ac:spMkLst>
        </pc:spChg>
        <pc:spChg chg="del">
          <ac:chgData name="Nguyen Chi Son" userId="606856d02e9d83ac" providerId="LiveId" clId="{6D243AD4-F978-4D67-A959-3DC053EDE48D}" dt="2022-05-10T02:35:07.157" v="11504" actId="478"/>
          <ac:spMkLst>
            <pc:docMk/>
            <pc:sldMk cId="822980392" sldId="790"/>
            <ac:spMk id="47" creationId="{D1AC618F-D4ED-1F7A-F034-0AF41593FE0D}"/>
          </ac:spMkLst>
        </pc:spChg>
        <pc:spChg chg="del">
          <ac:chgData name="Nguyen Chi Son" userId="606856d02e9d83ac" providerId="LiveId" clId="{6D243AD4-F978-4D67-A959-3DC053EDE48D}" dt="2022-05-10T02:35:07.157" v="11504" actId="478"/>
          <ac:spMkLst>
            <pc:docMk/>
            <pc:sldMk cId="822980392" sldId="790"/>
            <ac:spMk id="48" creationId="{2D81715E-118B-473E-3CFA-0BB269611525}"/>
          </ac:spMkLst>
        </pc:spChg>
        <pc:spChg chg="del">
          <ac:chgData name="Nguyen Chi Son" userId="606856d02e9d83ac" providerId="LiveId" clId="{6D243AD4-F978-4D67-A959-3DC053EDE48D}" dt="2022-05-10T02:35:08.342" v="11505" actId="478"/>
          <ac:spMkLst>
            <pc:docMk/>
            <pc:sldMk cId="822980392" sldId="790"/>
            <ac:spMk id="49" creationId="{293C1D68-9E4F-40E3-7CB5-A4D2799D6AE3}"/>
          </ac:spMkLst>
        </pc:spChg>
        <pc:spChg chg="mod">
          <ac:chgData name="Nguyen Chi Son" userId="606856d02e9d83ac" providerId="LiveId" clId="{6D243AD4-F978-4D67-A959-3DC053EDE48D}" dt="2022-05-10T02:36:24.857" v="11522"/>
          <ac:spMkLst>
            <pc:docMk/>
            <pc:sldMk cId="822980392" sldId="790"/>
            <ac:spMk id="53" creationId="{2240FCCE-53C6-2851-D669-303563F148F8}"/>
          </ac:spMkLst>
        </pc:spChg>
        <pc:spChg chg="mod">
          <ac:chgData name="Nguyen Chi Son" userId="606856d02e9d83ac" providerId="LiveId" clId="{6D243AD4-F978-4D67-A959-3DC053EDE48D}" dt="2022-05-10T02:36:24.857" v="11522"/>
          <ac:spMkLst>
            <pc:docMk/>
            <pc:sldMk cId="822980392" sldId="790"/>
            <ac:spMk id="54" creationId="{421B747B-A7E3-2F38-893B-AA2B36C06D13}"/>
          </ac:spMkLst>
        </pc:spChg>
        <pc:spChg chg="del">
          <ac:chgData name="Nguyen Chi Son" userId="606856d02e9d83ac" providerId="LiveId" clId="{6D243AD4-F978-4D67-A959-3DC053EDE48D}" dt="2022-05-10T02:35:07.157" v="11504" actId="478"/>
          <ac:spMkLst>
            <pc:docMk/>
            <pc:sldMk cId="822980392" sldId="790"/>
            <ac:spMk id="55" creationId="{92B2D4DD-5245-9644-74AC-7DD7C544FB92}"/>
          </ac:spMkLst>
        </pc:spChg>
        <pc:spChg chg="del">
          <ac:chgData name="Nguyen Chi Son" userId="606856d02e9d83ac" providerId="LiveId" clId="{6D243AD4-F978-4D67-A959-3DC053EDE48D}" dt="2022-05-10T02:35:07.157" v="11504" actId="478"/>
          <ac:spMkLst>
            <pc:docMk/>
            <pc:sldMk cId="822980392" sldId="790"/>
            <ac:spMk id="58" creationId="{0D8FA050-45AB-89C2-7ED6-0F7BA3D6CCF5}"/>
          </ac:spMkLst>
        </pc:spChg>
        <pc:spChg chg="mod">
          <ac:chgData name="Nguyen Chi Son" userId="606856d02e9d83ac" providerId="LiveId" clId="{6D243AD4-F978-4D67-A959-3DC053EDE48D}" dt="2022-05-10T02:36:24.857" v="11522"/>
          <ac:spMkLst>
            <pc:docMk/>
            <pc:sldMk cId="822980392" sldId="790"/>
            <ac:spMk id="60" creationId="{1D8843DC-636F-C3C8-B0EF-CA5A01206E2C}"/>
          </ac:spMkLst>
        </pc:spChg>
        <pc:spChg chg="add mod">
          <ac:chgData name="Nguyen Chi Son" userId="606856d02e9d83ac" providerId="LiveId" clId="{6D243AD4-F978-4D67-A959-3DC053EDE48D}" dt="2022-05-10T02:43:23.179" v="11765" actId="1036"/>
          <ac:spMkLst>
            <pc:docMk/>
            <pc:sldMk cId="822980392" sldId="790"/>
            <ac:spMk id="68" creationId="{7898064C-E0BC-9FDF-520C-27A395FFCD55}"/>
          </ac:spMkLst>
        </pc:spChg>
        <pc:spChg chg="mod">
          <ac:chgData name="Nguyen Chi Son" userId="606856d02e9d83ac" providerId="LiveId" clId="{6D243AD4-F978-4D67-A959-3DC053EDE48D}" dt="2022-05-10T02:38:37.733" v="11574" actId="571"/>
          <ac:spMkLst>
            <pc:docMk/>
            <pc:sldMk cId="822980392" sldId="790"/>
            <ac:spMk id="70" creationId="{C75CC6A5-5110-C083-C6EF-FE6DC3C426E8}"/>
          </ac:spMkLst>
        </pc:spChg>
        <pc:spChg chg="mod">
          <ac:chgData name="Nguyen Chi Son" userId="606856d02e9d83ac" providerId="LiveId" clId="{6D243AD4-F978-4D67-A959-3DC053EDE48D}" dt="2022-05-10T02:38:37.733" v="11574" actId="571"/>
          <ac:spMkLst>
            <pc:docMk/>
            <pc:sldMk cId="822980392" sldId="790"/>
            <ac:spMk id="71" creationId="{E24F7770-9449-A6D5-C5A5-F2CF49F2409F}"/>
          </ac:spMkLst>
        </pc:spChg>
        <pc:spChg chg="mod">
          <ac:chgData name="Nguyen Chi Son" userId="606856d02e9d83ac" providerId="LiveId" clId="{6D243AD4-F978-4D67-A959-3DC053EDE48D}" dt="2022-05-10T02:38:37.733" v="11574" actId="571"/>
          <ac:spMkLst>
            <pc:docMk/>
            <pc:sldMk cId="822980392" sldId="790"/>
            <ac:spMk id="74" creationId="{D077F354-9FF7-4F0A-99F7-FF82C3D0D32D}"/>
          </ac:spMkLst>
        </pc:spChg>
        <pc:spChg chg="add mod">
          <ac:chgData name="Nguyen Chi Son" userId="606856d02e9d83ac" providerId="LiveId" clId="{6D243AD4-F978-4D67-A959-3DC053EDE48D}" dt="2022-05-10T02:38:37.733" v="11574" actId="571"/>
          <ac:spMkLst>
            <pc:docMk/>
            <pc:sldMk cId="822980392" sldId="790"/>
            <ac:spMk id="75" creationId="{5522456D-CF2E-A4A2-DEC1-4593B8C3D0D0}"/>
          </ac:spMkLst>
        </pc:spChg>
        <pc:spChg chg="add mod">
          <ac:chgData name="Nguyen Chi Son" userId="606856d02e9d83ac" providerId="LiveId" clId="{6D243AD4-F978-4D67-A959-3DC053EDE48D}" dt="2022-05-10T02:43:23.179" v="11765" actId="1036"/>
          <ac:spMkLst>
            <pc:docMk/>
            <pc:sldMk cId="822980392" sldId="790"/>
            <ac:spMk id="76" creationId="{1923F38A-186F-1A6E-12C3-DFCEC2624AC8}"/>
          </ac:spMkLst>
        </pc:spChg>
        <pc:spChg chg="add mod">
          <ac:chgData name="Nguyen Chi Son" userId="606856d02e9d83ac" providerId="LiveId" clId="{6D243AD4-F978-4D67-A959-3DC053EDE48D}" dt="2022-05-10T02:43:23.179" v="11765" actId="1036"/>
          <ac:spMkLst>
            <pc:docMk/>
            <pc:sldMk cId="822980392" sldId="790"/>
            <ac:spMk id="77" creationId="{3D0CAB1C-4D69-9BE7-A412-3003DC13F621}"/>
          </ac:spMkLst>
        </pc:spChg>
        <pc:spChg chg="add mod">
          <ac:chgData name="Nguyen Chi Son" userId="606856d02e9d83ac" providerId="LiveId" clId="{6D243AD4-F978-4D67-A959-3DC053EDE48D}" dt="2022-05-10T02:43:40.640" v="11769" actId="1076"/>
          <ac:spMkLst>
            <pc:docMk/>
            <pc:sldMk cId="822980392" sldId="790"/>
            <ac:spMk id="78" creationId="{4C28E4CC-D3B9-BB17-2769-4D0B7FE2703A}"/>
          </ac:spMkLst>
        </pc:spChg>
        <pc:spChg chg="add mod">
          <ac:chgData name="Nguyen Chi Son" userId="606856d02e9d83ac" providerId="LiveId" clId="{6D243AD4-F978-4D67-A959-3DC053EDE48D}" dt="2022-05-10T02:43:54.435" v="11792" actId="1037"/>
          <ac:spMkLst>
            <pc:docMk/>
            <pc:sldMk cId="822980392" sldId="790"/>
            <ac:spMk id="79" creationId="{DB16C062-64AB-D138-124D-C6717175FFFD}"/>
          </ac:spMkLst>
        </pc:spChg>
        <pc:spChg chg="add mod">
          <ac:chgData name="Nguyen Chi Son" userId="606856d02e9d83ac" providerId="LiveId" clId="{6D243AD4-F978-4D67-A959-3DC053EDE48D}" dt="2022-05-10T02:43:54.435" v="11792" actId="1037"/>
          <ac:spMkLst>
            <pc:docMk/>
            <pc:sldMk cId="822980392" sldId="790"/>
            <ac:spMk id="80" creationId="{8F043139-D025-7136-7116-3DD627A4D179}"/>
          </ac:spMkLst>
        </pc:spChg>
        <pc:spChg chg="add mod">
          <ac:chgData name="Nguyen Chi Son" userId="606856d02e9d83ac" providerId="LiveId" clId="{6D243AD4-F978-4D67-A959-3DC053EDE48D}" dt="2022-05-10T02:44:29.119" v="11830" actId="1035"/>
          <ac:spMkLst>
            <pc:docMk/>
            <pc:sldMk cId="822980392" sldId="790"/>
            <ac:spMk id="84" creationId="{3623380C-6AC3-9EAA-4D36-06D02C457E17}"/>
          </ac:spMkLst>
        </pc:spChg>
        <pc:spChg chg="add mod">
          <ac:chgData name="Nguyen Chi Son" userId="606856d02e9d83ac" providerId="LiveId" clId="{6D243AD4-F978-4D67-A959-3DC053EDE48D}" dt="2022-05-10T02:51:41.276" v="12014" actId="20577"/>
          <ac:spMkLst>
            <pc:docMk/>
            <pc:sldMk cId="822980392" sldId="790"/>
            <ac:spMk id="85" creationId="{91E5F6F1-0106-FB61-0894-BCCD3E1754C0}"/>
          </ac:spMkLst>
        </pc:spChg>
        <pc:spChg chg="add mod">
          <ac:chgData name="Nguyen Chi Son" userId="606856d02e9d83ac" providerId="LiveId" clId="{6D243AD4-F978-4D67-A959-3DC053EDE48D}" dt="2022-05-10T02:51:26.128" v="11969" actId="20577"/>
          <ac:spMkLst>
            <pc:docMk/>
            <pc:sldMk cId="822980392" sldId="790"/>
            <ac:spMk id="86" creationId="{8168C402-F47A-B21A-B70B-6204F5E08B15}"/>
          </ac:spMkLst>
        </pc:spChg>
        <pc:grpChg chg="del">
          <ac:chgData name="Nguyen Chi Son" userId="606856d02e9d83ac" providerId="LiveId" clId="{6D243AD4-F978-4D67-A959-3DC053EDE48D}" dt="2022-05-10T02:35:07.157" v="11504" actId="478"/>
          <ac:grpSpMkLst>
            <pc:docMk/>
            <pc:sldMk cId="822980392" sldId="790"/>
            <ac:grpSpMk id="24" creationId="{E502A5D6-D9F7-39CD-5849-F05B413D616E}"/>
          </ac:grpSpMkLst>
        </pc:grpChg>
        <pc:grpChg chg="add mod">
          <ac:chgData name="Nguyen Chi Son" userId="606856d02e9d83ac" providerId="LiveId" clId="{6D243AD4-F978-4D67-A959-3DC053EDE48D}" dt="2022-05-10T02:41:43.434" v="11600" actId="1076"/>
          <ac:grpSpMkLst>
            <pc:docMk/>
            <pc:sldMk cId="822980392" sldId="790"/>
            <ac:grpSpMk id="33" creationId="{68504F95-43CE-76EE-7C28-724982A034CE}"/>
          </ac:grpSpMkLst>
        </pc:grpChg>
        <pc:grpChg chg="add mod">
          <ac:chgData name="Nguyen Chi Son" userId="606856d02e9d83ac" providerId="LiveId" clId="{6D243AD4-F978-4D67-A959-3DC053EDE48D}" dt="2022-05-10T02:43:15.945" v="11729" actId="1035"/>
          <ac:grpSpMkLst>
            <pc:docMk/>
            <pc:sldMk cId="822980392" sldId="790"/>
            <ac:grpSpMk id="51" creationId="{15ED2645-8C69-D115-39CB-26B91550E8CD}"/>
          </ac:grpSpMkLst>
        </pc:grpChg>
        <pc:grpChg chg="add mod">
          <ac:chgData name="Nguyen Chi Son" userId="606856d02e9d83ac" providerId="LiveId" clId="{6D243AD4-F978-4D67-A959-3DC053EDE48D}" dt="2022-05-10T02:38:37.733" v="11574" actId="571"/>
          <ac:grpSpMkLst>
            <pc:docMk/>
            <pc:sldMk cId="822980392" sldId="790"/>
            <ac:grpSpMk id="69" creationId="{BC6A4070-9D19-27D1-ECE6-F8720ED4DDF0}"/>
          </ac:grpSpMkLst>
        </pc:grpChg>
        <pc:graphicFrameChg chg="del">
          <ac:chgData name="Nguyen Chi Son" userId="606856d02e9d83ac" providerId="LiveId" clId="{6D243AD4-F978-4D67-A959-3DC053EDE48D}" dt="2022-05-10T02:35:07.157" v="11504" actId="478"/>
          <ac:graphicFrameMkLst>
            <pc:docMk/>
            <pc:sldMk cId="822980392" sldId="790"/>
            <ac:graphicFrameMk id="50" creationId="{318F2688-D3AA-8FEA-F98D-2084BF571BD3}"/>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2" creationId="{5BC0D14B-4CE0-E91E-DA3F-2845D042F179}"/>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6" creationId="{FABCC503-6001-8CF7-AD1E-09A1A7557A48}"/>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1" creationId="{7538B784-45F9-9E10-398D-2C3920FCEFE0}"/>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2" creationId="{8C765F35-8239-F049-F457-8A3170F8AC28}"/>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1" creationId="{9981C088-EC7E-786A-28DA-DACC06067F82}"/>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2" creationId="{5DD963A0-7040-D832-F739-CBA16C3A5EA1}"/>
          </ac:graphicFrameMkLst>
        </pc:graphicFrameChg>
        <pc:graphicFrameChg chg="add mod">
          <ac:chgData name="Nguyen Chi Son" userId="606856d02e9d83ac" providerId="LiveId" clId="{6D243AD4-F978-4D67-A959-3DC053EDE48D}" dt="2022-05-10T02:44:12.568" v="11797" actId="1076"/>
          <ac:graphicFrameMkLst>
            <pc:docMk/>
            <pc:sldMk cId="822980392" sldId="790"/>
            <ac:graphicFrameMk id="83" creationId="{1CA83B98-8355-AFC4-B2EF-12DC1C0AD434}"/>
          </ac:graphicFrameMkLst>
        </pc:graphicFrameChg>
        <pc:graphicFrameChg chg="add mod">
          <ac:chgData name="Nguyen Chi Son" userId="606856d02e9d83ac" providerId="LiveId" clId="{6D243AD4-F978-4D67-A959-3DC053EDE48D}" dt="2022-05-10T02:51:45.387" v="12015" actId="1076"/>
          <ac:graphicFrameMkLst>
            <pc:docMk/>
            <pc:sldMk cId="822980392" sldId="790"/>
            <ac:graphicFrameMk id="87" creationId="{4B9E8971-4137-1C3E-F814-0F319C023DDC}"/>
          </ac:graphicFrameMkLst>
        </pc:graphicFrameChg>
        <pc:graphicFrameChg chg="add del mod">
          <ac:chgData name="Nguyen Chi Son" userId="606856d02e9d83ac" providerId="LiveId" clId="{6D243AD4-F978-4D67-A959-3DC053EDE48D}" dt="2022-05-10T02:51:31.888" v="11981" actId="478"/>
          <ac:graphicFrameMkLst>
            <pc:docMk/>
            <pc:sldMk cId="822980392" sldId="790"/>
            <ac:graphicFrameMk id="88" creationId="{9E98B358-F249-185C-CAA3-BAC943F38BAE}"/>
          </ac:graphicFrameMkLst>
        </pc:graphicFrameChg>
        <pc:graphicFrameChg chg="add mod">
          <ac:chgData name="Nguyen Chi Son" userId="606856d02e9d83ac" providerId="LiveId" clId="{6D243AD4-F978-4D67-A959-3DC053EDE48D}" dt="2022-05-10T02:51:29.909" v="11980" actId="1038"/>
          <ac:graphicFrameMkLst>
            <pc:docMk/>
            <pc:sldMk cId="822980392" sldId="790"/>
            <ac:graphicFrameMk id="89" creationId="{3671DF9D-92BF-4A2B-9498-06087E125BDD}"/>
          </ac:graphicFrameMkLst>
        </pc:graphicFrameChg>
        <pc:cxnChg chg="del">
          <ac:chgData name="Nguyen Chi Son" userId="606856d02e9d83ac" providerId="LiveId" clId="{6D243AD4-F978-4D67-A959-3DC053EDE48D}" dt="2022-05-10T02:35:07.157" v="11504" actId="478"/>
          <ac:cxnSpMkLst>
            <pc:docMk/>
            <pc:sldMk cId="822980392" sldId="790"/>
            <ac:cxnSpMk id="7" creationId="{5BD2C236-0A7C-5161-6F70-EE0D5CB89468}"/>
          </ac:cxnSpMkLst>
        </pc:cxnChg>
        <pc:cxnChg chg="mod">
          <ac:chgData name="Nguyen Chi Son" userId="606856d02e9d83ac" providerId="LiveId" clId="{6D243AD4-F978-4D67-A959-3DC053EDE48D}" dt="2022-05-10T02:35:27.423" v="11520"/>
          <ac:cxnSpMkLst>
            <pc:docMk/>
            <pc:sldMk cId="822980392" sldId="790"/>
            <ac:cxnSpMk id="34" creationId="{C3A37E8B-C312-2E6E-A594-8575A6CF5E0D}"/>
          </ac:cxnSpMkLst>
        </pc:cxnChg>
        <pc:cxnChg chg="mod">
          <ac:chgData name="Nguyen Chi Son" userId="606856d02e9d83ac" providerId="LiveId" clId="{6D243AD4-F978-4D67-A959-3DC053EDE48D}" dt="2022-05-10T02:35:27.423" v="11520"/>
          <ac:cxnSpMkLst>
            <pc:docMk/>
            <pc:sldMk cId="822980392" sldId="790"/>
            <ac:cxnSpMk id="35" creationId="{FD008D6C-B13C-EBAF-650F-6386F34C40E8}"/>
          </ac:cxnSpMkLst>
        </pc:cxnChg>
        <pc:cxnChg chg="del">
          <ac:chgData name="Nguyen Chi Son" userId="606856d02e9d83ac" providerId="LiveId" clId="{6D243AD4-F978-4D67-A959-3DC053EDE48D}" dt="2022-05-10T02:35:07.157" v="11504" actId="478"/>
          <ac:cxnSpMkLst>
            <pc:docMk/>
            <pc:sldMk cId="822980392" sldId="790"/>
            <ac:cxnSpMk id="38" creationId="{78855FDB-C3B8-8693-99D8-C9FA9165A1A4}"/>
          </ac:cxnSpMkLst>
        </pc:cxnChg>
        <pc:cxnChg chg="del">
          <ac:chgData name="Nguyen Chi Son" userId="606856d02e9d83ac" providerId="LiveId" clId="{6D243AD4-F978-4D67-A959-3DC053EDE48D}" dt="2022-05-10T02:35:07.157" v="11504" actId="478"/>
          <ac:cxnSpMkLst>
            <pc:docMk/>
            <pc:sldMk cId="822980392" sldId="790"/>
            <ac:cxnSpMk id="39" creationId="{EE6E8337-B049-548F-3A93-795BE432C708}"/>
          </ac:cxnSpMkLst>
        </pc:cxnChg>
        <pc:cxnChg chg="del">
          <ac:chgData name="Nguyen Chi Son" userId="606856d02e9d83ac" providerId="LiveId" clId="{6D243AD4-F978-4D67-A959-3DC053EDE48D}" dt="2022-05-10T02:35:07.157" v="11504" actId="478"/>
          <ac:cxnSpMkLst>
            <pc:docMk/>
            <pc:sldMk cId="822980392" sldId="790"/>
            <ac:cxnSpMk id="42" creationId="{C3727681-2328-78AC-77DA-CD3F6E2D787C}"/>
          </ac:cxnSpMkLst>
        </pc:cxnChg>
        <pc:cxnChg chg="del">
          <ac:chgData name="Nguyen Chi Son" userId="606856d02e9d83ac" providerId="LiveId" clId="{6D243AD4-F978-4D67-A959-3DC053EDE48D}" dt="2022-05-10T02:35:07.157" v="11504" actId="478"/>
          <ac:cxnSpMkLst>
            <pc:docMk/>
            <pc:sldMk cId="822980392" sldId="790"/>
            <ac:cxnSpMk id="43" creationId="{625C08AE-2AC8-14B0-02CF-E6F7EEF11B9B}"/>
          </ac:cxnSpMkLst>
        </pc:cxnChg>
        <pc:cxnChg chg="mod">
          <ac:chgData name="Nguyen Chi Son" userId="606856d02e9d83ac" providerId="LiveId" clId="{6D243AD4-F978-4D67-A959-3DC053EDE48D}" dt="2022-05-10T02:36:24.857" v="11522"/>
          <ac:cxnSpMkLst>
            <pc:docMk/>
            <pc:sldMk cId="822980392" sldId="790"/>
            <ac:cxnSpMk id="57" creationId="{FEBE1FC5-A053-DBBB-99EF-1742FE143D3B}"/>
          </ac:cxnSpMkLst>
        </pc:cxnChg>
        <pc:cxnChg chg="mod">
          <ac:chgData name="Nguyen Chi Son" userId="606856d02e9d83ac" providerId="LiveId" clId="{6D243AD4-F978-4D67-A959-3DC053EDE48D}" dt="2022-05-10T02:36:24.857" v="11522"/>
          <ac:cxnSpMkLst>
            <pc:docMk/>
            <pc:sldMk cId="822980392" sldId="790"/>
            <ac:cxnSpMk id="59" creationId="{2EBF8E76-E50C-B246-D6D2-3A00B61613D9}"/>
          </ac:cxnSpMkLst>
        </pc:cxnChg>
        <pc:cxnChg chg="add mod">
          <ac:chgData name="Nguyen Chi Son" userId="606856d02e9d83ac" providerId="LiveId" clId="{6D243AD4-F978-4D67-A959-3DC053EDE48D}" dt="2022-05-10T02:43:23.179" v="11765" actId="1036"/>
          <ac:cxnSpMkLst>
            <pc:docMk/>
            <pc:sldMk cId="822980392" sldId="790"/>
            <ac:cxnSpMk id="63" creationId="{7D48CF74-E719-B882-875F-062C8C7EFCF4}"/>
          </ac:cxnSpMkLst>
        </pc:cxnChg>
        <pc:cxnChg chg="add mod">
          <ac:chgData name="Nguyen Chi Son" userId="606856d02e9d83ac" providerId="LiveId" clId="{6D243AD4-F978-4D67-A959-3DC053EDE48D}" dt="2022-05-10T02:43:23.179" v="11765" actId="1036"/>
          <ac:cxnSpMkLst>
            <pc:docMk/>
            <pc:sldMk cId="822980392" sldId="790"/>
            <ac:cxnSpMk id="64" creationId="{5CC9011F-0536-910F-6987-CF76982B6196}"/>
          </ac:cxnSpMkLst>
        </pc:cxnChg>
        <pc:cxnChg chg="add mod">
          <ac:chgData name="Nguyen Chi Son" userId="606856d02e9d83ac" providerId="LiveId" clId="{6D243AD4-F978-4D67-A959-3DC053EDE48D}" dt="2022-05-10T02:43:23.179" v="11765" actId="1036"/>
          <ac:cxnSpMkLst>
            <pc:docMk/>
            <pc:sldMk cId="822980392" sldId="790"/>
            <ac:cxnSpMk id="65" creationId="{8AD9C7E0-6DC3-CB52-F10E-E4214FF5C5DF}"/>
          </ac:cxnSpMkLst>
        </pc:cxnChg>
        <pc:cxnChg chg="add mod">
          <ac:chgData name="Nguyen Chi Son" userId="606856d02e9d83ac" providerId="LiveId" clId="{6D243AD4-F978-4D67-A959-3DC053EDE48D}" dt="2022-05-10T02:43:23.179" v="11765" actId="1036"/>
          <ac:cxnSpMkLst>
            <pc:docMk/>
            <pc:sldMk cId="822980392" sldId="790"/>
            <ac:cxnSpMk id="66" creationId="{B406E3BF-83ED-EBAC-F286-850E5E6AED3F}"/>
          </ac:cxnSpMkLst>
        </pc:cxnChg>
        <pc:cxnChg chg="add mod">
          <ac:chgData name="Nguyen Chi Son" userId="606856d02e9d83ac" providerId="LiveId" clId="{6D243AD4-F978-4D67-A959-3DC053EDE48D}" dt="2022-05-10T02:43:23.179" v="11765" actId="1036"/>
          <ac:cxnSpMkLst>
            <pc:docMk/>
            <pc:sldMk cId="822980392" sldId="790"/>
            <ac:cxnSpMk id="67" creationId="{0E086082-995B-8157-0437-3BCC97A9BFC5}"/>
          </ac:cxnSpMkLst>
        </pc:cxnChg>
        <pc:cxnChg chg="mod">
          <ac:chgData name="Nguyen Chi Son" userId="606856d02e9d83ac" providerId="LiveId" clId="{6D243AD4-F978-4D67-A959-3DC053EDE48D}" dt="2022-05-10T02:38:37.733" v="11574" actId="571"/>
          <ac:cxnSpMkLst>
            <pc:docMk/>
            <pc:sldMk cId="822980392" sldId="790"/>
            <ac:cxnSpMk id="72" creationId="{F845673E-5705-6075-7A6B-28A0EF43E3E8}"/>
          </ac:cxnSpMkLst>
        </pc:cxnChg>
        <pc:cxnChg chg="mod">
          <ac:chgData name="Nguyen Chi Son" userId="606856d02e9d83ac" providerId="LiveId" clId="{6D243AD4-F978-4D67-A959-3DC053EDE48D}" dt="2022-05-10T02:38:37.733" v="11574" actId="571"/>
          <ac:cxnSpMkLst>
            <pc:docMk/>
            <pc:sldMk cId="822980392" sldId="790"/>
            <ac:cxnSpMk id="73" creationId="{40F95A96-4139-0893-FFA7-EFA6B7071D30}"/>
          </ac:cxnSpMkLst>
        </pc:cxnChg>
      </pc:sldChg>
      <pc:sldChg chg="addSp delSp modSp add del mod delAnim modAnim">
        <pc:chgData name="Nguyen Chi Son" userId="606856d02e9d83ac" providerId="LiveId" clId="{6D243AD4-F978-4D67-A959-3DC053EDE48D}" dt="2022-05-10T02:33:29.871" v="10980" actId="47"/>
        <pc:sldMkLst>
          <pc:docMk/>
          <pc:sldMk cId="2053085579" sldId="790"/>
        </pc:sldMkLst>
        <pc:spChg chg="add mod">
          <ac:chgData name="Nguyen Chi Son" userId="606856d02e9d83ac" providerId="LiveId" clId="{6D243AD4-F978-4D67-A959-3DC053EDE48D}" dt="2022-05-10T02:14:50.893" v="10977" actId="1076"/>
          <ac:spMkLst>
            <pc:docMk/>
            <pc:sldMk cId="2053085579" sldId="790"/>
            <ac:spMk id="10" creationId="{8A5E42E7-1B96-7DCD-FD6A-8C56B095EC5A}"/>
          </ac:spMkLst>
        </pc:spChg>
        <pc:spChg chg="del">
          <ac:chgData name="Nguyen Chi Son" userId="606856d02e9d83ac" providerId="LiveId" clId="{6D243AD4-F978-4D67-A959-3DC053EDE48D}" dt="2022-05-10T02:07:36.116" v="10341" actId="478"/>
          <ac:spMkLst>
            <pc:docMk/>
            <pc:sldMk cId="2053085579" sldId="790"/>
            <ac:spMk id="16" creationId="{20437F63-991D-4CA1-3CD1-0E0BD2329DF3}"/>
          </ac:spMkLst>
        </pc:spChg>
        <pc:spChg chg="mod">
          <ac:chgData name="Nguyen Chi Son" userId="606856d02e9d83ac" providerId="LiveId" clId="{6D243AD4-F978-4D67-A959-3DC053EDE48D}" dt="2022-05-10T02:08:47.782" v="10895" actId="57"/>
          <ac:spMkLst>
            <pc:docMk/>
            <pc:sldMk cId="2053085579" sldId="790"/>
            <ac:spMk id="19" creationId="{9C339D16-68E4-43C4-A62E-D0146138D23B}"/>
          </ac:spMkLst>
        </pc:spChg>
        <pc:spChg chg="mod">
          <ac:chgData name="Nguyen Chi Son" userId="606856d02e9d83ac" providerId="LiveId" clId="{6D243AD4-F978-4D67-A959-3DC053EDE48D}" dt="2022-05-10T02:08:54.517" v="10896"/>
          <ac:spMkLst>
            <pc:docMk/>
            <pc:sldMk cId="2053085579" sldId="790"/>
            <ac:spMk id="36" creationId="{C8E7EE57-47CE-D8C1-9B72-B9BC26D2AF93}"/>
          </ac:spMkLst>
        </pc:spChg>
        <pc:spChg chg="mod">
          <ac:chgData name="Nguyen Chi Son" userId="606856d02e9d83ac" providerId="LiveId" clId="{6D243AD4-F978-4D67-A959-3DC053EDE48D}" dt="2022-05-10T02:08:54.517" v="10896"/>
          <ac:spMkLst>
            <pc:docMk/>
            <pc:sldMk cId="2053085579" sldId="790"/>
            <ac:spMk id="37" creationId="{1394EC31-5105-1BA5-A612-26E1B46B181C}"/>
          </ac:spMkLst>
        </pc:spChg>
        <pc:spChg chg="mod">
          <ac:chgData name="Nguyen Chi Son" userId="606856d02e9d83ac" providerId="LiveId" clId="{6D243AD4-F978-4D67-A959-3DC053EDE48D}" dt="2022-05-10T02:08:54.517" v="10896"/>
          <ac:spMkLst>
            <pc:docMk/>
            <pc:sldMk cId="2053085579" sldId="790"/>
            <ac:spMk id="40" creationId="{402EAF35-16F4-03A3-EC39-DC8C1BBD2D87}"/>
          </ac:spMkLst>
        </pc:spChg>
        <pc:spChg chg="mod">
          <ac:chgData name="Nguyen Chi Son" userId="606856d02e9d83ac" providerId="LiveId" clId="{6D243AD4-F978-4D67-A959-3DC053EDE48D}" dt="2022-05-10T02:08:54.517" v="10896"/>
          <ac:spMkLst>
            <pc:docMk/>
            <pc:sldMk cId="2053085579" sldId="790"/>
            <ac:spMk id="41" creationId="{2CC662A1-D1AC-E4E0-F954-A1C41E38C7BD}"/>
          </ac:spMkLst>
        </pc:spChg>
        <pc:spChg chg="del">
          <ac:chgData name="Nguyen Chi Son" userId="606856d02e9d83ac" providerId="LiveId" clId="{6D243AD4-F978-4D67-A959-3DC053EDE48D}" dt="2022-05-10T02:07:37.851" v="10342" actId="478"/>
          <ac:spMkLst>
            <pc:docMk/>
            <pc:sldMk cId="2053085579" sldId="790"/>
            <ac:spMk id="44" creationId="{97DD0C62-89EE-FF79-4251-EB10549FF2C6}"/>
          </ac:spMkLst>
        </pc:spChg>
        <pc:spChg chg="del">
          <ac:chgData name="Nguyen Chi Son" userId="606856d02e9d83ac" providerId="LiveId" clId="{6D243AD4-F978-4D67-A959-3DC053EDE48D}" dt="2022-05-10T02:07:36.116" v="10341" actId="478"/>
          <ac:spMkLst>
            <pc:docMk/>
            <pc:sldMk cId="2053085579" sldId="790"/>
            <ac:spMk id="45" creationId="{D50724F1-DF2A-C42D-F6A8-5B4F2ECA330D}"/>
          </ac:spMkLst>
        </pc:spChg>
        <pc:spChg chg="del">
          <ac:chgData name="Nguyen Chi Son" userId="606856d02e9d83ac" providerId="LiveId" clId="{6D243AD4-F978-4D67-A959-3DC053EDE48D}" dt="2022-05-10T02:07:36.116" v="10341" actId="478"/>
          <ac:spMkLst>
            <pc:docMk/>
            <pc:sldMk cId="2053085579" sldId="790"/>
            <ac:spMk id="46" creationId="{8394DF36-28D1-B206-FDC9-149899BE412A}"/>
          </ac:spMkLst>
        </pc:spChg>
        <pc:spChg chg="del">
          <ac:chgData name="Nguyen Chi Son" userId="606856d02e9d83ac" providerId="LiveId" clId="{6D243AD4-F978-4D67-A959-3DC053EDE48D}" dt="2022-05-10T02:07:36.116" v="10341" actId="478"/>
          <ac:spMkLst>
            <pc:docMk/>
            <pc:sldMk cId="2053085579" sldId="790"/>
            <ac:spMk id="47" creationId="{D1AC618F-D4ED-1F7A-F034-0AF41593FE0D}"/>
          </ac:spMkLst>
        </pc:spChg>
        <pc:spChg chg="del">
          <ac:chgData name="Nguyen Chi Son" userId="606856d02e9d83ac" providerId="LiveId" clId="{6D243AD4-F978-4D67-A959-3DC053EDE48D}" dt="2022-05-10T02:07:36.116" v="10341" actId="478"/>
          <ac:spMkLst>
            <pc:docMk/>
            <pc:sldMk cId="2053085579" sldId="790"/>
            <ac:spMk id="48" creationId="{2D81715E-118B-473E-3CFA-0BB269611525}"/>
          </ac:spMkLst>
        </pc:spChg>
        <pc:spChg chg="del">
          <ac:chgData name="Nguyen Chi Son" userId="606856d02e9d83ac" providerId="LiveId" clId="{6D243AD4-F978-4D67-A959-3DC053EDE48D}" dt="2022-05-10T02:07:36.116" v="10341" actId="478"/>
          <ac:spMkLst>
            <pc:docMk/>
            <pc:sldMk cId="2053085579" sldId="790"/>
            <ac:spMk id="49" creationId="{293C1D68-9E4F-40E3-7CB5-A4D2799D6AE3}"/>
          </ac:spMkLst>
        </pc:spChg>
        <pc:spChg chg="del">
          <ac:chgData name="Nguyen Chi Son" userId="606856d02e9d83ac" providerId="LiveId" clId="{6D243AD4-F978-4D67-A959-3DC053EDE48D}" dt="2022-05-10T02:07:36.116" v="10341" actId="478"/>
          <ac:spMkLst>
            <pc:docMk/>
            <pc:sldMk cId="2053085579" sldId="790"/>
            <ac:spMk id="55" creationId="{92B2D4DD-5245-9644-74AC-7DD7C544FB92}"/>
          </ac:spMkLst>
        </pc:spChg>
        <pc:spChg chg="del">
          <ac:chgData name="Nguyen Chi Son" userId="606856d02e9d83ac" providerId="LiveId" clId="{6D243AD4-F978-4D67-A959-3DC053EDE48D}" dt="2022-05-10T02:07:36.116" v="10341" actId="478"/>
          <ac:spMkLst>
            <pc:docMk/>
            <pc:sldMk cId="2053085579" sldId="790"/>
            <ac:spMk id="58" creationId="{0D8FA050-45AB-89C2-7ED6-0F7BA3D6CCF5}"/>
          </ac:spMkLst>
        </pc:spChg>
        <pc:spChg chg="add mod">
          <ac:chgData name="Nguyen Chi Son" userId="606856d02e9d83ac" providerId="LiveId" clId="{6D243AD4-F978-4D67-A959-3DC053EDE48D}" dt="2022-05-10T02:14:50.893" v="10977" actId="1076"/>
          <ac:spMkLst>
            <pc:docMk/>
            <pc:sldMk cId="2053085579" sldId="790"/>
            <ac:spMk id="60" creationId="{6EB431E9-2EE8-D216-999E-92C697AFC68E}"/>
          </ac:spMkLst>
        </pc:spChg>
        <pc:spChg chg="add mod">
          <ac:chgData name="Nguyen Chi Son" userId="606856d02e9d83ac" providerId="LiveId" clId="{6D243AD4-F978-4D67-A959-3DC053EDE48D}" dt="2022-05-10T02:15:22.482" v="10979" actId="20577"/>
          <ac:spMkLst>
            <pc:docMk/>
            <pc:sldMk cId="2053085579" sldId="790"/>
            <ac:spMk id="63" creationId="{39EFDBFE-89BC-027A-15DC-1C80164148E2}"/>
          </ac:spMkLst>
        </pc:spChg>
        <pc:spChg chg="add mod">
          <ac:chgData name="Nguyen Chi Son" userId="606856d02e9d83ac" providerId="LiveId" clId="{6D243AD4-F978-4D67-A959-3DC053EDE48D}" dt="2022-05-10T02:15:21.090" v="10978" actId="20577"/>
          <ac:spMkLst>
            <pc:docMk/>
            <pc:sldMk cId="2053085579" sldId="790"/>
            <ac:spMk id="64" creationId="{A75B393F-D279-E6FE-F8B5-7417BE6CF922}"/>
          </ac:spMkLst>
        </pc:spChg>
        <pc:spChg chg="add mod">
          <ac:chgData name="Nguyen Chi Son" userId="606856d02e9d83ac" providerId="LiveId" clId="{6D243AD4-F978-4D67-A959-3DC053EDE48D}" dt="2022-05-10T02:14:50.893" v="10977" actId="1076"/>
          <ac:spMkLst>
            <pc:docMk/>
            <pc:sldMk cId="2053085579" sldId="790"/>
            <ac:spMk id="65" creationId="{AC66C1D6-CB6D-01D1-B160-240B5F8BF485}"/>
          </ac:spMkLst>
        </pc:spChg>
        <pc:spChg chg="add mod">
          <ac:chgData name="Nguyen Chi Son" userId="606856d02e9d83ac" providerId="LiveId" clId="{6D243AD4-F978-4D67-A959-3DC053EDE48D}" dt="2022-05-10T02:14:50.893" v="10977" actId="1076"/>
          <ac:spMkLst>
            <pc:docMk/>
            <pc:sldMk cId="2053085579" sldId="790"/>
            <ac:spMk id="66" creationId="{8D9044CF-FE56-1A02-0782-7787A377DCC9}"/>
          </ac:spMkLst>
        </pc:spChg>
        <pc:spChg chg="add mod">
          <ac:chgData name="Nguyen Chi Son" userId="606856d02e9d83ac" providerId="LiveId" clId="{6D243AD4-F978-4D67-A959-3DC053EDE48D}" dt="2022-05-10T02:14:50.893" v="10977" actId="1076"/>
          <ac:spMkLst>
            <pc:docMk/>
            <pc:sldMk cId="2053085579" sldId="790"/>
            <ac:spMk id="67" creationId="{05D90816-CAEF-DC9A-258A-309F5F4E75F4}"/>
          </ac:spMkLst>
        </pc:spChg>
        <pc:spChg chg="add mod">
          <ac:chgData name="Nguyen Chi Son" userId="606856d02e9d83ac" providerId="LiveId" clId="{6D243AD4-F978-4D67-A959-3DC053EDE48D}" dt="2022-05-10T02:14:50.893" v="10977" actId="1076"/>
          <ac:spMkLst>
            <pc:docMk/>
            <pc:sldMk cId="2053085579" sldId="790"/>
            <ac:spMk id="68" creationId="{40C68D3C-27EC-CAE4-9CF3-A001C4FAC93C}"/>
          </ac:spMkLst>
        </pc:spChg>
        <pc:grpChg chg="del">
          <ac:chgData name="Nguyen Chi Son" userId="606856d02e9d83ac" providerId="LiveId" clId="{6D243AD4-F978-4D67-A959-3DC053EDE48D}" dt="2022-05-10T02:07:36.116" v="10341" actId="478"/>
          <ac:grpSpMkLst>
            <pc:docMk/>
            <pc:sldMk cId="2053085579" sldId="790"/>
            <ac:grpSpMk id="24" creationId="{E502A5D6-D9F7-39CD-5849-F05B413D616E}"/>
          </ac:grpSpMkLst>
        </pc:grpChg>
        <pc:grpChg chg="add mod">
          <ac:chgData name="Nguyen Chi Son" userId="606856d02e9d83ac" providerId="LiveId" clId="{6D243AD4-F978-4D67-A959-3DC053EDE48D}" dt="2022-05-10T02:14:33.573" v="10974" actId="1076"/>
          <ac:grpSpMkLst>
            <pc:docMk/>
            <pc:sldMk cId="2053085579" sldId="790"/>
            <ac:grpSpMk id="33" creationId="{23BBC81C-AFEF-A77B-398F-F38B50C63F47}"/>
          </ac:grpSpMkLst>
        </pc:grpChg>
        <pc:graphicFrameChg chg="del">
          <ac:chgData name="Nguyen Chi Son" userId="606856d02e9d83ac" providerId="LiveId" clId="{6D243AD4-F978-4D67-A959-3DC053EDE48D}" dt="2022-05-10T02:07:36.116" v="10341" actId="478"/>
          <ac:graphicFrameMkLst>
            <pc:docMk/>
            <pc:sldMk cId="2053085579" sldId="790"/>
            <ac:graphicFrameMk id="50" creationId="{318F2688-D3AA-8FEA-F98D-2084BF571BD3}"/>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2" creationId="{5BC0D14B-4CE0-E91E-DA3F-2845D042F179}"/>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6" creationId="{FABCC503-6001-8CF7-AD1E-09A1A7557A48}"/>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1" creationId="{7538B784-45F9-9E10-398D-2C3920FCEFE0}"/>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2" creationId="{8C765F35-8239-F049-F457-8A3170F8AC28}"/>
          </ac:graphicFrameMkLst>
        </pc:graphicFrameChg>
        <pc:cxnChg chg="del">
          <ac:chgData name="Nguyen Chi Son" userId="606856d02e9d83ac" providerId="LiveId" clId="{6D243AD4-F978-4D67-A959-3DC053EDE48D}" dt="2022-05-10T02:07:36.116" v="10341" actId="478"/>
          <ac:cxnSpMkLst>
            <pc:docMk/>
            <pc:sldMk cId="2053085579" sldId="790"/>
            <ac:cxnSpMk id="7" creationId="{5BD2C236-0A7C-5161-6F70-EE0D5CB89468}"/>
          </ac:cxnSpMkLst>
        </pc:cxnChg>
        <pc:cxnChg chg="mod">
          <ac:chgData name="Nguyen Chi Son" userId="606856d02e9d83ac" providerId="LiveId" clId="{6D243AD4-F978-4D67-A959-3DC053EDE48D}" dt="2022-05-10T02:08:54.517" v="10896"/>
          <ac:cxnSpMkLst>
            <pc:docMk/>
            <pc:sldMk cId="2053085579" sldId="790"/>
            <ac:cxnSpMk id="34" creationId="{3ECA3CCC-AAFF-2E64-041B-7F76E8C10EFE}"/>
          </ac:cxnSpMkLst>
        </pc:cxnChg>
        <pc:cxnChg chg="mod">
          <ac:chgData name="Nguyen Chi Son" userId="606856d02e9d83ac" providerId="LiveId" clId="{6D243AD4-F978-4D67-A959-3DC053EDE48D}" dt="2022-05-10T02:08:54.517" v="10896"/>
          <ac:cxnSpMkLst>
            <pc:docMk/>
            <pc:sldMk cId="2053085579" sldId="790"/>
            <ac:cxnSpMk id="35" creationId="{B4FE328D-8C0F-D382-6399-F0EE4B8A21E0}"/>
          </ac:cxnSpMkLst>
        </pc:cxnChg>
        <pc:cxnChg chg="del">
          <ac:chgData name="Nguyen Chi Son" userId="606856d02e9d83ac" providerId="LiveId" clId="{6D243AD4-F978-4D67-A959-3DC053EDE48D}" dt="2022-05-10T02:07:36.116" v="10341" actId="478"/>
          <ac:cxnSpMkLst>
            <pc:docMk/>
            <pc:sldMk cId="2053085579" sldId="790"/>
            <ac:cxnSpMk id="38" creationId="{78855FDB-C3B8-8693-99D8-C9FA9165A1A4}"/>
          </ac:cxnSpMkLst>
        </pc:cxnChg>
        <pc:cxnChg chg="del">
          <ac:chgData name="Nguyen Chi Son" userId="606856d02e9d83ac" providerId="LiveId" clId="{6D243AD4-F978-4D67-A959-3DC053EDE48D}" dt="2022-05-10T02:07:36.116" v="10341" actId="478"/>
          <ac:cxnSpMkLst>
            <pc:docMk/>
            <pc:sldMk cId="2053085579" sldId="790"/>
            <ac:cxnSpMk id="39" creationId="{EE6E8337-B049-548F-3A93-795BE432C708}"/>
          </ac:cxnSpMkLst>
        </pc:cxnChg>
        <pc:cxnChg chg="del">
          <ac:chgData name="Nguyen Chi Son" userId="606856d02e9d83ac" providerId="LiveId" clId="{6D243AD4-F978-4D67-A959-3DC053EDE48D}" dt="2022-05-10T02:07:36.116" v="10341" actId="478"/>
          <ac:cxnSpMkLst>
            <pc:docMk/>
            <pc:sldMk cId="2053085579" sldId="790"/>
            <ac:cxnSpMk id="42" creationId="{C3727681-2328-78AC-77DA-CD3F6E2D787C}"/>
          </ac:cxnSpMkLst>
        </pc:cxnChg>
        <pc:cxnChg chg="del">
          <ac:chgData name="Nguyen Chi Son" userId="606856d02e9d83ac" providerId="LiveId" clId="{6D243AD4-F978-4D67-A959-3DC053EDE48D}" dt="2022-05-10T02:07:36.116" v="10341" actId="478"/>
          <ac:cxnSpMkLst>
            <pc:docMk/>
            <pc:sldMk cId="2053085579" sldId="790"/>
            <ac:cxnSpMk id="43" creationId="{625C08AE-2AC8-14B0-02CF-E6F7EEF11B9B}"/>
          </ac:cxnSpMkLst>
        </pc:cxnChg>
        <pc:cxnChg chg="add mod">
          <ac:chgData name="Nguyen Chi Son" userId="606856d02e9d83ac" providerId="LiveId" clId="{6D243AD4-F978-4D67-A959-3DC053EDE48D}" dt="2022-05-10T02:14:50.893" v="10977" actId="1076"/>
          <ac:cxnSpMkLst>
            <pc:docMk/>
            <pc:sldMk cId="2053085579" sldId="790"/>
            <ac:cxnSpMk id="51" creationId="{2FD2C1CA-288F-4FCC-0518-525BE3C342F4}"/>
          </ac:cxnSpMkLst>
        </pc:cxnChg>
        <pc:cxnChg chg="add mod">
          <ac:chgData name="Nguyen Chi Son" userId="606856d02e9d83ac" providerId="LiveId" clId="{6D243AD4-F978-4D67-A959-3DC053EDE48D}" dt="2022-05-10T02:14:50.893" v="10977" actId="1076"/>
          <ac:cxnSpMkLst>
            <pc:docMk/>
            <pc:sldMk cId="2053085579" sldId="790"/>
            <ac:cxnSpMk id="53" creationId="{C242F8D1-3A87-C56A-D2B4-FC03C4198C7F}"/>
          </ac:cxnSpMkLst>
        </pc:cxnChg>
        <pc:cxnChg chg="add mod">
          <ac:chgData name="Nguyen Chi Son" userId="606856d02e9d83ac" providerId="LiveId" clId="{6D243AD4-F978-4D67-A959-3DC053EDE48D}" dt="2022-05-10T02:14:50.893" v="10977" actId="1076"/>
          <ac:cxnSpMkLst>
            <pc:docMk/>
            <pc:sldMk cId="2053085579" sldId="790"/>
            <ac:cxnSpMk id="54" creationId="{726863A2-8026-2DBC-2351-B857D5141A09}"/>
          </ac:cxnSpMkLst>
        </pc:cxnChg>
        <pc:cxnChg chg="add mod">
          <ac:chgData name="Nguyen Chi Son" userId="606856d02e9d83ac" providerId="LiveId" clId="{6D243AD4-F978-4D67-A959-3DC053EDE48D}" dt="2022-05-10T02:14:50.893" v="10977" actId="1076"/>
          <ac:cxnSpMkLst>
            <pc:docMk/>
            <pc:sldMk cId="2053085579" sldId="790"/>
            <ac:cxnSpMk id="57" creationId="{7E5776FD-4F4C-7561-B20A-6F7DF794283E}"/>
          </ac:cxnSpMkLst>
        </pc:cxnChg>
        <pc:cxnChg chg="add mod">
          <ac:chgData name="Nguyen Chi Son" userId="606856d02e9d83ac" providerId="LiveId" clId="{6D243AD4-F978-4D67-A959-3DC053EDE48D}" dt="2022-05-10T02:14:50.893" v="10977" actId="1076"/>
          <ac:cxnSpMkLst>
            <pc:docMk/>
            <pc:sldMk cId="2053085579" sldId="790"/>
            <ac:cxnSpMk id="59" creationId="{D3C01E67-FB77-0660-2820-EBD54561A5E4}"/>
          </ac:cxnSpMkLst>
        </pc:cxnChg>
      </pc:sldChg>
    </pc:docChg>
  </pc:docChgLst>
  <pc:docChgLst>
    <pc:chgData name="Nguyen Chi Son" userId="606856d02e9d83ac" providerId="LiveId" clId="{D004948A-28F6-4C2A-98E3-B11E1532C4FA}"/>
    <pc:docChg chg="undo custSel addSld delSld modSld">
      <pc:chgData name="Nguyen Chi Son" userId="606856d02e9d83ac" providerId="LiveId" clId="{D004948A-28F6-4C2A-98E3-B11E1532C4FA}" dt="2022-05-17T16:24:01.970" v="6985"/>
      <pc:docMkLst>
        <pc:docMk/>
      </pc:docMkLst>
      <pc:sldChg chg="modSp mod">
        <pc:chgData name="Nguyen Chi Son" userId="606856d02e9d83ac" providerId="LiveId" clId="{D004948A-28F6-4C2A-98E3-B11E1532C4FA}" dt="2022-05-17T03:53:14.938" v="44" actId="255"/>
        <pc:sldMkLst>
          <pc:docMk/>
          <pc:sldMk cId="2922349590" sldId="256"/>
        </pc:sldMkLst>
        <pc:spChg chg="mod">
          <ac:chgData name="Nguyen Chi Son" userId="606856d02e9d83ac" providerId="LiveId" clId="{D004948A-28F6-4C2A-98E3-B11E1532C4FA}" dt="2022-05-17T03:53:14.938" v="44" actId="255"/>
          <ac:spMkLst>
            <pc:docMk/>
            <pc:sldMk cId="2922349590" sldId="256"/>
            <ac:spMk id="136" creationId="{C574B640-0199-463F-87CA-8E3956B46E10}"/>
          </ac:spMkLst>
        </pc:spChg>
      </pc:sldChg>
      <pc:sldChg chg="modSp mod">
        <pc:chgData name="Nguyen Chi Son" userId="606856d02e9d83ac" providerId="LiveId" clId="{D004948A-28F6-4C2A-98E3-B11E1532C4FA}" dt="2022-05-17T04:06:42.094" v="897" actId="20577"/>
        <pc:sldMkLst>
          <pc:docMk/>
          <pc:sldMk cId="3319126272" sldId="622"/>
        </pc:sldMkLst>
        <pc:spChg chg="mod">
          <ac:chgData name="Nguyen Chi Son" userId="606856d02e9d83ac" providerId="LiveId" clId="{D004948A-28F6-4C2A-98E3-B11E1532C4FA}" dt="2022-05-17T04:06:42.094" v="897" actId="20577"/>
          <ac:spMkLst>
            <pc:docMk/>
            <pc:sldMk cId="3319126272" sldId="622"/>
            <ac:spMk id="2" creationId="{DAF08EC2-5D0D-48D9-855C-A59C0E5ED55B}"/>
          </ac:spMkLst>
        </pc:spChg>
      </pc:sldChg>
      <pc:sldChg chg="modSp mod">
        <pc:chgData name="Nguyen Chi Son" userId="606856d02e9d83ac" providerId="LiveId" clId="{D004948A-28F6-4C2A-98E3-B11E1532C4FA}" dt="2022-05-17T03:53:38.599" v="87" actId="20577"/>
        <pc:sldMkLst>
          <pc:docMk/>
          <pc:sldMk cId="1033004166" sldId="675"/>
        </pc:sldMkLst>
        <pc:spChg chg="mod">
          <ac:chgData name="Nguyen Chi Son" userId="606856d02e9d83ac" providerId="LiveId" clId="{D004948A-28F6-4C2A-98E3-B11E1532C4FA}" dt="2022-05-17T03:53:38.599" v="87" actId="20577"/>
          <ac:spMkLst>
            <pc:docMk/>
            <pc:sldMk cId="1033004166" sldId="675"/>
            <ac:spMk id="2" creationId="{DAF08EC2-5D0D-48D9-855C-A59C0E5ED55B}"/>
          </ac:spMkLst>
        </pc:spChg>
      </pc:sldChg>
      <pc:sldChg chg="addSp delSp modSp mod">
        <pc:chgData name="Nguyen Chi Son" userId="606856d02e9d83ac" providerId="LiveId" clId="{D004948A-28F6-4C2A-98E3-B11E1532C4FA}" dt="2022-05-17T04:13:04.892" v="2237" actId="1076"/>
        <pc:sldMkLst>
          <pc:docMk/>
          <pc:sldMk cId="3014091475" sldId="782"/>
        </pc:sldMkLst>
        <pc:spChg chg="mod">
          <ac:chgData name="Nguyen Chi Son" userId="606856d02e9d83ac" providerId="LiveId" clId="{D004948A-28F6-4C2A-98E3-B11E1532C4FA}" dt="2022-05-17T04:07:54.656" v="1403" actId="20577"/>
          <ac:spMkLst>
            <pc:docMk/>
            <pc:sldMk cId="3014091475" sldId="782"/>
            <ac:spMk id="2" creationId="{BA8A6260-CA4B-46A9-A06E-C71EE59E6992}"/>
          </ac:spMkLst>
        </pc:spChg>
        <pc:spChg chg="del">
          <ac:chgData name="Nguyen Chi Son" userId="606856d02e9d83ac" providerId="LiveId" clId="{D004948A-28F6-4C2A-98E3-B11E1532C4FA}" dt="2022-05-17T04:06:47.711" v="900" actId="478"/>
          <ac:spMkLst>
            <pc:docMk/>
            <pc:sldMk cId="3014091475" sldId="782"/>
            <ac:spMk id="7" creationId="{BC955902-ACF9-970D-B1AE-4DDAB861205F}"/>
          </ac:spMkLst>
        </pc:spChg>
        <pc:spChg chg="del">
          <ac:chgData name="Nguyen Chi Son" userId="606856d02e9d83ac" providerId="LiveId" clId="{D004948A-28F6-4C2A-98E3-B11E1532C4FA}" dt="2022-05-17T04:06:47.711" v="900" actId="478"/>
          <ac:spMkLst>
            <pc:docMk/>
            <pc:sldMk cId="3014091475" sldId="782"/>
            <ac:spMk id="9" creationId="{A53E5BCB-823A-4C55-8FCD-4B7F2E76626A}"/>
          </ac:spMkLst>
        </pc:spChg>
        <pc:spChg chg="add mod">
          <ac:chgData name="Nguyen Chi Son" userId="606856d02e9d83ac" providerId="LiveId" clId="{D004948A-28F6-4C2A-98E3-B11E1532C4FA}" dt="2022-05-17T04:12:47.694" v="2231" actId="1035"/>
          <ac:spMkLst>
            <pc:docMk/>
            <pc:sldMk cId="3014091475" sldId="782"/>
            <ac:spMk id="13" creationId="{E501F4AA-0C97-89C1-4462-FFF45B0CA31A}"/>
          </ac:spMkLst>
        </pc:spChg>
        <pc:spChg chg="add mod">
          <ac:chgData name="Nguyen Chi Son" userId="606856d02e9d83ac" providerId="LiveId" clId="{D004948A-28F6-4C2A-98E3-B11E1532C4FA}" dt="2022-05-17T04:12:47.694" v="2231" actId="1035"/>
          <ac:spMkLst>
            <pc:docMk/>
            <pc:sldMk cId="3014091475" sldId="782"/>
            <ac:spMk id="14" creationId="{8100FBBD-93FA-13CD-E1EC-E28165D74D5A}"/>
          </ac:spMkLst>
        </pc:spChg>
        <pc:graphicFrameChg chg="del">
          <ac:chgData name="Nguyen Chi Son" userId="606856d02e9d83ac" providerId="LiveId" clId="{D004948A-28F6-4C2A-98E3-B11E1532C4FA}" dt="2022-05-17T04:06:47.711" v="900" actId="478"/>
          <ac:graphicFrameMkLst>
            <pc:docMk/>
            <pc:sldMk cId="3014091475" sldId="782"/>
            <ac:graphicFrameMk id="10" creationId="{A9186D06-8FA5-8D62-189E-A5992CD89819}"/>
          </ac:graphicFrameMkLst>
        </pc:graphicFrameChg>
        <pc:graphicFrameChg chg="del">
          <ac:chgData name="Nguyen Chi Son" userId="606856d02e9d83ac" providerId="LiveId" clId="{D004948A-28F6-4C2A-98E3-B11E1532C4FA}" dt="2022-05-17T04:06:47.711" v="900" actId="478"/>
          <ac:graphicFrameMkLst>
            <pc:docMk/>
            <pc:sldMk cId="3014091475" sldId="782"/>
            <ac:graphicFrameMk id="11" creationId="{05F9B701-508E-4C9E-9DD8-DBDE3D9B5FE0}"/>
          </ac:graphicFrameMkLst>
        </pc:graphicFrameChg>
        <pc:picChg chg="add mod">
          <ac:chgData name="Nguyen Chi Son" userId="606856d02e9d83ac" providerId="LiveId" clId="{D004948A-28F6-4C2A-98E3-B11E1532C4FA}" dt="2022-05-17T04:13:04.892" v="2237" actId="1076"/>
          <ac:picMkLst>
            <pc:docMk/>
            <pc:sldMk cId="3014091475" sldId="782"/>
            <ac:picMk id="4" creationId="{88FC1075-9846-B149-83C3-FBC33EC11FD5}"/>
          </ac:picMkLst>
        </pc:picChg>
        <pc:picChg chg="del">
          <ac:chgData name="Nguyen Chi Son" userId="606856d02e9d83ac" providerId="LiveId" clId="{D004948A-28F6-4C2A-98E3-B11E1532C4FA}" dt="2022-05-17T04:06:45.059" v="898" actId="478"/>
          <ac:picMkLst>
            <pc:docMk/>
            <pc:sldMk cId="3014091475" sldId="782"/>
            <ac:picMk id="5" creationId="{411D717A-CE10-2900-614F-98F4F13F5A1D}"/>
          </ac:picMkLst>
        </pc:picChg>
        <pc:picChg chg="del">
          <ac:chgData name="Nguyen Chi Son" userId="606856d02e9d83ac" providerId="LiveId" clId="{D004948A-28F6-4C2A-98E3-B11E1532C4FA}" dt="2022-05-17T04:06:45.476" v="899" actId="478"/>
          <ac:picMkLst>
            <pc:docMk/>
            <pc:sldMk cId="3014091475" sldId="782"/>
            <ac:picMk id="6" creationId="{CD0E0A5B-1157-3688-980C-62A9D883B070}"/>
          </ac:picMkLst>
        </pc:picChg>
        <pc:picChg chg="add mod">
          <ac:chgData name="Nguyen Chi Son" userId="606856d02e9d83ac" providerId="LiveId" clId="{D004948A-28F6-4C2A-98E3-B11E1532C4FA}" dt="2022-05-17T04:12:56.301" v="2235" actId="1076"/>
          <ac:picMkLst>
            <pc:docMk/>
            <pc:sldMk cId="3014091475" sldId="782"/>
            <ac:picMk id="12" creationId="{F106AAC9-BD46-E5C3-D6F7-CDF89889A21B}"/>
          </ac:picMkLst>
        </pc:picChg>
      </pc:sldChg>
      <pc:sldChg chg="del">
        <pc:chgData name="Nguyen Chi Son" userId="606856d02e9d83ac" providerId="LiveId" clId="{D004948A-28F6-4C2A-98E3-B11E1532C4FA}" dt="2022-05-17T04:06:35.150" v="864" actId="47"/>
        <pc:sldMkLst>
          <pc:docMk/>
          <pc:sldMk cId="3990194128" sldId="837"/>
        </pc:sldMkLst>
      </pc:sldChg>
      <pc:sldChg chg="del">
        <pc:chgData name="Nguyen Chi Son" userId="606856d02e9d83ac" providerId="LiveId" clId="{D004948A-28F6-4C2A-98E3-B11E1532C4FA}" dt="2022-05-17T04:06:35.150" v="864" actId="47"/>
        <pc:sldMkLst>
          <pc:docMk/>
          <pc:sldMk cId="2469390445" sldId="839"/>
        </pc:sldMkLst>
      </pc:sldChg>
      <pc:sldChg chg="del">
        <pc:chgData name="Nguyen Chi Son" userId="606856d02e9d83ac" providerId="LiveId" clId="{D004948A-28F6-4C2A-98E3-B11E1532C4FA}" dt="2022-05-17T04:13:49.800" v="2238" actId="47"/>
        <pc:sldMkLst>
          <pc:docMk/>
          <pc:sldMk cId="733565035" sldId="842"/>
        </pc:sldMkLst>
      </pc:sldChg>
      <pc:sldChg chg="del">
        <pc:chgData name="Nguyen Chi Son" userId="606856d02e9d83ac" providerId="LiveId" clId="{D004948A-28F6-4C2A-98E3-B11E1532C4FA}" dt="2022-05-17T04:13:49.800" v="2238" actId="47"/>
        <pc:sldMkLst>
          <pc:docMk/>
          <pc:sldMk cId="2177373405" sldId="843"/>
        </pc:sldMkLst>
      </pc:sldChg>
      <pc:sldChg chg="del">
        <pc:chgData name="Nguyen Chi Son" userId="606856d02e9d83ac" providerId="LiveId" clId="{D004948A-28F6-4C2A-98E3-B11E1532C4FA}" dt="2022-05-17T04:13:49.800" v="2238" actId="47"/>
        <pc:sldMkLst>
          <pc:docMk/>
          <pc:sldMk cId="1462173169" sldId="844"/>
        </pc:sldMkLst>
      </pc:sldChg>
      <pc:sldChg chg="addSp delSp modSp mod">
        <pc:chgData name="Nguyen Chi Son" userId="606856d02e9d83ac" providerId="LiveId" clId="{D004948A-28F6-4C2A-98E3-B11E1532C4FA}" dt="2022-05-17T04:06:23.096" v="863" actId="14100"/>
        <pc:sldMkLst>
          <pc:docMk/>
          <pc:sldMk cId="4090454743" sldId="854"/>
        </pc:sldMkLst>
        <pc:spChg chg="mod">
          <ac:chgData name="Nguyen Chi Son" userId="606856d02e9d83ac" providerId="LiveId" clId="{D004948A-28F6-4C2A-98E3-B11E1532C4FA}" dt="2022-05-17T03:59:09.454" v="233" actId="20577"/>
          <ac:spMkLst>
            <pc:docMk/>
            <pc:sldMk cId="4090454743" sldId="854"/>
            <ac:spMk id="2" creationId="{BA8A6260-CA4B-46A9-A06E-C71EE59E6992}"/>
          </ac:spMkLst>
        </pc:spChg>
        <pc:spChg chg="add del mod">
          <ac:chgData name="Nguyen Chi Son" userId="606856d02e9d83ac" providerId="LiveId" clId="{D004948A-28F6-4C2A-98E3-B11E1532C4FA}" dt="2022-05-17T04:02:46.076" v="543" actId="478"/>
          <ac:spMkLst>
            <pc:docMk/>
            <pc:sldMk cId="4090454743" sldId="854"/>
            <ac:spMk id="12" creationId="{124040B2-9076-6B22-DB8D-5B2E0DA0BE1B}"/>
          </ac:spMkLst>
        </pc:spChg>
        <pc:spChg chg="add mod">
          <ac:chgData name="Nguyen Chi Son" userId="606856d02e9d83ac" providerId="LiveId" clId="{D004948A-28F6-4C2A-98E3-B11E1532C4FA}" dt="2022-05-17T04:06:19.472" v="862" actId="14100"/>
          <ac:spMkLst>
            <pc:docMk/>
            <pc:sldMk cId="4090454743" sldId="854"/>
            <ac:spMk id="13" creationId="{6BB0CAA7-8B55-95D2-DC5C-C6F2B471D8D5}"/>
          </ac:spMkLst>
        </pc:spChg>
        <pc:spChg chg="add mod">
          <ac:chgData name="Nguyen Chi Son" userId="606856d02e9d83ac" providerId="LiveId" clId="{D004948A-28F6-4C2A-98E3-B11E1532C4FA}" dt="2022-05-17T04:06:23.096" v="863" actId="14100"/>
          <ac:spMkLst>
            <pc:docMk/>
            <pc:sldMk cId="4090454743" sldId="854"/>
            <ac:spMk id="14" creationId="{9DD867F1-DFA9-92A9-1DBE-D5E885823439}"/>
          </ac:spMkLst>
        </pc:spChg>
        <pc:spChg chg="mod">
          <ac:chgData name="Nguyen Chi Son" userId="606856d02e9d83ac" providerId="LiveId" clId="{D004948A-28F6-4C2A-98E3-B11E1532C4FA}" dt="2022-05-17T04:06:06.040" v="860" actId="552"/>
          <ac:spMkLst>
            <pc:docMk/>
            <pc:sldMk cId="4090454743" sldId="854"/>
            <ac:spMk id="15" creationId="{D4A11C5C-895C-BC35-F8FA-178D9F3E9B51}"/>
          </ac:spMkLst>
        </pc:spChg>
        <pc:graphicFrameChg chg="del">
          <ac:chgData name="Nguyen Chi Son" userId="606856d02e9d83ac" providerId="LiveId" clId="{D004948A-28F6-4C2A-98E3-B11E1532C4FA}" dt="2022-05-17T03:53:41.699" v="89" actId="478"/>
          <ac:graphicFrameMkLst>
            <pc:docMk/>
            <pc:sldMk cId="4090454743" sldId="854"/>
            <ac:graphicFrameMk id="5" creationId="{B6F6A9BB-BB5A-B235-4C55-485CB6B6D69A}"/>
          </ac:graphicFrameMkLst>
        </pc:graphicFrameChg>
        <pc:picChg chg="del">
          <ac:chgData name="Nguyen Chi Son" userId="606856d02e9d83ac" providerId="LiveId" clId="{D004948A-28F6-4C2A-98E3-B11E1532C4FA}" dt="2022-05-17T03:53:41.087" v="88" actId="478"/>
          <ac:picMkLst>
            <pc:docMk/>
            <pc:sldMk cId="4090454743" sldId="854"/>
            <ac:picMk id="4" creationId="{5C03EDDA-00CB-8E15-274C-86DACDCE6D39}"/>
          </ac:picMkLst>
        </pc:picChg>
        <pc:picChg chg="add mod">
          <ac:chgData name="Nguyen Chi Son" userId="606856d02e9d83ac" providerId="LiveId" clId="{D004948A-28F6-4C2A-98E3-B11E1532C4FA}" dt="2022-05-17T04:01:08.611" v="259" actId="12788"/>
          <ac:picMkLst>
            <pc:docMk/>
            <pc:sldMk cId="4090454743" sldId="854"/>
            <ac:picMk id="6" creationId="{DF36FC4B-D002-CC24-817C-A01B397EDDB0}"/>
          </ac:picMkLst>
        </pc:picChg>
        <pc:picChg chg="add mod">
          <ac:chgData name="Nguyen Chi Son" userId="606856d02e9d83ac" providerId="LiveId" clId="{D004948A-28F6-4C2A-98E3-B11E1532C4FA}" dt="2022-05-17T04:01:10.930" v="260" actId="465"/>
          <ac:picMkLst>
            <pc:docMk/>
            <pc:sldMk cId="4090454743" sldId="854"/>
            <ac:picMk id="8" creationId="{7A0ED39F-1C10-CB95-BC8E-55C76431D851}"/>
          </ac:picMkLst>
        </pc:picChg>
        <pc:picChg chg="add mod">
          <ac:chgData name="Nguyen Chi Son" userId="606856d02e9d83ac" providerId="LiveId" clId="{D004948A-28F6-4C2A-98E3-B11E1532C4FA}" dt="2022-05-17T04:01:08.611" v="259" actId="12788"/>
          <ac:picMkLst>
            <pc:docMk/>
            <pc:sldMk cId="4090454743" sldId="854"/>
            <ac:picMk id="10" creationId="{449EC04E-66FA-B7A9-4152-17B0D793D8C3}"/>
          </ac:picMkLst>
        </pc:picChg>
      </pc:sldChg>
      <pc:sldChg chg="del">
        <pc:chgData name="Nguyen Chi Son" userId="606856d02e9d83ac" providerId="LiveId" clId="{D004948A-28F6-4C2A-98E3-B11E1532C4FA}" dt="2022-05-17T04:06:35.150" v="864" actId="47"/>
        <pc:sldMkLst>
          <pc:docMk/>
          <pc:sldMk cId="2955188893" sldId="855"/>
        </pc:sldMkLst>
      </pc:sldChg>
      <pc:sldChg chg="del">
        <pc:chgData name="Nguyen Chi Son" userId="606856d02e9d83ac" providerId="LiveId" clId="{D004948A-28F6-4C2A-98E3-B11E1532C4FA}" dt="2022-05-17T04:06:35.150" v="864" actId="47"/>
        <pc:sldMkLst>
          <pc:docMk/>
          <pc:sldMk cId="4108640045" sldId="856"/>
        </pc:sldMkLst>
      </pc:sldChg>
      <pc:sldChg chg="del">
        <pc:chgData name="Nguyen Chi Son" userId="606856d02e9d83ac" providerId="LiveId" clId="{D004948A-28F6-4C2A-98E3-B11E1532C4FA}" dt="2022-05-17T04:06:35.150" v="864" actId="47"/>
        <pc:sldMkLst>
          <pc:docMk/>
          <pc:sldMk cId="541331996" sldId="857"/>
        </pc:sldMkLst>
      </pc:sldChg>
      <pc:sldChg chg="modSp mod">
        <pc:chgData name="Nguyen Chi Son" userId="606856d02e9d83ac" providerId="LiveId" clId="{D004948A-28F6-4C2A-98E3-B11E1532C4FA}" dt="2022-05-17T04:13:55.322" v="2262" actId="20577"/>
        <pc:sldMkLst>
          <pc:docMk/>
          <pc:sldMk cId="3465111237" sldId="858"/>
        </pc:sldMkLst>
        <pc:spChg chg="mod">
          <ac:chgData name="Nguyen Chi Son" userId="606856d02e9d83ac" providerId="LiveId" clId="{D004948A-28F6-4C2A-98E3-B11E1532C4FA}" dt="2022-05-17T04:13:55.322" v="2262" actId="20577"/>
          <ac:spMkLst>
            <pc:docMk/>
            <pc:sldMk cId="3465111237" sldId="858"/>
            <ac:spMk id="2" creationId="{DAF08EC2-5D0D-48D9-855C-A59C0E5ED55B}"/>
          </ac:spMkLst>
        </pc:spChg>
      </pc:sldChg>
      <pc:sldChg chg="addSp delSp modSp mod delAnim">
        <pc:chgData name="Nguyen Chi Son" userId="606856d02e9d83ac" providerId="LiveId" clId="{D004948A-28F6-4C2A-98E3-B11E1532C4FA}" dt="2022-05-17T04:25:10.007" v="3151" actId="14100"/>
        <pc:sldMkLst>
          <pc:docMk/>
          <pc:sldMk cId="2564726876" sldId="859"/>
        </pc:sldMkLst>
        <pc:spChg chg="mod">
          <ac:chgData name="Nguyen Chi Son" userId="606856d02e9d83ac" providerId="LiveId" clId="{D004948A-28F6-4C2A-98E3-B11E1532C4FA}" dt="2022-05-17T04:15:36.957" v="2722" actId="20577"/>
          <ac:spMkLst>
            <pc:docMk/>
            <pc:sldMk cId="2564726876" sldId="859"/>
            <ac:spMk id="2" creationId="{BA8A6260-CA4B-46A9-A06E-C71EE59E6992}"/>
          </ac:spMkLst>
        </pc:spChg>
        <pc:spChg chg="del">
          <ac:chgData name="Nguyen Chi Son" userId="606856d02e9d83ac" providerId="LiveId" clId="{D004948A-28F6-4C2A-98E3-B11E1532C4FA}" dt="2022-05-17T04:13:59.122" v="2263" actId="478"/>
          <ac:spMkLst>
            <pc:docMk/>
            <pc:sldMk cId="2564726876" sldId="859"/>
            <ac:spMk id="24" creationId="{4261F9AE-7B0A-46D6-474E-7B1A22C3EB92}"/>
          </ac:spMkLst>
        </pc:spChg>
        <pc:spChg chg="del">
          <ac:chgData name="Nguyen Chi Son" userId="606856d02e9d83ac" providerId="LiveId" clId="{D004948A-28F6-4C2A-98E3-B11E1532C4FA}" dt="2022-05-17T04:13:59.122" v="2263" actId="478"/>
          <ac:spMkLst>
            <pc:docMk/>
            <pc:sldMk cId="2564726876" sldId="859"/>
            <ac:spMk id="25" creationId="{A6531B30-AD18-E797-F189-AF329CE23D78}"/>
          </ac:spMkLst>
        </pc:spChg>
        <pc:spChg chg="del">
          <ac:chgData name="Nguyen Chi Son" userId="606856d02e9d83ac" providerId="LiveId" clId="{D004948A-28F6-4C2A-98E3-B11E1532C4FA}" dt="2022-05-17T04:13:59.122" v="2263" actId="478"/>
          <ac:spMkLst>
            <pc:docMk/>
            <pc:sldMk cId="2564726876" sldId="859"/>
            <ac:spMk id="26" creationId="{B234ADF1-CDD2-3070-33C2-E074C0D2D47F}"/>
          </ac:spMkLst>
        </pc:spChg>
        <pc:spChg chg="add mod">
          <ac:chgData name="Nguyen Chi Son" userId="606856d02e9d83ac" providerId="LiveId" clId="{D004948A-28F6-4C2A-98E3-B11E1532C4FA}" dt="2022-05-17T04:25:10.007" v="3151" actId="14100"/>
          <ac:spMkLst>
            <pc:docMk/>
            <pc:sldMk cId="2564726876" sldId="859"/>
            <ac:spMk id="28" creationId="{F67F464B-483E-CF5A-2994-A58046AE5E13}"/>
          </ac:spMkLst>
        </pc:spChg>
        <pc:spChg chg="del">
          <ac:chgData name="Nguyen Chi Son" userId="606856d02e9d83ac" providerId="LiveId" clId="{D004948A-28F6-4C2A-98E3-B11E1532C4FA}" dt="2022-05-17T04:13:59.122" v="2263" actId="478"/>
          <ac:spMkLst>
            <pc:docMk/>
            <pc:sldMk cId="2564726876" sldId="859"/>
            <ac:spMk id="60" creationId="{D3416F60-6BC8-F5F8-E8BA-65C161711182}"/>
          </ac:spMkLst>
        </pc:spChg>
        <pc:graphicFrameChg chg="del">
          <ac:chgData name="Nguyen Chi Son" userId="606856d02e9d83ac" providerId="LiveId" clId="{D004948A-28F6-4C2A-98E3-B11E1532C4FA}" dt="2022-05-17T04:13:59.122" v="2263" actId="478"/>
          <ac:graphicFrameMkLst>
            <pc:docMk/>
            <pc:sldMk cId="2564726876" sldId="859"/>
            <ac:graphicFrameMk id="14" creationId="{BBE69F05-358D-60EC-89DE-EC7E23151D91}"/>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5" creationId="{BFA5AF2C-39CE-D4DA-CEB1-710B57A2A3F2}"/>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6" creationId="{C2493D8B-E40A-07AF-98C7-CA518A2E23EC}"/>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6" creationId="{3060449E-CD69-E927-D4F9-92F118D0466B}"/>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7" creationId="{C4439102-5567-5D1F-BE57-DB020B8421CA}"/>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8" creationId="{A05EEF02-FDC0-4F54-799F-BD6574244191}"/>
          </ac:graphicFrameMkLst>
        </pc:graphicFrameChg>
        <pc:picChg chg="add mod">
          <ac:chgData name="Nguyen Chi Son" userId="606856d02e9d83ac" providerId="LiveId" clId="{D004948A-28F6-4C2A-98E3-B11E1532C4FA}" dt="2022-05-17T04:25:04.230" v="3149" actId="1076"/>
          <ac:picMkLst>
            <pc:docMk/>
            <pc:sldMk cId="2564726876" sldId="859"/>
            <ac:picMk id="4" creationId="{78D2FF77-2ED6-254F-10D4-CAD342DEE804}"/>
          </ac:picMkLst>
        </pc:picChg>
        <pc:cxnChg chg="del">
          <ac:chgData name="Nguyen Chi Son" userId="606856d02e9d83ac" providerId="LiveId" clId="{D004948A-28F6-4C2A-98E3-B11E1532C4FA}" dt="2022-05-17T04:13:59.122" v="2263" actId="478"/>
          <ac:cxnSpMkLst>
            <pc:docMk/>
            <pc:sldMk cId="2564726876" sldId="859"/>
            <ac:cxnSpMk id="19" creationId="{B55452E7-C0E1-E761-168C-F8A4DE7B5432}"/>
          </ac:cxnSpMkLst>
        </pc:cxnChg>
        <pc:cxnChg chg="del">
          <ac:chgData name="Nguyen Chi Son" userId="606856d02e9d83ac" providerId="LiveId" clId="{D004948A-28F6-4C2A-98E3-B11E1532C4FA}" dt="2022-05-17T04:13:59.122" v="2263" actId="478"/>
          <ac:cxnSpMkLst>
            <pc:docMk/>
            <pc:sldMk cId="2564726876" sldId="859"/>
            <ac:cxnSpMk id="20" creationId="{A8A88D4A-D01C-E5E1-F0DF-D150492C4735}"/>
          </ac:cxnSpMkLst>
        </pc:cxnChg>
        <pc:cxnChg chg="del">
          <ac:chgData name="Nguyen Chi Son" userId="606856d02e9d83ac" providerId="LiveId" clId="{D004948A-28F6-4C2A-98E3-B11E1532C4FA}" dt="2022-05-17T04:13:59.122" v="2263" actId="478"/>
          <ac:cxnSpMkLst>
            <pc:docMk/>
            <pc:sldMk cId="2564726876" sldId="859"/>
            <ac:cxnSpMk id="21" creationId="{6D9001AE-9F01-111F-80D8-9EF6015B9E07}"/>
          </ac:cxnSpMkLst>
        </pc:cxnChg>
        <pc:cxnChg chg="del">
          <ac:chgData name="Nguyen Chi Son" userId="606856d02e9d83ac" providerId="LiveId" clId="{D004948A-28F6-4C2A-98E3-B11E1532C4FA}" dt="2022-05-17T04:13:59.122" v="2263" actId="478"/>
          <ac:cxnSpMkLst>
            <pc:docMk/>
            <pc:sldMk cId="2564726876" sldId="859"/>
            <ac:cxnSpMk id="22" creationId="{CF399881-8327-0202-2DD2-2C10D9870483}"/>
          </ac:cxnSpMkLst>
        </pc:cxnChg>
        <pc:cxnChg chg="del">
          <ac:chgData name="Nguyen Chi Son" userId="606856d02e9d83ac" providerId="LiveId" clId="{D004948A-28F6-4C2A-98E3-B11E1532C4FA}" dt="2022-05-17T04:13:59.122" v="2263" actId="478"/>
          <ac:cxnSpMkLst>
            <pc:docMk/>
            <pc:sldMk cId="2564726876" sldId="859"/>
            <ac:cxnSpMk id="23" creationId="{F323DF30-4FB7-44F3-64AC-879AE107EB93}"/>
          </ac:cxnSpMkLst>
        </pc:cxnChg>
        <pc:cxnChg chg="del">
          <ac:chgData name="Nguyen Chi Son" userId="606856d02e9d83ac" providerId="LiveId" clId="{D004948A-28F6-4C2A-98E3-B11E1532C4FA}" dt="2022-05-17T04:13:59.122" v="2263" actId="478"/>
          <ac:cxnSpMkLst>
            <pc:docMk/>
            <pc:sldMk cId="2564726876" sldId="859"/>
            <ac:cxnSpMk id="27" creationId="{8FF92587-93DB-6AD8-658B-69C3AA9E360E}"/>
          </ac:cxnSpMkLst>
        </pc:cxnChg>
        <pc:cxnChg chg="del">
          <ac:chgData name="Nguyen Chi Son" userId="606856d02e9d83ac" providerId="LiveId" clId="{D004948A-28F6-4C2A-98E3-B11E1532C4FA}" dt="2022-05-17T04:13:59.122" v="2263" actId="478"/>
          <ac:cxnSpMkLst>
            <pc:docMk/>
            <pc:sldMk cId="2564726876" sldId="859"/>
            <ac:cxnSpMk id="35" creationId="{BCE84180-F970-0112-8DE4-2682B0428FAA}"/>
          </ac:cxnSpMkLst>
        </pc:cxnChg>
        <pc:cxnChg chg="del">
          <ac:chgData name="Nguyen Chi Son" userId="606856d02e9d83ac" providerId="LiveId" clId="{D004948A-28F6-4C2A-98E3-B11E1532C4FA}" dt="2022-05-17T04:13:59.122" v="2263" actId="478"/>
          <ac:cxnSpMkLst>
            <pc:docMk/>
            <pc:sldMk cId="2564726876" sldId="859"/>
            <ac:cxnSpMk id="37" creationId="{2E60CECB-EC63-9401-1153-793B9B46B153}"/>
          </ac:cxnSpMkLst>
        </pc:cxnChg>
        <pc:cxnChg chg="del">
          <ac:chgData name="Nguyen Chi Son" userId="606856d02e9d83ac" providerId="LiveId" clId="{D004948A-28F6-4C2A-98E3-B11E1532C4FA}" dt="2022-05-17T04:13:59.122" v="2263" actId="478"/>
          <ac:cxnSpMkLst>
            <pc:docMk/>
            <pc:sldMk cId="2564726876" sldId="859"/>
            <ac:cxnSpMk id="40" creationId="{4AE47CBD-E572-3E6A-47EB-2161D82E8467}"/>
          </ac:cxnSpMkLst>
        </pc:cxnChg>
        <pc:cxnChg chg="del">
          <ac:chgData name="Nguyen Chi Son" userId="606856d02e9d83ac" providerId="LiveId" clId="{D004948A-28F6-4C2A-98E3-B11E1532C4FA}" dt="2022-05-17T04:13:59.122" v="2263" actId="478"/>
          <ac:cxnSpMkLst>
            <pc:docMk/>
            <pc:sldMk cId="2564726876" sldId="859"/>
            <ac:cxnSpMk id="49" creationId="{D5F4B614-6215-103A-D109-A2B5BE003F9F}"/>
          </ac:cxnSpMkLst>
        </pc:cxnChg>
      </pc:sldChg>
      <pc:sldChg chg="delSp modSp mod delAnim modAnim">
        <pc:chgData name="Nguyen Chi Son" userId="606856d02e9d83ac" providerId="LiveId" clId="{D004948A-28F6-4C2A-98E3-B11E1532C4FA}" dt="2022-05-17T16:13:37.143" v="4089" actId="12788"/>
        <pc:sldMkLst>
          <pc:docMk/>
          <pc:sldMk cId="2522316162" sldId="860"/>
        </pc:sldMkLst>
        <pc:spChg chg="mod">
          <ac:chgData name="Nguyen Chi Son" userId="606856d02e9d83ac" providerId="LiveId" clId="{D004948A-28F6-4C2A-98E3-B11E1532C4FA}" dt="2022-05-17T16:13:37.143" v="4089" actId="12788"/>
          <ac:spMkLst>
            <pc:docMk/>
            <pc:sldMk cId="2522316162" sldId="860"/>
            <ac:spMk id="11" creationId="{0E84CBE1-4AB0-CA68-65C2-AC68692AACAA}"/>
          </ac:spMkLst>
        </pc:spChg>
        <pc:spChg chg="mod">
          <ac:chgData name="Nguyen Chi Son" userId="606856d02e9d83ac" providerId="LiveId" clId="{D004948A-28F6-4C2A-98E3-B11E1532C4FA}" dt="2022-05-17T16:13:26.545" v="4088" actId="14100"/>
          <ac:spMkLst>
            <pc:docMk/>
            <pc:sldMk cId="2522316162" sldId="860"/>
            <ac:spMk id="12" creationId="{5B8A6D26-E571-DC15-930E-F272FC43E0DD}"/>
          </ac:spMkLst>
        </pc:spChg>
        <pc:spChg chg="mod">
          <ac:chgData name="Nguyen Chi Son" userId="606856d02e9d83ac" providerId="LiveId" clId="{D004948A-28F6-4C2A-98E3-B11E1532C4FA}" dt="2022-05-17T16:11:28.845" v="3472" actId="20577"/>
          <ac:spMkLst>
            <pc:docMk/>
            <pc:sldMk cId="2522316162" sldId="860"/>
            <ac:spMk id="19" creationId="{9C339D16-68E4-43C4-A62E-D0146138D23B}"/>
          </ac:spMkLst>
        </pc:spChg>
        <pc:graphicFrameChg chg="del">
          <ac:chgData name="Nguyen Chi Son" userId="606856d02e9d83ac" providerId="LiveId" clId="{D004948A-28F6-4C2A-98E3-B11E1532C4FA}" dt="2022-05-17T16:10:18.051" v="3153" actId="478"/>
          <ac:graphicFrameMkLst>
            <pc:docMk/>
            <pc:sldMk cId="2522316162" sldId="860"/>
            <ac:graphicFrameMk id="17" creationId="{27A4E5E8-9513-3D60-3E0E-A8D2556462CA}"/>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18" creationId="{7708AE41-6C49-1B8E-07BE-679B8CC75BAD}"/>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20" creationId="{020F3519-CA4A-A72A-6AA0-BDCFB95945F6}"/>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7" creationId="{DD7A7BB9-A6B2-7487-826E-2709AADC7388}"/>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8" creationId="{5FD35F41-C0B7-21FE-8B4D-C407972A1889}"/>
          </ac:graphicFrameMkLst>
        </pc:graphicFrameChg>
        <pc:picChg chg="del">
          <ac:chgData name="Nguyen Chi Son" userId="606856d02e9d83ac" providerId="LiveId" clId="{D004948A-28F6-4C2A-98E3-B11E1532C4FA}" dt="2022-05-17T16:10:15.709" v="3152" actId="478"/>
          <ac:picMkLst>
            <pc:docMk/>
            <pc:sldMk cId="2522316162" sldId="860"/>
            <ac:picMk id="4" creationId="{6DDA9FC3-E92F-C359-300C-AE84CEB26A36}"/>
          </ac:picMkLst>
        </pc:picChg>
        <pc:cxnChg chg="del">
          <ac:chgData name="Nguyen Chi Son" userId="606856d02e9d83ac" providerId="LiveId" clId="{D004948A-28F6-4C2A-98E3-B11E1532C4FA}" dt="2022-05-17T16:10:18.051" v="3153" actId="478"/>
          <ac:cxnSpMkLst>
            <pc:docMk/>
            <pc:sldMk cId="2522316162" sldId="860"/>
            <ac:cxnSpMk id="14" creationId="{769DEBE9-3AFD-9782-1A0E-30A70E2AAF3C}"/>
          </ac:cxnSpMkLst>
        </pc:cxnChg>
        <pc:cxnChg chg="del">
          <ac:chgData name="Nguyen Chi Son" userId="606856d02e9d83ac" providerId="LiveId" clId="{D004948A-28F6-4C2A-98E3-B11E1532C4FA}" dt="2022-05-17T16:10:18.051" v="3153" actId="478"/>
          <ac:cxnSpMkLst>
            <pc:docMk/>
            <pc:sldMk cId="2522316162" sldId="860"/>
            <ac:cxnSpMk id="15" creationId="{51D1A4B3-D87E-8DC5-0246-76D7CE58775C}"/>
          </ac:cxnSpMkLst>
        </pc:cxnChg>
        <pc:cxnChg chg="del">
          <ac:chgData name="Nguyen Chi Son" userId="606856d02e9d83ac" providerId="LiveId" clId="{D004948A-28F6-4C2A-98E3-B11E1532C4FA}" dt="2022-05-17T16:10:18.051" v="3153" actId="478"/>
          <ac:cxnSpMkLst>
            <pc:docMk/>
            <pc:sldMk cId="2522316162" sldId="860"/>
            <ac:cxnSpMk id="16" creationId="{6C685B89-BCE9-23CD-EEAD-EF8B171DEFE4}"/>
          </ac:cxnSpMkLst>
        </pc:cxnChg>
        <pc:cxnChg chg="del">
          <ac:chgData name="Nguyen Chi Son" userId="606856d02e9d83ac" providerId="LiveId" clId="{D004948A-28F6-4C2A-98E3-B11E1532C4FA}" dt="2022-05-17T16:10:18.051" v="3153" actId="478"/>
          <ac:cxnSpMkLst>
            <pc:docMk/>
            <pc:sldMk cId="2522316162" sldId="860"/>
            <ac:cxnSpMk id="21" creationId="{5440C945-DB14-AF17-E3B3-ECF8DDCB5151}"/>
          </ac:cxnSpMkLst>
        </pc:cxnChg>
        <pc:cxnChg chg="del">
          <ac:chgData name="Nguyen Chi Son" userId="606856d02e9d83ac" providerId="LiveId" clId="{D004948A-28F6-4C2A-98E3-B11E1532C4FA}" dt="2022-05-17T16:10:18.051" v="3153" actId="478"/>
          <ac:cxnSpMkLst>
            <pc:docMk/>
            <pc:sldMk cId="2522316162" sldId="860"/>
            <ac:cxnSpMk id="23" creationId="{23DB22D1-F5C5-59CE-2C26-BF3A407A7432}"/>
          </ac:cxnSpMkLst>
        </pc:cxnChg>
        <pc:cxnChg chg="del">
          <ac:chgData name="Nguyen Chi Son" userId="606856d02e9d83ac" providerId="LiveId" clId="{D004948A-28F6-4C2A-98E3-B11E1532C4FA}" dt="2022-05-17T16:10:18.051" v="3153" actId="478"/>
          <ac:cxnSpMkLst>
            <pc:docMk/>
            <pc:sldMk cId="2522316162" sldId="860"/>
            <ac:cxnSpMk id="28" creationId="{FA067217-AF63-4569-B6DA-4D242171F05C}"/>
          </ac:cxnSpMkLst>
        </pc:cxnChg>
        <pc:cxnChg chg="del">
          <ac:chgData name="Nguyen Chi Son" userId="606856d02e9d83ac" providerId="LiveId" clId="{D004948A-28F6-4C2A-98E3-B11E1532C4FA}" dt="2022-05-17T16:10:18.051" v="3153" actId="478"/>
          <ac:cxnSpMkLst>
            <pc:docMk/>
            <pc:sldMk cId="2522316162" sldId="860"/>
            <ac:cxnSpMk id="31" creationId="{EB77BD7E-0405-5BE2-B6F6-668D5A0CBF2E}"/>
          </ac:cxnSpMkLst>
        </pc:cxnChg>
      </pc:sldChg>
      <pc:sldChg chg="modSp add mod modAnim">
        <pc:chgData name="Nguyen Chi Son" userId="606856d02e9d83ac" providerId="LiveId" clId="{D004948A-28F6-4C2A-98E3-B11E1532C4FA}" dt="2022-05-17T16:23:50.708" v="6983"/>
        <pc:sldMkLst>
          <pc:docMk/>
          <pc:sldMk cId="2661812338" sldId="861"/>
        </pc:sldMkLst>
        <pc:spChg chg="mod">
          <ac:chgData name="Nguyen Chi Son" userId="606856d02e9d83ac" providerId="LiveId" clId="{D004948A-28F6-4C2A-98E3-B11E1532C4FA}" dt="2022-05-17T16:14:58.638" v="4688" actId="1036"/>
          <ac:spMkLst>
            <pc:docMk/>
            <pc:sldMk cId="2661812338" sldId="861"/>
            <ac:spMk id="11" creationId="{0E84CBE1-4AB0-CA68-65C2-AC68692AACAA}"/>
          </ac:spMkLst>
        </pc:spChg>
        <pc:spChg chg="mod">
          <ac:chgData name="Nguyen Chi Son" userId="606856d02e9d83ac" providerId="LiveId" clId="{D004948A-28F6-4C2A-98E3-B11E1532C4FA}" dt="2022-05-17T16:16:03.061" v="4999" actId="20577"/>
          <ac:spMkLst>
            <pc:docMk/>
            <pc:sldMk cId="2661812338" sldId="861"/>
            <ac:spMk id="12" creationId="{5B8A6D26-E571-DC15-930E-F272FC43E0DD}"/>
          </ac:spMkLst>
        </pc:spChg>
        <pc:spChg chg="mod">
          <ac:chgData name="Nguyen Chi Son" userId="606856d02e9d83ac" providerId="LiveId" clId="{D004948A-28F6-4C2A-98E3-B11E1532C4FA}" dt="2022-05-17T16:15:07.859" v="4709" actId="20577"/>
          <ac:spMkLst>
            <pc:docMk/>
            <pc:sldMk cId="2661812338" sldId="861"/>
            <ac:spMk id="19" creationId="{9C339D16-68E4-43C4-A62E-D0146138D23B}"/>
          </ac:spMkLst>
        </pc:spChg>
      </pc:sldChg>
      <pc:sldChg chg="addSp modSp add mod modAnim">
        <pc:chgData name="Nguyen Chi Son" userId="606856d02e9d83ac" providerId="LiveId" clId="{D004948A-28F6-4C2A-98E3-B11E1532C4FA}" dt="2022-05-17T16:23:56.770" v="6984"/>
        <pc:sldMkLst>
          <pc:docMk/>
          <pc:sldMk cId="4032949450" sldId="862"/>
        </pc:sldMkLst>
        <pc:spChg chg="mod">
          <ac:chgData name="Nguyen Chi Son" userId="606856d02e9d83ac" providerId="LiveId" clId="{D004948A-28F6-4C2A-98E3-B11E1532C4FA}" dt="2022-05-17T16:17:42.085" v="5649" actId="20577"/>
          <ac:spMkLst>
            <pc:docMk/>
            <pc:sldMk cId="4032949450" sldId="862"/>
            <ac:spMk id="12" creationId="{5B8A6D26-E571-DC15-930E-F272FC43E0DD}"/>
          </ac:spMkLst>
        </pc:spChg>
        <pc:spChg chg="mod">
          <ac:chgData name="Nguyen Chi Son" userId="606856d02e9d83ac" providerId="LiveId" clId="{D004948A-28F6-4C2A-98E3-B11E1532C4FA}" dt="2022-05-17T16:18:17.769" v="5666" actId="20577"/>
          <ac:spMkLst>
            <pc:docMk/>
            <pc:sldMk cId="4032949450" sldId="862"/>
            <ac:spMk id="19" creationId="{9C339D16-68E4-43C4-A62E-D0146138D23B}"/>
          </ac:spMkLst>
        </pc:spChg>
        <pc:picChg chg="add mod">
          <ac:chgData name="Nguyen Chi Son" userId="606856d02e9d83ac" providerId="LiveId" clId="{D004948A-28F6-4C2A-98E3-B11E1532C4FA}" dt="2022-05-17T16:18:07.479" v="5650"/>
          <ac:picMkLst>
            <pc:docMk/>
            <pc:sldMk cId="4032949450" sldId="862"/>
            <ac:picMk id="6" creationId="{EA83912F-6DE4-5C8F-E38A-CC072A42509B}"/>
          </ac:picMkLst>
        </pc:picChg>
      </pc:sldChg>
      <pc:sldChg chg="delSp modSp add mod modAnim">
        <pc:chgData name="Nguyen Chi Son" userId="606856d02e9d83ac" providerId="LiveId" clId="{D004948A-28F6-4C2A-98E3-B11E1532C4FA}" dt="2022-05-17T16:20:35.158" v="6312" actId="1035"/>
        <pc:sldMkLst>
          <pc:docMk/>
          <pc:sldMk cId="822007567" sldId="863"/>
        </pc:sldMkLst>
        <pc:spChg chg="mod">
          <ac:chgData name="Nguyen Chi Son" userId="606856d02e9d83ac" providerId="LiveId" clId="{D004948A-28F6-4C2A-98E3-B11E1532C4FA}" dt="2022-05-17T16:20:35.158" v="6312" actId="1035"/>
          <ac:spMkLst>
            <pc:docMk/>
            <pc:sldMk cId="822007567" sldId="863"/>
            <ac:spMk id="11" creationId="{0E84CBE1-4AB0-CA68-65C2-AC68692AACAA}"/>
          </ac:spMkLst>
        </pc:spChg>
        <pc:spChg chg="mod">
          <ac:chgData name="Nguyen Chi Son" userId="606856d02e9d83ac" providerId="LiveId" clId="{D004948A-28F6-4C2A-98E3-B11E1532C4FA}" dt="2022-05-17T16:20:35.158" v="6312" actId="1035"/>
          <ac:spMkLst>
            <pc:docMk/>
            <pc:sldMk cId="822007567" sldId="863"/>
            <ac:spMk id="12" creationId="{5B8A6D26-E571-DC15-930E-F272FC43E0DD}"/>
          </ac:spMkLst>
        </pc:spChg>
        <pc:spChg chg="mod">
          <ac:chgData name="Nguyen Chi Son" userId="606856d02e9d83ac" providerId="LiveId" clId="{D004948A-28F6-4C2A-98E3-B11E1532C4FA}" dt="2022-05-17T16:19:04.944" v="5954" actId="20577"/>
          <ac:spMkLst>
            <pc:docMk/>
            <pc:sldMk cId="822007567" sldId="863"/>
            <ac:spMk id="19" creationId="{9C339D16-68E4-43C4-A62E-D0146138D23B}"/>
          </ac:spMkLst>
        </pc:spChg>
        <pc:picChg chg="del">
          <ac:chgData name="Nguyen Chi Son" userId="606856d02e9d83ac" providerId="LiveId" clId="{D004948A-28F6-4C2A-98E3-B11E1532C4FA}" dt="2022-05-17T16:18:29.840" v="5668" actId="478"/>
          <ac:picMkLst>
            <pc:docMk/>
            <pc:sldMk cId="822007567" sldId="863"/>
            <ac:picMk id="6" creationId="{EA83912F-6DE4-5C8F-E38A-CC072A42509B}"/>
          </ac:picMkLst>
        </pc:picChg>
      </pc:sldChg>
      <pc:sldChg chg="addSp modSp add mod modAnim">
        <pc:chgData name="Nguyen Chi Son" userId="606856d02e9d83ac" providerId="LiveId" clId="{D004948A-28F6-4C2A-98E3-B11E1532C4FA}" dt="2022-05-17T16:24:01.970" v="6985"/>
        <pc:sldMkLst>
          <pc:docMk/>
          <pc:sldMk cId="4073695413" sldId="864"/>
        </pc:sldMkLst>
        <pc:spChg chg="mod">
          <ac:chgData name="Nguyen Chi Son" userId="606856d02e9d83ac" providerId="LiveId" clId="{D004948A-28F6-4C2A-98E3-B11E1532C4FA}" dt="2022-05-17T16:23:09.064" v="6978" actId="1035"/>
          <ac:spMkLst>
            <pc:docMk/>
            <pc:sldMk cId="4073695413" sldId="864"/>
            <ac:spMk id="11" creationId="{0E84CBE1-4AB0-CA68-65C2-AC68692AACAA}"/>
          </ac:spMkLst>
        </pc:spChg>
        <pc:spChg chg="mod">
          <ac:chgData name="Nguyen Chi Son" userId="606856d02e9d83ac" providerId="LiveId" clId="{D004948A-28F6-4C2A-98E3-B11E1532C4FA}" dt="2022-05-17T16:23:09.064" v="6978" actId="1035"/>
          <ac:spMkLst>
            <pc:docMk/>
            <pc:sldMk cId="4073695413" sldId="864"/>
            <ac:spMk id="12" creationId="{5B8A6D26-E571-DC15-930E-F272FC43E0DD}"/>
          </ac:spMkLst>
        </pc:spChg>
        <pc:spChg chg="mod">
          <ac:chgData name="Nguyen Chi Son" userId="606856d02e9d83ac" providerId="LiveId" clId="{D004948A-28F6-4C2A-98E3-B11E1532C4FA}" dt="2022-05-17T16:22:18.193" v="6693" actId="20577"/>
          <ac:spMkLst>
            <pc:docMk/>
            <pc:sldMk cId="4073695413" sldId="864"/>
            <ac:spMk id="19" creationId="{9C339D16-68E4-43C4-A62E-D0146138D23B}"/>
          </ac:spMkLst>
        </pc:spChg>
        <pc:picChg chg="add mod">
          <ac:chgData name="Nguyen Chi Son" userId="606856d02e9d83ac" providerId="LiveId" clId="{D004948A-28F6-4C2A-98E3-B11E1532C4FA}" dt="2022-05-17T16:22:13.092" v="6680" actId="1076"/>
          <ac:picMkLst>
            <pc:docMk/>
            <pc:sldMk cId="4073695413" sldId="864"/>
            <ac:picMk id="3" creationId="{85E57C96-571D-2B7A-09AB-1473295D2C47}"/>
          </ac:picMkLst>
        </pc:picChg>
      </pc:sldChg>
    </pc:docChg>
  </pc:docChgLst>
  <pc:docChgLst>
    <pc:chgData name="Nguyen Chi Son" userId="606856d02e9d83ac" providerId="LiveId" clId="{0561CFAE-45B4-437B-85D1-4FEA9A842165}"/>
    <pc:docChg chg="custSel addSld delSld modSld">
      <pc:chgData name="Nguyen Chi Son" userId="606856d02e9d83ac" providerId="LiveId" clId="{0561CFAE-45B4-437B-85D1-4FEA9A842165}" dt="2021-11-01T07:42:09.196" v="1986"/>
      <pc:docMkLst>
        <pc:docMk/>
      </pc:docMkLst>
      <pc:sldChg chg="modSp mod">
        <pc:chgData name="Nguyen Chi Son" userId="606856d02e9d83ac" providerId="LiveId" clId="{0561CFAE-45B4-437B-85D1-4FEA9A842165}" dt="2021-11-01T06:22:21.416" v="28" actId="255"/>
        <pc:sldMkLst>
          <pc:docMk/>
          <pc:sldMk cId="2922349590" sldId="256"/>
        </pc:sldMkLst>
        <pc:spChg chg="mod">
          <ac:chgData name="Nguyen Chi Son" userId="606856d02e9d83ac" providerId="LiveId" clId="{0561CFAE-45B4-437B-85D1-4FEA9A842165}" dt="2021-11-01T06:22:21.416" v="28" actId="255"/>
          <ac:spMkLst>
            <pc:docMk/>
            <pc:sldMk cId="2922349590" sldId="256"/>
            <ac:spMk id="136" creationId="{C574B640-0199-463F-87CA-8E3956B46E10}"/>
          </ac:spMkLst>
        </pc:spChg>
      </pc:sldChg>
      <pc:sldChg chg="modSp mod">
        <pc:chgData name="Nguyen Chi Son" userId="606856d02e9d83ac" providerId="LiveId" clId="{0561CFAE-45B4-437B-85D1-4FEA9A842165}" dt="2021-11-01T06:39:48.408" v="1735" actId="1035"/>
        <pc:sldMkLst>
          <pc:docMk/>
          <pc:sldMk cId="3319126272" sldId="622"/>
        </pc:sldMkLst>
        <pc:spChg chg="mod">
          <ac:chgData name="Nguyen Chi Son" userId="606856d02e9d83ac" providerId="LiveId" clId="{0561CFAE-45B4-437B-85D1-4FEA9A842165}" dt="2021-11-01T06:39:41.446" v="1708" actId="20577"/>
          <ac:spMkLst>
            <pc:docMk/>
            <pc:sldMk cId="3319126272" sldId="622"/>
            <ac:spMk id="2" creationId="{DAF08EC2-5D0D-48D9-855C-A59C0E5ED55B}"/>
          </ac:spMkLst>
        </pc:spChg>
        <pc:spChg chg="mod">
          <ac:chgData name="Nguyen Chi Son" userId="606856d02e9d83ac" providerId="LiveId" clId="{0561CFAE-45B4-437B-85D1-4FEA9A842165}" dt="2021-11-01T06:39:48.408" v="1735" actId="1035"/>
          <ac:spMkLst>
            <pc:docMk/>
            <pc:sldMk cId="3319126272" sldId="622"/>
            <ac:spMk id="3" creationId="{8CD51C9F-FCB0-4185-93E6-835FC05E1B10}"/>
          </ac:spMkLst>
        </pc:spChg>
      </pc:sldChg>
      <pc:sldChg chg="del">
        <pc:chgData name="Nguyen Chi Son" userId="606856d02e9d83ac" providerId="LiveId" clId="{0561CFAE-45B4-437B-85D1-4FEA9A842165}" dt="2021-11-01T06:39:51.308" v="1736" actId="47"/>
        <pc:sldMkLst>
          <pc:docMk/>
          <pc:sldMk cId="213563098" sldId="623"/>
        </pc:sldMkLst>
      </pc:sldChg>
      <pc:sldChg chg="modSp mod">
        <pc:chgData name="Nguyen Chi Son" userId="606856d02e9d83ac" providerId="LiveId" clId="{0561CFAE-45B4-437B-85D1-4FEA9A842165}" dt="2021-11-01T06:22:34.982" v="101" actId="20577"/>
        <pc:sldMkLst>
          <pc:docMk/>
          <pc:sldMk cId="1033004166" sldId="675"/>
        </pc:sldMkLst>
        <pc:spChg chg="mod">
          <ac:chgData name="Nguyen Chi Son" userId="606856d02e9d83ac" providerId="LiveId" clId="{0561CFAE-45B4-437B-85D1-4FEA9A842165}" dt="2021-11-01T06:22:34.982" v="101" actId="20577"/>
          <ac:spMkLst>
            <pc:docMk/>
            <pc:sldMk cId="1033004166" sldId="675"/>
            <ac:spMk id="2" creationId="{DAF08EC2-5D0D-48D9-855C-A59C0E5ED55B}"/>
          </ac:spMkLst>
        </pc:spChg>
      </pc:sldChg>
      <pc:sldChg chg="addSp delSp modSp mod">
        <pc:chgData name="Nguyen Chi Son" userId="606856d02e9d83ac" providerId="LiveId" clId="{0561CFAE-45B4-437B-85D1-4FEA9A842165}" dt="2021-11-01T06:28:28.994" v="688" actId="1076"/>
        <pc:sldMkLst>
          <pc:docMk/>
          <pc:sldMk cId="470225863" sldId="691"/>
        </pc:sldMkLst>
        <pc:spChg chg="mod">
          <ac:chgData name="Nguyen Chi Son" userId="606856d02e9d83ac" providerId="LiveId" clId="{0561CFAE-45B4-437B-85D1-4FEA9A842165}" dt="2021-11-01T06:26:29.343" v="672" actId="20577"/>
          <ac:spMkLst>
            <pc:docMk/>
            <pc:sldMk cId="470225863" sldId="691"/>
            <ac:spMk id="2" creationId="{BA8A6260-CA4B-46A9-A06E-C71EE59E6992}"/>
          </ac:spMkLst>
        </pc:spChg>
        <pc:picChg chg="del">
          <ac:chgData name="Nguyen Chi Son" userId="606856d02e9d83ac" providerId="LiveId" clId="{0561CFAE-45B4-437B-85D1-4FEA9A842165}" dt="2021-11-01T06:22:39.594" v="102" actId="478"/>
          <ac:picMkLst>
            <pc:docMk/>
            <pc:sldMk cId="470225863" sldId="691"/>
            <ac:picMk id="4" creationId="{4CC9391A-E529-47AD-9FC1-2BFB4D078BC2}"/>
          </ac:picMkLst>
        </pc:picChg>
        <pc:picChg chg="add mod">
          <ac:chgData name="Nguyen Chi Son" userId="606856d02e9d83ac" providerId="LiveId" clId="{0561CFAE-45B4-437B-85D1-4FEA9A842165}" dt="2021-11-01T06:28:26.197" v="687" actId="1076"/>
          <ac:picMkLst>
            <pc:docMk/>
            <pc:sldMk cId="470225863" sldId="691"/>
            <ac:picMk id="5" creationId="{EECB857D-87EA-4AA3-BCCC-8FFB2263A8DF}"/>
          </ac:picMkLst>
        </pc:picChg>
        <pc:picChg chg="del">
          <ac:chgData name="Nguyen Chi Son" userId="606856d02e9d83ac" providerId="LiveId" clId="{0561CFAE-45B4-437B-85D1-4FEA9A842165}" dt="2021-11-01T06:22:40.610" v="103" actId="478"/>
          <ac:picMkLst>
            <pc:docMk/>
            <pc:sldMk cId="470225863" sldId="691"/>
            <ac:picMk id="6" creationId="{F5AED2C0-06F4-4871-95CA-26B8E09C9799}"/>
          </ac:picMkLst>
        </pc:picChg>
        <pc:picChg chg="add mod">
          <ac:chgData name="Nguyen Chi Son" userId="606856d02e9d83ac" providerId="LiveId" clId="{0561CFAE-45B4-437B-85D1-4FEA9A842165}" dt="2021-11-01T06:28:28.994" v="688" actId="1076"/>
          <ac:picMkLst>
            <pc:docMk/>
            <pc:sldMk cId="470225863" sldId="691"/>
            <ac:picMk id="1026" creationId="{BD052236-8C9C-4644-9B56-0A7A5EC523BE}"/>
          </ac:picMkLst>
        </pc:picChg>
      </pc:sldChg>
      <pc:sldChg chg="addSp delSp modSp mod delAnim modAnim">
        <pc:chgData name="Nguyen Chi Son" userId="606856d02e9d83ac" providerId="LiveId" clId="{0561CFAE-45B4-437B-85D1-4FEA9A842165}" dt="2021-11-01T07:41:56.346" v="1982"/>
        <pc:sldMkLst>
          <pc:docMk/>
          <pc:sldMk cId="3964383563" sldId="722"/>
        </pc:sldMkLst>
        <pc:spChg chg="add mod">
          <ac:chgData name="Nguyen Chi Son" userId="606856d02e9d83ac" providerId="LiveId" clId="{0561CFAE-45B4-437B-85D1-4FEA9A842165}" dt="2021-11-01T06:38:14.673" v="1400" actId="1035"/>
          <ac:spMkLst>
            <pc:docMk/>
            <pc:sldMk cId="3964383563" sldId="722"/>
            <ac:spMk id="8" creationId="{DD66AC26-ABC1-445C-BCC6-73B3E78B51B5}"/>
          </ac:spMkLst>
        </pc:spChg>
        <pc:spChg chg="add mod">
          <ac:chgData name="Nguyen Chi Son" userId="606856d02e9d83ac" providerId="LiveId" clId="{0561CFAE-45B4-437B-85D1-4FEA9A842165}" dt="2021-11-01T06:38:14.673" v="1400" actId="1035"/>
          <ac:spMkLst>
            <pc:docMk/>
            <pc:sldMk cId="3964383563" sldId="722"/>
            <ac:spMk id="10" creationId="{1EF6E1EB-2752-494E-8938-BF0FB37D9303}"/>
          </ac:spMkLst>
        </pc:spChg>
        <pc:spChg chg="add mod">
          <ac:chgData name="Nguyen Chi Son" userId="606856d02e9d83ac" providerId="LiveId" clId="{0561CFAE-45B4-437B-85D1-4FEA9A842165}" dt="2021-11-01T06:38:14.673" v="1400" actId="1035"/>
          <ac:spMkLst>
            <pc:docMk/>
            <pc:sldMk cId="3964383563" sldId="722"/>
            <ac:spMk id="11" creationId="{F0D070B8-264A-4FFD-AD77-E2CBFF89622B}"/>
          </ac:spMkLst>
        </pc:spChg>
        <pc:spChg chg="add mod">
          <ac:chgData name="Nguyen Chi Son" userId="606856d02e9d83ac" providerId="LiveId" clId="{0561CFAE-45B4-437B-85D1-4FEA9A842165}" dt="2021-11-01T06:38:14.673" v="1400" actId="1035"/>
          <ac:spMkLst>
            <pc:docMk/>
            <pc:sldMk cId="3964383563" sldId="722"/>
            <ac:spMk id="12" creationId="{27BF2373-85B0-4470-8563-2E54D85806F6}"/>
          </ac:spMkLst>
        </pc:spChg>
        <pc:spChg chg="add mod">
          <ac:chgData name="Nguyen Chi Son" userId="606856d02e9d83ac" providerId="LiveId" clId="{0561CFAE-45B4-437B-85D1-4FEA9A842165}" dt="2021-11-01T06:38:14.673" v="1400" actId="1035"/>
          <ac:spMkLst>
            <pc:docMk/>
            <pc:sldMk cId="3964383563" sldId="722"/>
            <ac:spMk id="13" creationId="{DD355E48-A90C-4F99-BC76-BF9E1585273E}"/>
          </ac:spMkLst>
        </pc:spChg>
        <pc:spChg chg="mod">
          <ac:chgData name="Nguyen Chi Son" userId="606856d02e9d83ac" providerId="LiveId" clId="{0561CFAE-45B4-437B-85D1-4FEA9A842165}" dt="2021-11-01T06:38:18.211" v="1411" actId="1035"/>
          <ac:spMkLst>
            <pc:docMk/>
            <pc:sldMk cId="3964383563" sldId="722"/>
            <ac:spMk id="14" creationId="{A530074C-9975-4D4F-AC15-005B11433C74}"/>
          </ac:spMkLst>
        </pc:spChg>
        <pc:spChg chg="mod">
          <ac:chgData name="Nguyen Chi Son" userId="606856d02e9d83ac" providerId="LiveId" clId="{0561CFAE-45B4-437B-85D1-4FEA9A842165}" dt="2021-11-01T06:38:18.211" v="1411" actId="1035"/>
          <ac:spMkLst>
            <pc:docMk/>
            <pc:sldMk cId="3964383563" sldId="722"/>
            <ac:spMk id="15" creationId="{EC5263CE-BE2F-44C4-BD89-2666D2873C33}"/>
          </ac:spMkLst>
        </pc:spChg>
        <pc:spChg chg="add mod">
          <ac:chgData name="Nguyen Chi Son" userId="606856d02e9d83ac" providerId="LiveId" clId="{0561CFAE-45B4-437B-85D1-4FEA9A842165}" dt="2021-11-01T06:38:14.673" v="1400" actId="1035"/>
          <ac:spMkLst>
            <pc:docMk/>
            <pc:sldMk cId="3964383563" sldId="722"/>
            <ac:spMk id="16" creationId="{44F3ED1A-FBB3-4931-BAFB-40D4CD1A00ED}"/>
          </ac:spMkLst>
        </pc:spChg>
        <pc:spChg chg="add mod">
          <ac:chgData name="Nguyen Chi Son" userId="606856d02e9d83ac" providerId="LiveId" clId="{0561CFAE-45B4-437B-85D1-4FEA9A842165}" dt="2021-11-01T06:38:14.673" v="1400" actId="1035"/>
          <ac:spMkLst>
            <pc:docMk/>
            <pc:sldMk cId="3964383563" sldId="722"/>
            <ac:spMk id="17" creationId="{50DAF8D3-8A2D-43F4-866B-F21C7D87011C}"/>
          </ac:spMkLst>
        </pc:spChg>
        <pc:spChg chg="add mod">
          <ac:chgData name="Nguyen Chi Son" userId="606856d02e9d83ac" providerId="LiveId" clId="{0561CFAE-45B4-437B-85D1-4FEA9A842165}" dt="2021-11-01T06:38:14.673" v="1400" actId="1035"/>
          <ac:spMkLst>
            <pc:docMk/>
            <pc:sldMk cId="3964383563" sldId="722"/>
            <ac:spMk id="18" creationId="{3EF77CDA-8BAC-4020-8FD6-BA8F93C67FBD}"/>
          </ac:spMkLst>
        </pc:spChg>
        <pc:spChg chg="mod">
          <ac:chgData name="Nguyen Chi Son" userId="606856d02e9d83ac" providerId="LiveId" clId="{0561CFAE-45B4-437B-85D1-4FEA9A842165}" dt="2021-11-01T06:35:31.577" v="1178" actId="20577"/>
          <ac:spMkLst>
            <pc:docMk/>
            <pc:sldMk cId="3964383563" sldId="722"/>
            <ac:spMk id="19" creationId="{9C339D16-68E4-43C4-A62E-D0146138D23B}"/>
          </ac:spMkLst>
        </pc:spChg>
        <pc:picChg chg="del">
          <ac:chgData name="Nguyen Chi Son" userId="606856d02e9d83ac" providerId="LiveId" clId="{0561CFAE-45B4-437B-85D1-4FEA9A842165}" dt="2021-11-01T06:35:11.800" v="1024" actId="478"/>
          <ac:picMkLst>
            <pc:docMk/>
            <pc:sldMk cId="3964383563" sldId="722"/>
            <ac:picMk id="3" creationId="{55FAB2E2-1702-4C13-8FD9-FFB0DA86431D}"/>
          </ac:picMkLst>
        </pc:picChg>
        <pc:picChg chg="add mod">
          <ac:chgData name="Nguyen Chi Son" userId="606856d02e9d83ac" providerId="LiveId" clId="{0561CFAE-45B4-437B-85D1-4FEA9A842165}" dt="2021-11-01T06:38:14.673" v="1400" actId="1035"/>
          <ac:picMkLst>
            <pc:docMk/>
            <pc:sldMk cId="3964383563" sldId="722"/>
            <ac:picMk id="7" creationId="{EF59C926-E75D-4C7D-A502-8294CA70E302}"/>
          </ac:picMkLst>
        </pc:picChg>
      </pc:sldChg>
      <pc:sldChg chg="modSp add mod">
        <pc:chgData name="Nguyen Chi Son" userId="606856d02e9d83ac" providerId="LiveId" clId="{0561CFAE-45B4-437B-85D1-4FEA9A842165}" dt="2021-11-01T07:39:31.195" v="1960"/>
        <pc:sldMkLst>
          <pc:docMk/>
          <pc:sldMk cId="2892549664" sldId="726"/>
        </pc:sldMkLst>
        <pc:spChg chg="mod">
          <ac:chgData name="Nguyen Chi Son" userId="606856d02e9d83ac" providerId="LiveId" clId="{0561CFAE-45B4-437B-85D1-4FEA9A842165}" dt="2021-11-01T07:39:31.195" v="1960"/>
          <ac:spMkLst>
            <pc:docMk/>
            <pc:sldMk cId="2892549664" sldId="726"/>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063874512" sldId="728"/>
        </pc:sldMkLst>
        <pc:spChg chg="mod">
          <ac:chgData name="Nguyen Chi Son" userId="606856d02e9d83ac" providerId="LiveId" clId="{0561CFAE-45B4-437B-85D1-4FEA9A842165}" dt="2021-11-01T07:39:35.628" v="1962"/>
          <ac:spMkLst>
            <pc:docMk/>
            <pc:sldMk cId="3063874512" sldId="728"/>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1689561130" sldId="729"/>
        </pc:sldMkLst>
        <pc:spChg chg="mod">
          <ac:chgData name="Nguyen Chi Son" userId="606856d02e9d83ac" providerId="LiveId" clId="{0561CFAE-45B4-437B-85D1-4FEA9A842165}" dt="2021-11-01T07:39:37.796" v="1963"/>
          <ac:spMkLst>
            <pc:docMk/>
            <pc:sldMk cId="1689561130" sldId="729"/>
            <ac:spMk id="2" creationId="{BA8A6260-CA4B-46A9-A06E-C71EE59E6992}"/>
          </ac:spMkLst>
        </pc:spChg>
      </pc:sldChg>
      <pc:sldChg chg="modSp add del mod">
        <pc:chgData name="Nguyen Chi Son" userId="606856d02e9d83ac" providerId="LiveId" clId="{0561CFAE-45B4-437B-85D1-4FEA9A842165}" dt="2021-11-01T07:40:57.151" v="1974"/>
        <pc:sldMkLst>
          <pc:docMk/>
          <pc:sldMk cId="34617006" sldId="730"/>
        </pc:sldMkLst>
        <pc:spChg chg="mod">
          <ac:chgData name="Nguyen Chi Son" userId="606856d02e9d83ac" providerId="LiveId" clId="{0561CFAE-45B4-437B-85D1-4FEA9A842165}" dt="2021-11-01T07:40:57.151" v="1974"/>
          <ac:spMkLst>
            <pc:docMk/>
            <pc:sldMk cId="34617006" sldId="730"/>
            <ac:spMk id="2" creationId="{BA8A6260-CA4B-46A9-A06E-C71EE59E6992}"/>
          </ac:spMkLst>
        </pc:spChg>
      </pc:sldChg>
      <pc:sldChg chg="modSp add del mod">
        <pc:chgData name="Nguyen Chi Son" userId="606856d02e9d83ac" providerId="LiveId" clId="{0561CFAE-45B4-437B-85D1-4FEA9A842165}" dt="2021-11-01T07:40:59.084" v="1975"/>
        <pc:sldMkLst>
          <pc:docMk/>
          <pc:sldMk cId="3752595071" sldId="731"/>
        </pc:sldMkLst>
        <pc:spChg chg="mod">
          <ac:chgData name="Nguyen Chi Son" userId="606856d02e9d83ac" providerId="LiveId" clId="{0561CFAE-45B4-437B-85D1-4FEA9A842165}" dt="2021-11-01T07:40:59.084" v="1975"/>
          <ac:spMkLst>
            <pc:docMk/>
            <pc:sldMk cId="3752595071" sldId="731"/>
            <ac:spMk id="2" creationId="{BA8A6260-CA4B-46A9-A06E-C71EE59E6992}"/>
          </ac:spMkLst>
        </pc:spChg>
      </pc:sldChg>
      <pc:sldChg chg="addSp delSp modSp mod delAnim modAnim">
        <pc:chgData name="Nguyen Chi Son" userId="606856d02e9d83ac" providerId="LiveId" clId="{0561CFAE-45B4-437B-85D1-4FEA9A842165}" dt="2021-11-01T07:42:09.196" v="1986"/>
        <pc:sldMkLst>
          <pc:docMk/>
          <pc:sldMk cId="4013739178" sldId="742"/>
        </pc:sldMkLst>
        <pc:spChg chg="add mod">
          <ac:chgData name="Nguyen Chi Son" userId="606856d02e9d83ac" providerId="LiveId" clId="{0561CFAE-45B4-437B-85D1-4FEA9A842165}" dt="2021-11-01T06:39:05.523" v="1582" actId="1036"/>
          <ac:spMkLst>
            <pc:docMk/>
            <pc:sldMk cId="4013739178" sldId="742"/>
            <ac:spMk id="10" creationId="{3F5334AF-1A55-4CFE-8ADA-EF60ACBD200F}"/>
          </ac:spMkLst>
        </pc:spChg>
        <pc:spChg chg="add mod">
          <ac:chgData name="Nguyen Chi Son" userId="606856d02e9d83ac" providerId="LiveId" clId="{0561CFAE-45B4-437B-85D1-4FEA9A842165}" dt="2021-11-01T06:39:05.523" v="1582" actId="1036"/>
          <ac:spMkLst>
            <pc:docMk/>
            <pc:sldMk cId="4013739178" sldId="742"/>
            <ac:spMk id="11" creationId="{19DEFDEC-BF90-4787-8E5F-066D06B672D7}"/>
          </ac:spMkLst>
        </pc:spChg>
        <pc:spChg chg="add mod">
          <ac:chgData name="Nguyen Chi Son" userId="606856d02e9d83ac" providerId="LiveId" clId="{0561CFAE-45B4-437B-85D1-4FEA9A842165}" dt="2021-11-01T06:39:05.523" v="1582" actId="1036"/>
          <ac:spMkLst>
            <pc:docMk/>
            <pc:sldMk cId="4013739178" sldId="742"/>
            <ac:spMk id="12" creationId="{899CC4CE-AF6C-4B62-8350-E5EC3021E944}"/>
          </ac:spMkLst>
        </pc:spChg>
        <pc:spChg chg="add mod">
          <ac:chgData name="Nguyen Chi Son" userId="606856d02e9d83ac" providerId="LiveId" clId="{0561CFAE-45B4-437B-85D1-4FEA9A842165}" dt="2021-11-01T06:39:05.523" v="1582" actId="1036"/>
          <ac:spMkLst>
            <pc:docMk/>
            <pc:sldMk cId="4013739178" sldId="742"/>
            <ac:spMk id="13" creationId="{6C6ECA58-769D-4722-B51B-3DF7B44ECE0C}"/>
          </ac:spMkLst>
        </pc:spChg>
        <pc:spChg chg="mod">
          <ac:chgData name="Nguyen Chi Son" userId="606856d02e9d83ac" providerId="LiveId" clId="{0561CFAE-45B4-437B-85D1-4FEA9A842165}" dt="2021-11-01T06:39:12.726" v="1586" actId="1036"/>
          <ac:spMkLst>
            <pc:docMk/>
            <pc:sldMk cId="4013739178" sldId="742"/>
            <ac:spMk id="14" creationId="{A530074C-9975-4D4F-AC15-005B11433C74}"/>
          </ac:spMkLst>
        </pc:spChg>
        <pc:spChg chg="mod">
          <ac:chgData name="Nguyen Chi Son" userId="606856d02e9d83ac" providerId="LiveId" clId="{0561CFAE-45B4-437B-85D1-4FEA9A842165}" dt="2021-11-01T06:39:12.726" v="1586" actId="1036"/>
          <ac:spMkLst>
            <pc:docMk/>
            <pc:sldMk cId="4013739178" sldId="742"/>
            <ac:spMk id="15" creationId="{EC5263CE-BE2F-44C4-BD89-2666D2873C33}"/>
          </ac:spMkLst>
        </pc:spChg>
        <pc:spChg chg="add mod">
          <ac:chgData name="Nguyen Chi Son" userId="606856d02e9d83ac" providerId="LiveId" clId="{0561CFAE-45B4-437B-85D1-4FEA9A842165}" dt="2021-11-01T06:39:05.523" v="1582" actId="1036"/>
          <ac:spMkLst>
            <pc:docMk/>
            <pc:sldMk cId="4013739178" sldId="742"/>
            <ac:spMk id="16" creationId="{CD0B2DD5-451F-4B1F-BE02-8E89BD8C3DE5}"/>
          </ac:spMkLst>
        </pc:spChg>
        <pc:spChg chg="add mod">
          <ac:chgData name="Nguyen Chi Son" userId="606856d02e9d83ac" providerId="LiveId" clId="{0561CFAE-45B4-437B-85D1-4FEA9A842165}" dt="2021-11-01T06:39:05.523" v="1582" actId="1036"/>
          <ac:spMkLst>
            <pc:docMk/>
            <pc:sldMk cId="4013739178" sldId="742"/>
            <ac:spMk id="17" creationId="{0CB102D9-EF7A-4F61-AD04-48D7E6A49478}"/>
          </ac:spMkLst>
        </pc:spChg>
        <pc:spChg chg="add mod">
          <ac:chgData name="Nguyen Chi Son" userId="606856d02e9d83ac" providerId="LiveId" clId="{0561CFAE-45B4-437B-85D1-4FEA9A842165}" dt="2021-11-01T06:39:05.523" v="1582" actId="1036"/>
          <ac:spMkLst>
            <pc:docMk/>
            <pc:sldMk cId="4013739178" sldId="742"/>
            <ac:spMk id="18" creationId="{17D8010F-DE70-4942-B939-2425FCB1BF4C}"/>
          </ac:spMkLst>
        </pc:spChg>
        <pc:spChg chg="mod">
          <ac:chgData name="Nguyen Chi Son" userId="606856d02e9d83ac" providerId="LiveId" clId="{0561CFAE-45B4-437B-85D1-4FEA9A842165}" dt="2021-11-01T06:38:40.608" v="1519" actId="20577"/>
          <ac:spMkLst>
            <pc:docMk/>
            <pc:sldMk cId="4013739178" sldId="742"/>
            <ac:spMk id="19" creationId="{9C339D16-68E4-43C4-A62E-D0146138D23B}"/>
          </ac:spMkLst>
        </pc:spChg>
        <pc:spChg chg="add mod">
          <ac:chgData name="Nguyen Chi Son" userId="606856d02e9d83ac" providerId="LiveId" clId="{0561CFAE-45B4-437B-85D1-4FEA9A842165}" dt="2021-11-01T06:39:05.523" v="1582" actId="1036"/>
          <ac:spMkLst>
            <pc:docMk/>
            <pc:sldMk cId="4013739178" sldId="742"/>
            <ac:spMk id="20" creationId="{C9975E97-A7E6-4A75-82F5-332191A3812D}"/>
          </ac:spMkLst>
        </pc:spChg>
        <pc:spChg chg="add mod">
          <ac:chgData name="Nguyen Chi Son" userId="606856d02e9d83ac" providerId="LiveId" clId="{0561CFAE-45B4-437B-85D1-4FEA9A842165}" dt="2021-11-01T06:39:05.523" v="1582" actId="1036"/>
          <ac:spMkLst>
            <pc:docMk/>
            <pc:sldMk cId="4013739178" sldId="742"/>
            <ac:spMk id="21" creationId="{6FA495A0-B5EB-49BD-8893-82B6FB17A1E0}"/>
          </ac:spMkLst>
        </pc:spChg>
        <pc:spChg chg="add mod">
          <ac:chgData name="Nguyen Chi Son" userId="606856d02e9d83ac" providerId="LiveId" clId="{0561CFAE-45B4-437B-85D1-4FEA9A842165}" dt="2021-11-01T06:39:05.523" v="1582" actId="1036"/>
          <ac:spMkLst>
            <pc:docMk/>
            <pc:sldMk cId="4013739178" sldId="742"/>
            <ac:spMk id="22" creationId="{BBDD33B4-02D1-4031-B2C5-A11458A42105}"/>
          </ac:spMkLst>
        </pc:spChg>
        <pc:picChg chg="del">
          <ac:chgData name="Nguyen Chi Son" userId="606856d02e9d83ac" providerId="LiveId" clId="{0561CFAE-45B4-437B-85D1-4FEA9A842165}" dt="2021-11-01T06:38:25.282" v="1412" actId="478"/>
          <ac:picMkLst>
            <pc:docMk/>
            <pc:sldMk cId="4013739178" sldId="742"/>
            <ac:picMk id="7" creationId="{6609A9CA-A64D-40EB-9FDB-C3C34C23806A}"/>
          </ac:picMkLst>
        </pc:picChg>
        <pc:picChg chg="add mod">
          <ac:chgData name="Nguyen Chi Son" userId="606856d02e9d83ac" providerId="LiveId" clId="{0561CFAE-45B4-437B-85D1-4FEA9A842165}" dt="2021-11-01T06:39:05.523" v="1582" actId="1036"/>
          <ac:picMkLst>
            <pc:docMk/>
            <pc:sldMk cId="4013739178" sldId="742"/>
            <ac:picMk id="8" creationId="{AED9B85A-6E10-4497-8064-99440C48D1C7}"/>
          </ac:picMkLst>
        </pc:picChg>
      </pc:sldChg>
      <pc:sldChg chg="del">
        <pc:chgData name="Nguyen Chi Son" userId="606856d02e9d83ac" providerId="LiveId" clId="{0561CFAE-45B4-437B-85D1-4FEA9A842165}" dt="2021-11-01T06:39:27.462" v="1587" actId="47"/>
        <pc:sldMkLst>
          <pc:docMk/>
          <pc:sldMk cId="309858905" sldId="743"/>
        </pc:sldMkLst>
      </pc:sldChg>
      <pc:sldChg chg="add del">
        <pc:chgData name="Nguyen Chi Son" userId="606856d02e9d83ac" providerId="LiveId" clId="{0561CFAE-45B4-437B-85D1-4FEA9A842165}" dt="2021-11-01T07:40:41.975" v="1969"/>
        <pc:sldMkLst>
          <pc:docMk/>
          <pc:sldMk cId="1844750851" sldId="743"/>
        </pc:sldMkLst>
      </pc:sldChg>
      <pc:sldChg chg="modSp add mod">
        <pc:chgData name="Nguyen Chi Son" userId="606856d02e9d83ac" providerId="LiveId" clId="{0561CFAE-45B4-437B-85D1-4FEA9A842165}" dt="2021-11-01T07:40:53.048" v="1972"/>
        <pc:sldMkLst>
          <pc:docMk/>
          <pc:sldMk cId="3063874512" sldId="743"/>
        </pc:sldMkLst>
        <pc:spChg chg="mod">
          <ac:chgData name="Nguyen Chi Son" userId="606856d02e9d83ac" providerId="LiveId" clId="{0561CFAE-45B4-437B-85D1-4FEA9A842165}" dt="2021-11-01T07:40:53.048" v="1972"/>
          <ac:spMkLst>
            <pc:docMk/>
            <pc:sldMk cId="3063874512" sldId="743"/>
            <ac:spMk id="2" creationId="{BA8A6260-CA4B-46A9-A06E-C71EE59E6992}"/>
          </ac:spMkLst>
        </pc:spChg>
      </pc:sldChg>
      <pc:sldChg chg="del">
        <pc:chgData name="Nguyen Chi Son" userId="606856d02e9d83ac" providerId="LiveId" clId="{0561CFAE-45B4-437B-85D1-4FEA9A842165}" dt="2021-11-01T07:41:38.136" v="1977" actId="47"/>
        <pc:sldMkLst>
          <pc:docMk/>
          <pc:sldMk cId="4213716247" sldId="744"/>
        </pc:sldMkLst>
      </pc:sldChg>
      <pc:sldChg chg="del">
        <pc:chgData name="Nguyen Chi Son" userId="606856d02e9d83ac" providerId="LiveId" clId="{0561CFAE-45B4-437B-85D1-4FEA9A842165}" dt="2021-11-01T07:41:38.136" v="1977" actId="47"/>
        <pc:sldMkLst>
          <pc:docMk/>
          <pc:sldMk cId="2379730907" sldId="745"/>
        </pc:sldMkLst>
      </pc:sldChg>
      <pc:sldChg chg="del">
        <pc:chgData name="Nguyen Chi Son" userId="606856d02e9d83ac" providerId="LiveId" clId="{0561CFAE-45B4-437B-85D1-4FEA9A842165}" dt="2021-11-01T07:41:38.136" v="1977" actId="47"/>
        <pc:sldMkLst>
          <pc:docMk/>
          <pc:sldMk cId="998579383" sldId="746"/>
        </pc:sldMkLst>
      </pc:sldChg>
      <pc:sldChg chg="del">
        <pc:chgData name="Nguyen Chi Son" userId="606856d02e9d83ac" providerId="LiveId" clId="{0561CFAE-45B4-437B-85D1-4FEA9A842165}" dt="2021-11-01T07:41:38.136" v="1977" actId="47"/>
        <pc:sldMkLst>
          <pc:docMk/>
          <pc:sldMk cId="3232506973" sldId="747"/>
        </pc:sldMkLst>
      </pc:sldChg>
      <pc:sldChg chg="del">
        <pc:chgData name="Nguyen Chi Son" userId="606856d02e9d83ac" providerId="LiveId" clId="{0561CFAE-45B4-437B-85D1-4FEA9A842165}" dt="2021-11-01T07:41:38.136" v="1977" actId="47"/>
        <pc:sldMkLst>
          <pc:docMk/>
          <pc:sldMk cId="2754773967" sldId="748"/>
        </pc:sldMkLst>
      </pc:sldChg>
      <pc:sldChg chg="addSp delSp modSp add mod modAnim">
        <pc:chgData name="Nguyen Chi Son" userId="606856d02e9d83ac" providerId="LiveId" clId="{0561CFAE-45B4-437B-85D1-4FEA9A842165}" dt="2021-11-01T07:41:47.717" v="1978"/>
        <pc:sldMkLst>
          <pc:docMk/>
          <pc:sldMk cId="1095701691" sldId="749"/>
        </pc:sldMkLst>
        <pc:spChg chg="mod">
          <ac:chgData name="Nguyen Chi Son" userId="606856d02e9d83ac" providerId="LiveId" clId="{0561CFAE-45B4-437B-85D1-4FEA9A842165}" dt="2021-11-01T06:29:31.281" v="882" actId="20577"/>
          <ac:spMkLst>
            <pc:docMk/>
            <pc:sldMk cId="1095701691" sldId="749"/>
            <ac:spMk id="2" creationId="{BA8A6260-CA4B-46A9-A06E-C71EE59E6992}"/>
          </ac:spMkLst>
        </pc:spChg>
        <pc:spChg chg="add mod">
          <ac:chgData name="Nguyen Chi Son" userId="606856d02e9d83ac" providerId="LiveId" clId="{0561CFAE-45B4-437B-85D1-4FEA9A842165}" dt="2021-11-01T06:32:47.122" v="1009" actId="1076"/>
          <ac:spMkLst>
            <pc:docMk/>
            <pc:sldMk cId="1095701691" sldId="749"/>
            <ac:spMk id="7" creationId="{5C9352D2-6069-45BE-BD88-B9174D617913}"/>
          </ac:spMkLst>
        </pc:spChg>
        <pc:spChg chg="add mod">
          <ac:chgData name="Nguyen Chi Son" userId="606856d02e9d83ac" providerId="LiveId" clId="{0561CFAE-45B4-437B-85D1-4FEA9A842165}" dt="2021-11-01T06:32:51.215" v="1010" actId="1076"/>
          <ac:spMkLst>
            <pc:docMk/>
            <pc:sldMk cId="1095701691" sldId="749"/>
            <ac:spMk id="8" creationId="{83FECA07-1307-4AF5-84A8-796AC60C9646}"/>
          </ac:spMkLst>
        </pc:spChg>
        <pc:spChg chg="add mod">
          <ac:chgData name="Nguyen Chi Son" userId="606856d02e9d83ac" providerId="LiveId" clId="{0561CFAE-45B4-437B-85D1-4FEA9A842165}" dt="2021-11-01T06:32:57.199" v="1011" actId="1076"/>
          <ac:spMkLst>
            <pc:docMk/>
            <pc:sldMk cId="1095701691" sldId="749"/>
            <ac:spMk id="9" creationId="{36AF8B24-8523-4828-BC77-AF468C5B786B}"/>
          </ac:spMkLst>
        </pc:spChg>
        <pc:spChg chg="add mod">
          <ac:chgData name="Nguyen Chi Son" userId="606856d02e9d83ac" providerId="LiveId" clId="{0561CFAE-45B4-437B-85D1-4FEA9A842165}" dt="2021-11-01T06:33:09.183" v="1014" actId="1076"/>
          <ac:spMkLst>
            <pc:docMk/>
            <pc:sldMk cId="1095701691" sldId="749"/>
            <ac:spMk id="10" creationId="{288CA8E3-FA89-4D0A-B501-D3EBC9B31654}"/>
          </ac:spMkLst>
        </pc:spChg>
        <pc:spChg chg="add mod">
          <ac:chgData name="Nguyen Chi Son" userId="606856d02e9d83ac" providerId="LiveId" clId="{0561CFAE-45B4-437B-85D1-4FEA9A842165}" dt="2021-11-01T06:33:05.746" v="1013" actId="1076"/>
          <ac:spMkLst>
            <pc:docMk/>
            <pc:sldMk cId="1095701691" sldId="749"/>
            <ac:spMk id="11" creationId="{A6CF7E33-B926-4F03-B268-FC0ED79F80E8}"/>
          </ac:spMkLst>
        </pc:spChg>
        <pc:spChg chg="add mod">
          <ac:chgData name="Nguyen Chi Son" userId="606856d02e9d83ac" providerId="LiveId" clId="{0561CFAE-45B4-437B-85D1-4FEA9A842165}" dt="2021-11-01T06:33:12.761" v="1015" actId="571"/>
          <ac:spMkLst>
            <pc:docMk/>
            <pc:sldMk cId="1095701691" sldId="749"/>
            <ac:spMk id="12" creationId="{B7C3F329-6183-47F8-9E34-A29E01BD7AD6}"/>
          </ac:spMkLst>
        </pc:spChg>
        <pc:spChg chg="add mod">
          <ac:chgData name="Nguyen Chi Son" userId="606856d02e9d83ac" providerId="LiveId" clId="{0561CFAE-45B4-437B-85D1-4FEA9A842165}" dt="2021-11-01T06:33:15.386" v="1017" actId="571"/>
          <ac:spMkLst>
            <pc:docMk/>
            <pc:sldMk cId="1095701691" sldId="749"/>
            <ac:spMk id="13" creationId="{AED2A221-1986-4545-B1C6-3AB636F49E9A}"/>
          </ac:spMkLst>
        </pc:spChg>
        <pc:spChg chg="add mod">
          <ac:chgData name="Nguyen Chi Son" userId="606856d02e9d83ac" providerId="LiveId" clId="{0561CFAE-45B4-437B-85D1-4FEA9A842165}" dt="2021-11-01T06:33:19.714" v="1018" actId="571"/>
          <ac:spMkLst>
            <pc:docMk/>
            <pc:sldMk cId="1095701691" sldId="749"/>
            <ac:spMk id="14" creationId="{7D1072B9-0662-429A-B028-9ABEBB00DC0D}"/>
          </ac:spMkLst>
        </pc:spChg>
        <pc:spChg chg="add mod">
          <ac:chgData name="Nguyen Chi Son" userId="606856d02e9d83ac" providerId="LiveId" clId="{0561CFAE-45B4-437B-85D1-4FEA9A842165}" dt="2021-11-01T06:33:24.027" v="1019" actId="571"/>
          <ac:spMkLst>
            <pc:docMk/>
            <pc:sldMk cId="1095701691" sldId="749"/>
            <ac:spMk id="15" creationId="{96B849F8-1363-4B72-A073-03C90D940559}"/>
          </ac:spMkLst>
        </pc:spChg>
        <pc:spChg chg="add mod">
          <ac:chgData name="Nguyen Chi Son" userId="606856d02e9d83ac" providerId="LiveId" clId="{0561CFAE-45B4-437B-85D1-4FEA9A842165}" dt="2021-11-01T06:34:03.619" v="1022" actId="14100"/>
          <ac:spMkLst>
            <pc:docMk/>
            <pc:sldMk cId="1095701691" sldId="749"/>
            <ac:spMk id="16" creationId="{2E6BBA9A-E473-45C8-A671-C0D8D93E6884}"/>
          </ac:spMkLst>
        </pc:spChg>
        <pc:spChg chg="add mod">
          <ac:chgData name="Nguyen Chi Son" userId="606856d02e9d83ac" providerId="LiveId" clId="{0561CFAE-45B4-437B-85D1-4FEA9A842165}" dt="2021-11-01T06:34:06.057" v="1023" actId="1076"/>
          <ac:spMkLst>
            <pc:docMk/>
            <pc:sldMk cId="1095701691" sldId="749"/>
            <ac:spMk id="17" creationId="{E8119A74-7D8B-487C-A596-1D2A467CB9FC}"/>
          </ac:spMkLst>
        </pc:spChg>
        <pc:picChg chg="add mod modCrop">
          <ac:chgData name="Nguyen Chi Son" userId="606856d02e9d83ac" providerId="LiveId" clId="{0561CFAE-45B4-437B-85D1-4FEA9A842165}" dt="2021-11-01T06:31:20.921" v="913" actId="1076"/>
          <ac:picMkLst>
            <pc:docMk/>
            <pc:sldMk cId="1095701691" sldId="749"/>
            <ac:picMk id="4" creationId="{B2E05DB5-3F20-4C00-8AF4-FA351B1B3EC7}"/>
          </ac:picMkLst>
        </pc:picChg>
        <pc:picChg chg="del">
          <ac:chgData name="Nguyen Chi Son" userId="606856d02e9d83ac" providerId="LiveId" clId="{0561CFAE-45B4-437B-85D1-4FEA9A842165}" dt="2021-11-01T06:29:37.327" v="884" actId="478"/>
          <ac:picMkLst>
            <pc:docMk/>
            <pc:sldMk cId="1095701691" sldId="749"/>
            <ac:picMk id="5" creationId="{EECB857D-87EA-4AA3-BCCC-8FFB2263A8DF}"/>
          </ac:picMkLst>
        </pc:picChg>
        <pc:picChg chg="del">
          <ac:chgData name="Nguyen Chi Son" userId="606856d02e9d83ac" providerId="LiveId" clId="{0561CFAE-45B4-437B-85D1-4FEA9A842165}" dt="2021-11-01T06:29:36.718" v="883" actId="478"/>
          <ac:picMkLst>
            <pc:docMk/>
            <pc:sldMk cId="1095701691" sldId="749"/>
            <ac:picMk id="1026" creationId="{BD052236-8C9C-4644-9B56-0A7A5EC523BE}"/>
          </ac:picMkLst>
        </pc:picChg>
      </pc:sldChg>
      <pc:sldChg chg="delSp modSp add del mod">
        <pc:chgData name="Nguyen Chi Son" userId="606856d02e9d83ac" providerId="LiveId" clId="{0561CFAE-45B4-437B-85D1-4FEA9A842165}" dt="2021-11-01T07:39:33.052" v="1961" actId="47"/>
        <pc:sldMkLst>
          <pc:docMk/>
          <pc:sldMk cId="440484621" sldId="750"/>
        </pc:sldMkLst>
        <pc:spChg chg="mod">
          <ac:chgData name="Nguyen Chi Son" userId="606856d02e9d83ac" providerId="LiveId" clId="{0561CFAE-45B4-437B-85D1-4FEA9A842165}" dt="2021-11-01T07:38:52.491" v="1956" actId="20577"/>
          <ac:spMkLst>
            <pc:docMk/>
            <pc:sldMk cId="440484621" sldId="750"/>
            <ac:spMk id="2" creationId="{BA8A6260-CA4B-46A9-A06E-C71EE59E6992}"/>
          </ac:spMkLst>
        </pc:spChg>
        <pc:picChg chg="del">
          <ac:chgData name="Nguyen Chi Son" userId="606856d02e9d83ac" providerId="LiveId" clId="{0561CFAE-45B4-437B-85D1-4FEA9A842165}" dt="2021-11-01T07:38:54.636" v="1958" actId="478"/>
          <ac:picMkLst>
            <pc:docMk/>
            <pc:sldMk cId="440484621" sldId="750"/>
            <ac:picMk id="5" creationId="{EECB857D-87EA-4AA3-BCCC-8FFB2263A8DF}"/>
          </ac:picMkLst>
        </pc:picChg>
        <pc:picChg chg="del">
          <ac:chgData name="Nguyen Chi Son" userId="606856d02e9d83ac" providerId="LiveId" clId="{0561CFAE-45B4-437B-85D1-4FEA9A842165}" dt="2021-11-01T07:38:54.183" v="1957" actId="478"/>
          <ac:picMkLst>
            <pc:docMk/>
            <pc:sldMk cId="440484621" sldId="750"/>
            <ac:picMk id="1026" creationId="{BD052236-8C9C-4644-9B56-0A7A5EC523BE}"/>
          </ac:picMkLst>
        </pc:picChg>
      </pc:sldChg>
      <pc:sldChg chg="modSp add mod">
        <pc:chgData name="Nguyen Chi Son" userId="606856d02e9d83ac" providerId="LiveId" clId="{0561CFAE-45B4-437B-85D1-4FEA9A842165}" dt="2021-11-01T07:40:54.786" v="1973"/>
        <pc:sldMkLst>
          <pc:docMk/>
          <pc:sldMk cId="1689561130" sldId="750"/>
        </pc:sldMkLst>
        <pc:spChg chg="mod">
          <ac:chgData name="Nguyen Chi Son" userId="606856d02e9d83ac" providerId="LiveId" clId="{0561CFAE-45B4-437B-85D1-4FEA9A842165}" dt="2021-11-01T07:40:54.786" v="1973"/>
          <ac:spMkLst>
            <pc:docMk/>
            <pc:sldMk cId="1689561130" sldId="750"/>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471225653" sldId="750"/>
        </pc:sldMkLst>
        <pc:spChg chg="mod">
          <ac:chgData name="Nguyen Chi Son" userId="606856d02e9d83ac" providerId="LiveId" clId="{0561CFAE-45B4-437B-85D1-4FEA9A842165}" dt="2021-11-01T07:40:10.487" v="1967"/>
          <ac:spMkLst>
            <pc:docMk/>
            <pc:sldMk cId="3471225653" sldId="750"/>
            <ac:spMk id="2" creationId="{BA8A6260-CA4B-46A9-A06E-C71EE59E6992}"/>
          </ac:spMkLst>
        </pc:spChg>
      </pc:sldChg>
      <pc:sldChg chg="add del">
        <pc:chgData name="Nguyen Chi Son" userId="606856d02e9d83ac" providerId="LiveId" clId="{0561CFAE-45B4-437B-85D1-4FEA9A842165}" dt="2021-11-01T07:40:41.975" v="1969"/>
        <pc:sldMkLst>
          <pc:docMk/>
          <pc:sldMk cId="582115828" sldId="751"/>
        </pc:sldMkLst>
      </pc:sldChg>
      <pc:sldChg chg="modSp add mod">
        <pc:chgData name="Nguyen Chi Son" userId="606856d02e9d83ac" providerId="LiveId" clId="{0561CFAE-45B4-437B-85D1-4FEA9A842165}" dt="2021-11-01T07:41:01.256" v="1976"/>
        <pc:sldMkLst>
          <pc:docMk/>
          <pc:sldMk cId="3471225653" sldId="751"/>
        </pc:sldMkLst>
        <pc:spChg chg="mod">
          <ac:chgData name="Nguyen Chi Son" userId="606856d02e9d83ac" providerId="LiveId" clId="{0561CFAE-45B4-437B-85D1-4FEA9A842165}" dt="2021-11-01T07:41:01.256" v="1976"/>
          <ac:spMkLst>
            <pc:docMk/>
            <pc:sldMk cId="3471225653" sldId="751"/>
            <ac:spMk id="2" creationId="{BA8A6260-CA4B-46A9-A06E-C71EE59E6992}"/>
          </ac:spMkLst>
        </pc:spChg>
      </pc:sldChg>
      <pc:sldChg chg="add del">
        <pc:chgData name="Nguyen Chi Son" userId="606856d02e9d83ac" providerId="LiveId" clId="{0561CFAE-45B4-437B-85D1-4FEA9A842165}" dt="2021-11-01T07:40:41.975" v="1969"/>
        <pc:sldMkLst>
          <pc:docMk/>
          <pc:sldMk cId="1525387830" sldId="752"/>
        </pc:sldMkLst>
      </pc:sldChg>
      <pc:sldChg chg="add del">
        <pc:chgData name="Nguyen Chi Son" userId="606856d02e9d83ac" providerId="LiveId" clId="{0561CFAE-45B4-437B-85D1-4FEA9A842165}" dt="2021-11-01T07:40:41.975" v="1969"/>
        <pc:sldMkLst>
          <pc:docMk/>
          <pc:sldMk cId="370600655" sldId="753"/>
        </pc:sldMkLst>
      </pc:sldChg>
      <pc:sldChg chg="add del">
        <pc:chgData name="Nguyen Chi Son" userId="606856d02e9d83ac" providerId="LiveId" clId="{0561CFAE-45B4-437B-85D1-4FEA9A842165}" dt="2021-11-01T07:40:41.975" v="1969"/>
        <pc:sldMkLst>
          <pc:docMk/>
          <pc:sldMk cId="415443085" sldId="754"/>
        </pc:sldMkLst>
      </pc:sldChg>
    </pc:docChg>
  </pc:docChgLst>
  <pc:docChgLst>
    <pc:chgData name="Nguyen Chi Son" userId="606856d02e9d83ac" providerId="LiveId" clId="{C5C624EB-9BD3-40F2-B005-AAA5676818B9}"/>
    <pc:docChg chg="undo custSel addSld delSld modSld">
      <pc:chgData name="Nguyen Chi Son" userId="606856d02e9d83ac" providerId="LiveId" clId="{C5C624EB-9BD3-40F2-B005-AAA5676818B9}" dt="2021-09-04T10:47:43.593" v="4627"/>
      <pc:docMkLst>
        <pc:docMk/>
      </pc:docMkLst>
      <pc:sldChg chg="modSp mod">
        <pc:chgData name="Nguyen Chi Son" userId="606856d02e9d83ac" providerId="LiveId" clId="{C5C624EB-9BD3-40F2-B005-AAA5676818B9}" dt="2021-09-04T09:33:22.652" v="28" actId="20577"/>
        <pc:sldMkLst>
          <pc:docMk/>
          <pc:sldMk cId="2922349590" sldId="256"/>
        </pc:sldMkLst>
        <pc:spChg chg="mod">
          <ac:chgData name="Nguyen Chi Son" userId="606856d02e9d83ac" providerId="LiveId" clId="{C5C624EB-9BD3-40F2-B005-AAA5676818B9}" dt="2021-09-04T09:33:22.652" v="28" actId="20577"/>
          <ac:spMkLst>
            <pc:docMk/>
            <pc:sldMk cId="2922349590" sldId="256"/>
            <ac:spMk id="136" creationId="{C574B640-0199-463F-87CA-8E3956B46E10}"/>
          </ac:spMkLst>
        </pc:spChg>
      </pc:sldChg>
      <pc:sldChg chg="modSp mod">
        <pc:chgData name="Nguyen Chi Son" userId="606856d02e9d83ac" providerId="LiveId" clId="{C5C624EB-9BD3-40F2-B005-AAA5676818B9}" dt="2021-09-04T09:41:48.410" v="58" actId="20577"/>
        <pc:sldMkLst>
          <pc:docMk/>
          <pc:sldMk cId="2812505328" sldId="362"/>
        </pc:sldMkLst>
        <pc:spChg chg="mod">
          <ac:chgData name="Nguyen Chi Son" userId="606856d02e9d83ac" providerId="LiveId" clId="{C5C624EB-9BD3-40F2-B005-AAA5676818B9}" dt="2021-09-04T09:41:48.410" v="58" actId="20577"/>
          <ac:spMkLst>
            <pc:docMk/>
            <pc:sldMk cId="2812505328" sldId="362"/>
            <ac:spMk id="2" creationId="{DAF08EC2-5D0D-48D9-855C-A59C0E5ED55B}"/>
          </ac:spMkLst>
        </pc:spChg>
      </pc:sldChg>
      <pc:sldChg chg="modSp mod">
        <pc:chgData name="Nguyen Chi Son" userId="606856d02e9d83ac" providerId="LiveId" clId="{C5C624EB-9BD3-40F2-B005-AAA5676818B9}" dt="2021-09-04T09:51:17.991" v="691" actId="20577"/>
        <pc:sldMkLst>
          <pc:docMk/>
          <pc:sldMk cId="3904192345" sldId="502"/>
        </pc:sldMkLst>
        <pc:spChg chg="mod">
          <ac:chgData name="Nguyen Chi Son" userId="606856d02e9d83ac" providerId="LiveId" clId="{C5C624EB-9BD3-40F2-B005-AAA5676818B9}" dt="2021-09-04T09:51:17.991" v="691" actId="20577"/>
          <ac:spMkLst>
            <pc:docMk/>
            <pc:sldMk cId="3904192345" sldId="502"/>
            <ac:spMk id="2" creationId="{DAF08EC2-5D0D-48D9-855C-A59C0E5ED55B}"/>
          </ac:spMkLst>
        </pc:spChg>
      </pc:sldChg>
      <pc:sldChg chg="modSp mod">
        <pc:chgData name="Nguyen Chi Son" userId="606856d02e9d83ac" providerId="LiveId" clId="{C5C624EB-9BD3-40F2-B005-AAA5676818B9}" dt="2021-09-04T10:31:29.861" v="2839" actId="20577"/>
        <pc:sldMkLst>
          <pc:docMk/>
          <pc:sldMk cId="402592958" sldId="540"/>
        </pc:sldMkLst>
        <pc:spChg chg="mod">
          <ac:chgData name="Nguyen Chi Son" userId="606856d02e9d83ac" providerId="LiveId" clId="{C5C624EB-9BD3-40F2-B005-AAA5676818B9}" dt="2021-09-04T10:31:29.861" v="2839" actId="20577"/>
          <ac:spMkLst>
            <pc:docMk/>
            <pc:sldMk cId="402592958" sldId="540"/>
            <ac:spMk id="3" creationId="{8CD51C9F-FCB0-4185-93E6-835FC05E1B10}"/>
          </ac:spMkLst>
        </pc:spChg>
      </pc:sldChg>
      <pc:sldChg chg="addSp delSp modSp mod">
        <pc:chgData name="Nguyen Chi Son" userId="606856d02e9d83ac" providerId="LiveId" clId="{C5C624EB-9BD3-40F2-B005-AAA5676818B9}" dt="2021-09-04T09:51:03.482" v="625" actId="1076"/>
        <pc:sldMkLst>
          <pc:docMk/>
          <pc:sldMk cId="3298182474" sldId="547"/>
        </pc:sldMkLst>
        <pc:spChg chg="mod">
          <ac:chgData name="Nguyen Chi Son" userId="606856d02e9d83ac" providerId="LiveId" clId="{C5C624EB-9BD3-40F2-B005-AAA5676818B9}" dt="2021-09-04T09:47:42.546" v="221" actId="20577"/>
          <ac:spMkLst>
            <pc:docMk/>
            <pc:sldMk cId="3298182474" sldId="547"/>
            <ac:spMk id="2" creationId="{BA8A6260-CA4B-46A9-A06E-C71EE59E6992}"/>
          </ac:spMkLst>
        </pc:spChg>
        <pc:spChg chg="mod">
          <ac:chgData name="Nguyen Chi Son" userId="606856d02e9d83ac" providerId="LiveId" clId="{C5C624EB-9BD3-40F2-B005-AAA5676818B9}" dt="2021-09-04T09:49:56.714" v="614" actId="1076"/>
          <ac:spMkLst>
            <pc:docMk/>
            <pc:sldMk cId="3298182474" sldId="547"/>
            <ac:spMk id="8" creationId="{B5ECF9DA-747A-416C-815D-4FC1A623870D}"/>
          </ac:spMkLst>
        </pc:spChg>
        <pc:spChg chg="del mod">
          <ac:chgData name="Nguyen Chi Son" userId="606856d02e9d83ac" providerId="LiveId" clId="{C5C624EB-9BD3-40F2-B005-AAA5676818B9}" dt="2021-09-04T09:45:13.225" v="65" actId="478"/>
          <ac:spMkLst>
            <pc:docMk/>
            <pc:sldMk cId="3298182474" sldId="547"/>
            <ac:spMk id="9" creationId="{E3CE5C03-A4E7-4DD1-A273-EB4DEB634293}"/>
          </ac:spMkLst>
        </pc:spChg>
        <pc:spChg chg="del">
          <ac:chgData name="Nguyen Chi Son" userId="606856d02e9d83ac" providerId="LiveId" clId="{C5C624EB-9BD3-40F2-B005-AAA5676818B9}" dt="2021-09-04T09:45:15.010" v="66" actId="478"/>
          <ac:spMkLst>
            <pc:docMk/>
            <pc:sldMk cId="3298182474" sldId="547"/>
            <ac:spMk id="10" creationId="{47EC0BF2-5934-474A-94EE-88AC9B35ECF1}"/>
          </ac:spMkLst>
        </pc:spChg>
        <pc:spChg chg="add mod">
          <ac:chgData name="Nguyen Chi Son" userId="606856d02e9d83ac" providerId="LiveId" clId="{C5C624EB-9BD3-40F2-B005-AAA5676818B9}" dt="2021-09-04T09:49:53.777" v="613" actId="1076"/>
          <ac:spMkLst>
            <pc:docMk/>
            <pc:sldMk cId="3298182474" sldId="547"/>
            <ac:spMk id="17" creationId="{388493A2-4842-4806-B794-C152AA81A7B8}"/>
          </ac:spMkLst>
        </pc:spChg>
        <pc:picChg chg="add del mod">
          <ac:chgData name="Nguyen Chi Son" userId="606856d02e9d83ac" providerId="LiveId" clId="{C5C624EB-9BD3-40F2-B005-AAA5676818B9}" dt="2021-09-04T09:47:03.860" v="84" actId="478"/>
          <ac:picMkLst>
            <pc:docMk/>
            <pc:sldMk cId="3298182474" sldId="547"/>
            <ac:picMk id="4" creationId="{33C8F520-A613-4D17-9684-C95FE09DC76C}"/>
          </ac:picMkLst>
        </pc:picChg>
        <pc:picChg chg="del">
          <ac:chgData name="Nguyen Chi Son" userId="606856d02e9d83ac" providerId="LiveId" clId="{C5C624EB-9BD3-40F2-B005-AAA5676818B9}" dt="2021-09-04T09:42:06.612" v="61" actId="478"/>
          <ac:picMkLst>
            <pc:docMk/>
            <pc:sldMk cId="3298182474" sldId="547"/>
            <ac:picMk id="5" creationId="{97D0A7CE-A051-476F-8CFA-5854A1EE74A0}"/>
          </ac:picMkLst>
        </pc:picChg>
        <pc:picChg chg="add del mod">
          <ac:chgData name="Nguyen Chi Son" userId="606856d02e9d83ac" providerId="LiveId" clId="{C5C624EB-9BD3-40F2-B005-AAA5676818B9}" dt="2021-09-04T09:46:04.939" v="79"/>
          <ac:picMkLst>
            <pc:docMk/>
            <pc:sldMk cId="3298182474" sldId="547"/>
            <ac:picMk id="7" creationId="{16310D97-3DC9-43E1-9DFE-BEC66FA8EFA3}"/>
          </ac:picMkLst>
        </pc:picChg>
        <pc:picChg chg="add mod">
          <ac:chgData name="Nguyen Chi Son" userId="606856d02e9d83ac" providerId="LiveId" clId="{C5C624EB-9BD3-40F2-B005-AAA5676818B9}" dt="2021-09-04T09:50:01.968" v="616" actId="1076"/>
          <ac:picMkLst>
            <pc:docMk/>
            <pc:sldMk cId="3298182474" sldId="547"/>
            <ac:picMk id="12" creationId="{E86000CD-A106-4EC9-924E-EFE7A5856A97}"/>
          </ac:picMkLst>
        </pc:picChg>
        <pc:picChg chg="add mod">
          <ac:chgData name="Nguyen Chi Son" userId="606856d02e9d83ac" providerId="LiveId" clId="{C5C624EB-9BD3-40F2-B005-AAA5676818B9}" dt="2021-09-04T09:49:47.651" v="611" actId="1076"/>
          <ac:picMkLst>
            <pc:docMk/>
            <pc:sldMk cId="3298182474" sldId="547"/>
            <ac:picMk id="14" creationId="{C3491FA7-778D-47B0-9063-B38D1B25DA3E}"/>
          </ac:picMkLst>
        </pc:picChg>
        <pc:picChg chg="del">
          <ac:chgData name="Nguyen Chi Son" userId="606856d02e9d83ac" providerId="LiveId" clId="{C5C624EB-9BD3-40F2-B005-AAA5676818B9}" dt="2021-09-04T09:42:05.440" v="59" actId="478"/>
          <ac:picMkLst>
            <pc:docMk/>
            <pc:sldMk cId="3298182474" sldId="547"/>
            <ac:picMk id="1026" creationId="{22B2CB73-A7BF-4593-9C9F-98AE376E84DC}"/>
          </ac:picMkLst>
        </pc:picChg>
        <pc:picChg chg="del">
          <ac:chgData name="Nguyen Chi Son" userId="606856d02e9d83ac" providerId="LiveId" clId="{C5C624EB-9BD3-40F2-B005-AAA5676818B9}" dt="2021-09-04T09:42:05.909" v="60" actId="478"/>
          <ac:picMkLst>
            <pc:docMk/>
            <pc:sldMk cId="3298182474" sldId="547"/>
            <ac:picMk id="1028" creationId="{E6898385-9910-4C76-9D15-5922A0F37FDD}"/>
          </ac:picMkLst>
        </pc:picChg>
        <pc:cxnChg chg="add mod">
          <ac:chgData name="Nguyen Chi Son" userId="606856d02e9d83ac" providerId="LiveId" clId="{C5C624EB-9BD3-40F2-B005-AAA5676818B9}" dt="2021-09-04T09:51:03.482" v="625" actId="1076"/>
          <ac:cxnSpMkLst>
            <pc:docMk/>
            <pc:sldMk cId="3298182474" sldId="547"/>
            <ac:cxnSpMk id="16" creationId="{95ED8E70-BD19-4A6F-8F88-12DF99EBE0D3}"/>
          </ac:cxnSpMkLst>
        </pc:cxnChg>
      </pc:sldChg>
      <pc:sldChg chg="addSp delSp modSp mod">
        <pc:chgData name="Nguyen Chi Son" userId="606856d02e9d83ac" providerId="LiveId" clId="{C5C624EB-9BD3-40F2-B005-AAA5676818B9}" dt="2021-09-04T10:33:43.814" v="3137" actId="478"/>
        <pc:sldMkLst>
          <pc:docMk/>
          <pc:sldMk cId="2951639226" sldId="592"/>
        </pc:sldMkLst>
        <pc:spChg chg="mod">
          <ac:chgData name="Nguyen Chi Son" userId="606856d02e9d83ac" providerId="LiveId" clId="{C5C624EB-9BD3-40F2-B005-AAA5676818B9}" dt="2021-09-04T09:53:09.991" v="841" actId="20577"/>
          <ac:spMkLst>
            <pc:docMk/>
            <pc:sldMk cId="2951639226" sldId="592"/>
            <ac:spMk id="9" creationId="{9F4BC261-4781-4DFE-BA2B-77EE6F751C48}"/>
          </ac:spMkLst>
        </pc:spChg>
        <pc:spChg chg="mod">
          <ac:chgData name="Nguyen Chi Son" userId="606856d02e9d83ac" providerId="LiveId" clId="{C5C624EB-9BD3-40F2-B005-AAA5676818B9}" dt="2021-09-04T09:54:14.921" v="965" actId="20577"/>
          <ac:spMkLst>
            <pc:docMk/>
            <pc:sldMk cId="2951639226" sldId="592"/>
            <ac:spMk id="18" creationId="{F7FD1FDB-7305-4182-AED5-6C5292AFF68F}"/>
          </ac:spMkLst>
        </pc:spChg>
        <pc:spChg chg="mod">
          <ac:chgData name="Nguyen Chi Son" userId="606856d02e9d83ac" providerId="LiveId" clId="{C5C624EB-9BD3-40F2-B005-AAA5676818B9}" dt="2021-09-04T09:54:35.421" v="1126" actId="20577"/>
          <ac:spMkLst>
            <pc:docMk/>
            <pc:sldMk cId="2951639226" sldId="592"/>
            <ac:spMk id="19" creationId="{FB647DC3-9571-464C-9754-D985C784AE47}"/>
          </ac:spMkLst>
        </pc:spChg>
        <pc:picChg chg="del">
          <ac:chgData name="Nguyen Chi Son" userId="606856d02e9d83ac" providerId="LiveId" clId="{C5C624EB-9BD3-40F2-B005-AAA5676818B9}" dt="2021-09-04T09:51:21.685" v="694" actId="478"/>
          <ac:picMkLst>
            <pc:docMk/>
            <pc:sldMk cId="2951639226" sldId="592"/>
            <ac:picMk id="3" creationId="{320CE52F-717F-4257-B2CC-D1A833C805C5}"/>
          </ac:picMkLst>
        </pc:picChg>
        <pc:picChg chg="add mod">
          <ac:chgData name="Nguyen Chi Son" userId="606856d02e9d83ac" providerId="LiveId" clId="{C5C624EB-9BD3-40F2-B005-AAA5676818B9}" dt="2021-09-04T09:52:27.133" v="706" actId="1076"/>
          <ac:picMkLst>
            <pc:docMk/>
            <pc:sldMk cId="2951639226" sldId="592"/>
            <ac:picMk id="4" creationId="{B7AF2093-529D-42C3-8539-B431C0119D5B}"/>
          </ac:picMkLst>
        </pc:picChg>
        <pc:picChg chg="add mod">
          <ac:chgData name="Nguyen Chi Son" userId="606856d02e9d83ac" providerId="LiveId" clId="{C5C624EB-9BD3-40F2-B005-AAA5676818B9}" dt="2021-09-04T09:52:32.149" v="707" actId="1076"/>
          <ac:picMkLst>
            <pc:docMk/>
            <pc:sldMk cId="2951639226" sldId="592"/>
            <ac:picMk id="6" creationId="{A951BE1F-371F-4399-8428-50578D7D9983}"/>
          </ac:picMkLst>
        </pc:picChg>
        <pc:picChg chg="add del mod">
          <ac:chgData name="Nguyen Chi Son" userId="606856d02e9d83ac" providerId="LiveId" clId="{C5C624EB-9BD3-40F2-B005-AAA5676818B9}" dt="2021-09-04T10:05:39.003" v="1427"/>
          <ac:picMkLst>
            <pc:docMk/>
            <pc:sldMk cId="2951639226" sldId="592"/>
            <ac:picMk id="8" creationId="{6D269CFC-8231-43D5-A4BB-F32BF6DE04A8}"/>
          </ac:picMkLst>
        </pc:picChg>
        <pc:picChg chg="add del mod">
          <ac:chgData name="Nguyen Chi Son" userId="606856d02e9d83ac" providerId="LiveId" clId="{C5C624EB-9BD3-40F2-B005-AAA5676818B9}" dt="2021-09-04T10:33:43.814" v="3137" actId="478"/>
          <ac:picMkLst>
            <pc:docMk/>
            <pc:sldMk cId="2951639226" sldId="592"/>
            <ac:picMk id="11" creationId="{38623795-6522-4EAC-ACFF-99A8EA82CAAA}"/>
          </ac:picMkLst>
        </pc:picChg>
        <pc:picChg chg="add del mod">
          <ac:chgData name="Nguyen Chi Son" userId="606856d02e9d83ac" providerId="LiveId" clId="{C5C624EB-9BD3-40F2-B005-AAA5676818B9}" dt="2021-09-04T09:55:52.412" v="1130" actId="478"/>
          <ac:picMkLst>
            <pc:docMk/>
            <pc:sldMk cId="2951639226" sldId="592"/>
            <ac:picMk id="1026" creationId="{3C775FD0-C8C5-4C8B-A414-5243BAB9019D}"/>
          </ac:picMkLst>
        </pc:picChg>
        <pc:picChg chg="del">
          <ac:chgData name="Nguyen Chi Son" userId="606856d02e9d83ac" providerId="LiveId" clId="{C5C624EB-9BD3-40F2-B005-AAA5676818B9}" dt="2021-09-04T09:51:20.778" v="692" actId="478"/>
          <ac:picMkLst>
            <pc:docMk/>
            <pc:sldMk cId="2951639226" sldId="592"/>
            <ac:picMk id="2050" creationId="{AEB51E62-5E3C-43C8-A947-D194A8AF5605}"/>
          </ac:picMkLst>
        </pc:picChg>
        <pc:picChg chg="del">
          <ac:chgData name="Nguyen Chi Son" userId="606856d02e9d83ac" providerId="LiveId" clId="{C5C624EB-9BD3-40F2-B005-AAA5676818B9}" dt="2021-09-04T09:51:21.169" v="693" actId="478"/>
          <ac:picMkLst>
            <pc:docMk/>
            <pc:sldMk cId="2951639226" sldId="592"/>
            <ac:picMk id="2052" creationId="{C299A913-80DF-4993-A84A-76BB977417DE}"/>
          </ac:picMkLst>
        </pc:picChg>
      </pc:sldChg>
      <pc:sldChg chg="modSp mod">
        <pc:chgData name="Nguyen Chi Son" userId="606856d02e9d83ac" providerId="LiveId" clId="{C5C624EB-9BD3-40F2-B005-AAA5676818B9}" dt="2021-09-04T10:46:17.750" v="4415" actId="1035"/>
        <pc:sldMkLst>
          <pc:docMk/>
          <pc:sldMk cId="1953741841" sldId="596"/>
        </pc:sldMkLst>
        <pc:spChg chg="mod">
          <ac:chgData name="Nguyen Chi Son" userId="606856d02e9d83ac" providerId="LiveId" clId="{C5C624EB-9BD3-40F2-B005-AAA5676818B9}" dt="2021-09-04T10:32:00.482" v="2933" actId="20577"/>
          <ac:spMkLst>
            <pc:docMk/>
            <pc:sldMk cId="1953741841" sldId="596"/>
            <ac:spMk id="2" creationId="{BA8A6260-CA4B-46A9-A06E-C71EE59E6992}"/>
          </ac:spMkLst>
        </pc:spChg>
        <pc:spChg chg="mod">
          <ac:chgData name="Nguyen Chi Son" userId="606856d02e9d83ac" providerId="LiveId" clId="{C5C624EB-9BD3-40F2-B005-AAA5676818B9}" dt="2021-09-04T10:46:17.750" v="4415" actId="1035"/>
          <ac:spMkLst>
            <pc:docMk/>
            <pc:sldMk cId="1953741841" sldId="596"/>
            <ac:spMk id="4" creationId="{0D159DDA-BA49-4E92-817D-8988A85A5610}"/>
          </ac:spMkLst>
        </pc:spChg>
        <pc:spChg chg="mod">
          <ac:chgData name="Nguyen Chi Son" userId="606856d02e9d83ac" providerId="LiveId" clId="{C5C624EB-9BD3-40F2-B005-AAA5676818B9}" dt="2021-09-04T10:46:17.750" v="4415" actId="1035"/>
          <ac:spMkLst>
            <pc:docMk/>
            <pc:sldMk cId="1953741841" sldId="596"/>
            <ac:spMk id="5" creationId="{34B18095-2B84-439E-80AD-AC5D4586BEAA}"/>
          </ac:spMkLst>
        </pc:spChg>
        <pc:spChg chg="mod">
          <ac:chgData name="Nguyen Chi Son" userId="606856d02e9d83ac" providerId="LiveId" clId="{C5C624EB-9BD3-40F2-B005-AAA5676818B9}" dt="2021-09-04T10:46:17.750" v="4415" actId="1035"/>
          <ac:spMkLst>
            <pc:docMk/>
            <pc:sldMk cId="1953741841" sldId="596"/>
            <ac:spMk id="11" creationId="{BB94417D-BA64-41A3-A335-F1084FC4EAAB}"/>
          </ac:spMkLst>
        </pc:spChg>
        <pc:spChg chg="mod">
          <ac:chgData name="Nguyen Chi Son" userId="606856d02e9d83ac" providerId="LiveId" clId="{C5C624EB-9BD3-40F2-B005-AAA5676818B9}" dt="2021-09-04T10:46:17.750" v="4415" actId="1035"/>
          <ac:spMkLst>
            <pc:docMk/>
            <pc:sldMk cId="1953741841" sldId="596"/>
            <ac:spMk id="14" creationId="{47690167-AC03-4A6E-8A65-B47A2BE69ACA}"/>
          </ac:spMkLst>
        </pc:spChg>
      </pc:sldChg>
      <pc:sldChg chg="del">
        <pc:chgData name="Nguyen Chi Son" userId="606856d02e9d83ac" providerId="LiveId" clId="{C5C624EB-9BD3-40F2-B005-AAA5676818B9}" dt="2021-09-04T09:56:03.021" v="1131" actId="47"/>
        <pc:sldMkLst>
          <pc:docMk/>
          <pc:sldMk cId="2257398000" sldId="600"/>
        </pc:sldMkLst>
      </pc:sldChg>
      <pc:sldChg chg="del">
        <pc:chgData name="Nguyen Chi Son" userId="606856d02e9d83ac" providerId="LiveId" clId="{C5C624EB-9BD3-40F2-B005-AAA5676818B9}" dt="2021-09-04T10:32:20.086" v="2987" actId="47"/>
        <pc:sldMkLst>
          <pc:docMk/>
          <pc:sldMk cId="1102542394" sldId="601"/>
        </pc:sldMkLst>
      </pc:sldChg>
      <pc:sldChg chg="del">
        <pc:chgData name="Nguyen Chi Son" userId="606856d02e9d83ac" providerId="LiveId" clId="{C5C624EB-9BD3-40F2-B005-AAA5676818B9}" dt="2021-09-04T10:32:20.086" v="2987" actId="47"/>
        <pc:sldMkLst>
          <pc:docMk/>
          <pc:sldMk cId="4122330530" sldId="602"/>
        </pc:sldMkLst>
      </pc:sldChg>
      <pc:sldChg chg="del">
        <pc:chgData name="Nguyen Chi Son" userId="606856d02e9d83ac" providerId="LiveId" clId="{C5C624EB-9BD3-40F2-B005-AAA5676818B9}" dt="2021-09-04T10:32:20.086" v="2987" actId="47"/>
        <pc:sldMkLst>
          <pc:docMk/>
          <pc:sldMk cId="3726558312" sldId="604"/>
        </pc:sldMkLst>
      </pc:sldChg>
      <pc:sldChg chg="del">
        <pc:chgData name="Nguyen Chi Son" userId="606856d02e9d83ac" providerId="LiveId" clId="{C5C624EB-9BD3-40F2-B005-AAA5676818B9}" dt="2021-09-04T10:32:20.086" v="2987" actId="47"/>
        <pc:sldMkLst>
          <pc:docMk/>
          <pc:sldMk cId="1789384619" sldId="605"/>
        </pc:sldMkLst>
      </pc:sldChg>
      <pc:sldChg chg="modSp add mod">
        <pc:chgData name="Nguyen Chi Son" userId="606856d02e9d83ac" providerId="LiveId" clId="{C5C624EB-9BD3-40F2-B005-AAA5676818B9}" dt="2021-09-04T09:56:20.677" v="1251" actId="1035"/>
        <pc:sldMkLst>
          <pc:docMk/>
          <pc:sldMk cId="3686938130" sldId="606"/>
        </pc:sldMkLst>
        <pc:spChg chg="mod">
          <ac:chgData name="Nguyen Chi Son" userId="606856d02e9d83ac" providerId="LiveId" clId="{C5C624EB-9BD3-40F2-B005-AAA5676818B9}" dt="2021-09-04T09:56:17.458" v="1233" actId="20577"/>
          <ac:spMkLst>
            <pc:docMk/>
            <pc:sldMk cId="3686938130" sldId="606"/>
            <ac:spMk id="2" creationId="{DAF08EC2-5D0D-48D9-855C-A59C0E5ED55B}"/>
          </ac:spMkLst>
        </pc:spChg>
        <pc:spChg chg="mod">
          <ac:chgData name="Nguyen Chi Son" userId="606856d02e9d83ac" providerId="LiveId" clId="{C5C624EB-9BD3-40F2-B005-AAA5676818B9}" dt="2021-09-04T09:56:20.677" v="1251" actId="1035"/>
          <ac:spMkLst>
            <pc:docMk/>
            <pc:sldMk cId="3686938130" sldId="606"/>
            <ac:spMk id="3" creationId="{8CD51C9F-FCB0-4185-93E6-835FC05E1B10}"/>
          </ac:spMkLst>
        </pc:spChg>
      </pc:sldChg>
      <pc:sldChg chg="addSp delSp modSp add mod">
        <pc:chgData name="Nguyen Chi Son" userId="606856d02e9d83ac" providerId="LiveId" clId="{C5C624EB-9BD3-40F2-B005-AAA5676818B9}" dt="2021-09-04T10:10:04.140" v="1799" actId="1038"/>
        <pc:sldMkLst>
          <pc:docMk/>
          <pc:sldMk cId="602911421" sldId="607"/>
        </pc:sldMkLst>
        <pc:spChg chg="mod">
          <ac:chgData name="Nguyen Chi Son" userId="606856d02e9d83ac" providerId="LiveId" clId="{C5C624EB-9BD3-40F2-B005-AAA5676818B9}" dt="2021-09-04T09:56:45.833" v="1393" actId="20577"/>
          <ac:spMkLst>
            <pc:docMk/>
            <pc:sldMk cId="602911421" sldId="607"/>
            <ac:spMk id="9" creationId="{9F4BC261-4781-4DFE-BA2B-77EE6F751C48}"/>
          </ac:spMkLst>
        </pc:spChg>
        <pc:spChg chg="mod">
          <ac:chgData name="Nguyen Chi Son" userId="606856d02e9d83ac" providerId="LiveId" clId="{C5C624EB-9BD3-40F2-B005-AAA5676818B9}" dt="2021-09-04T10:10:04.140" v="1799" actId="1038"/>
          <ac:spMkLst>
            <pc:docMk/>
            <pc:sldMk cId="602911421" sldId="607"/>
            <ac:spMk id="18" creationId="{F7FD1FDB-7305-4182-AED5-6C5292AFF68F}"/>
          </ac:spMkLst>
        </pc:spChg>
        <pc:spChg chg="mod">
          <ac:chgData name="Nguyen Chi Son" userId="606856d02e9d83ac" providerId="LiveId" clId="{C5C624EB-9BD3-40F2-B005-AAA5676818B9}" dt="2021-09-04T10:10:04.140" v="1799" actId="1038"/>
          <ac:spMkLst>
            <pc:docMk/>
            <pc:sldMk cId="602911421" sldId="607"/>
            <ac:spMk id="19" creationId="{FB647DC3-9571-464C-9754-D985C784AE47}"/>
          </ac:spMkLst>
        </pc:spChg>
        <pc:picChg chg="add mod modCrop">
          <ac:chgData name="Nguyen Chi Son" userId="606856d02e9d83ac" providerId="LiveId" clId="{C5C624EB-9BD3-40F2-B005-AAA5676818B9}" dt="2021-09-04T10:10:04.140" v="1799" actId="1038"/>
          <ac:picMkLst>
            <pc:docMk/>
            <pc:sldMk cId="602911421" sldId="607"/>
            <ac:picMk id="3" creationId="{55FEA03A-52F4-410B-A963-0E01A81E7789}"/>
          </ac:picMkLst>
        </pc:picChg>
        <pc:picChg chg="del">
          <ac:chgData name="Nguyen Chi Son" userId="606856d02e9d83ac" providerId="LiveId" clId="{C5C624EB-9BD3-40F2-B005-AAA5676818B9}" dt="2021-09-04T10:00:37.203" v="1398" actId="478"/>
          <ac:picMkLst>
            <pc:docMk/>
            <pc:sldMk cId="602911421" sldId="607"/>
            <ac:picMk id="4" creationId="{B7AF2093-529D-42C3-8539-B431C0119D5B}"/>
          </ac:picMkLst>
        </pc:picChg>
        <pc:picChg chg="del">
          <ac:chgData name="Nguyen Chi Son" userId="606856d02e9d83ac" providerId="LiveId" clId="{C5C624EB-9BD3-40F2-B005-AAA5676818B9}" dt="2021-09-04T10:00:37.697" v="1399" actId="478"/>
          <ac:picMkLst>
            <pc:docMk/>
            <pc:sldMk cId="602911421" sldId="607"/>
            <ac:picMk id="6" creationId="{A951BE1F-371F-4399-8428-50578D7D9983}"/>
          </ac:picMkLst>
        </pc:picChg>
        <pc:picChg chg="add del mod">
          <ac:chgData name="Nguyen Chi Son" userId="606856d02e9d83ac" providerId="LiveId" clId="{C5C624EB-9BD3-40F2-B005-AAA5676818B9}" dt="2021-09-04T10:01:22.118" v="1412" actId="478"/>
          <ac:picMkLst>
            <pc:docMk/>
            <pc:sldMk cId="602911421" sldId="607"/>
            <ac:picMk id="7" creationId="{581FF1E1-2ECB-4BAE-9118-E5B7DF243FF9}"/>
          </ac:picMkLst>
        </pc:picChg>
        <pc:picChg chg="add mod modCrop">
          <ac:chgData name="Nguyen Chi Son" userId="606856d02e9d83ac" providerId="LiveId" clId="{C5C624EB-9BD3-40F2-B005-AAA5676818B9}" dt="2021-09-04T10:10:04.140" v="1799" actId="1038"/>
          <ac:picMkLst>
            <pc:docMk/>
            <pc:sldMk cId="602911421" sldId="607"/>
            <ac:picMk id="10" creationId="{9F94FDF2-879A-4859-8DB4-FB5E54D4A910}"/>
          </ac:picMkLst>
        </pc:picChg>
      </pc:sldChg>
      <pc:sldChg chg="addSp delSp modSp add mod modAnim">
        <pc:chgData name="Nguyen Chi Son" userId="606856d02e9d83ac" providerId="LiveId" clId="{C5C624EB-9BD3-40F2-B005-AAA5676818B9}" dt="2021-09-04T10:46:06.256" v="4388"/>
        <pc:sldMkLst>
          <pc:docMk/>
          <pc:sldMk cId="4132042067" sldId="608"/>
        </pc:sldMkLst>
        <pc:spChg chg="add mod">
          <ac:chgData name="Nguyen Chi Son" userId="606856d02e9d83ac" providerId="LiveId" clId="{C5C624EB-9BD3-40F2-B005-AAA5676818B9}" dt="2021-09-04T10:22:31.377" v="1925" actId="207"/>
          <ac:spMkLst>
            <pc:docMk/>
            <pc:sldMk cId="4132042067" sldId="608"/>
            <ac:spMk id="16" creationId="{CE55509A-388F-4870-9BBB-DE8ACEFF365B}"/>
          </ac:spMkLst>
        </pc:spChg>
        <pc:spChg chg="add mod">
          <ac:chgData name="Nguyen Chi Son" userId="606856d02e9d83ac" providerId="LiveId" clId="{C5C624EB-9BD3-40F2-B005-AAA5676818B9}" dt="2021-09-04T10:22:36.727" v="1926" actId="1076"/>
          <ac:spMkLst>
            <pc:docMk/>
            <pc:sldMk cId="4132042067" sldId="608"/>
            <ac:spMk id="17" creationId="{961001C4-1325-4BE0-8ABE-65FB2A368134}"/>
          </ac:spMkLst>
        </pc:spChg>
        <pc:spChg chg="mod">
          <ac:chgData name="Nguyen Chi Son" userId="606856d02e9d83ac" providerId="LiveId" clId="{C5C624EB-9BD3-40F2-B005-AAA5676818B9}" dt="2021-09-04T10:24:16.464" v="2207" actId="1036"/>
          <ac:spMkLst>
            <pc:docMk/>
            <pc:sldMk cId="4132042067" sldId="608"/>
            <ac:spMk id="18" creationId="{F7FD1FDB-7305-4182-AED5-6C5292AFF68F}"/>
          </ac:spMkLst>
        </pc:spChg>
        <pc:spChg chg="mod">
          <ac:chgData name="Nguyen Chi Son" userId="606856d02e9d83ac" providerId="LiveId" clId="{C5C624EB-9BD3-40F2-B005-AAA5676818B9}" dt="2021-09-04T10:25:48.879" v="2456" actId="1076"/>
          <ac:spMkLst>
            <pc:docMk/>
            <pc:sldMk cId="4132042067" sldId="608"/>
            <ac:spMk id="19" creationId="{FB647DC3-9571-464C-9754-D985C784AE47}"/>
          </ac:spMkLst>
        </pc:spChg>
        <pc:picChg chg="del">
          <ac:chgData name="Nguyen Chi Son" userId="606856d02e9d83ac" providerId="LiveId" clId="{C5C624EB-9BD3-40F2-B005-AAA5676818B9}" dt="2021-09-04T10:10:10.725" v="1801" actId="478"/>
          <ac:picMkLst>
            <pc:docMk/>
            <pc:sldMk cId="4132042067" sldId="608"/>
            <ac:picMk id="3" creationId="{55FEA03A-52F4-410B-A963-0E01A81E7789}"/>
          </ac:picMkLst>
        </pc:picChg>
        <pc:picChg chg="add del mod">
          <ac:chgData name="Nguyen Chi Son" userId="606856d02e9d83ac" providerId="LiveId" clId="{C5C624EB-9BD3-40F2-B005-AAA5676818B9}" dt="2021-09-04T10:17:55.472" v="1809" actId="478"/>
          <ac:picMkLst>
            <pc:docMk/>
            <pc:sldMk cId="4132042067" sldId="608"/>
            <ac:picMk id="4" creationId="{CC440D6B-09A6-4E14-9044-058085F221FA}"/>
          </ac:picMkLst>
        </pc:picChg>
        <pc:picChg chg="add mod modCrop">
          <ac:chgData name="Nguyen Chi Son" userId="606856d02e9d83ac" providerId="LiveId" clId="{C5C624EB-9BD3-40F2-B005-AAA5676818B9}" dt="2021-09-04T10:21:05.135" v="1851" actId="1076"/>
          <ac:picMkLst>
            <pc:docMk/>
            <pc:sldMk cId="4132042067" sldId="608"/>
            <ac:picMk id="6" creationId="{C67A36A0-D41D-4070-AEC9-C27885066C9D}"/>
          </ac:picMkLst>
        </pc:picChg>
        <pc:picChg chg="del">
          <ac:chgData name="Nguyen Chi Son" userId="606856d02e9d83ac" providerId="LiveId" clId="{C5C624EB-9BD3-40F2-B005-AAA5676818B9}" dt="2021-09-04T10:10:11.175" v="1802" actId="478"/>
          <ac:picMkLst>
            <pc:docMk/>
            <pc:sldMk cId="4132042067" sldId="608"/>
            <ac:picMk id="10" creationId="{9F94FDF2-879A-4859-8DB4-FB5E54D4A910}"/>
          </ac:picMkLst>
        </pc:picChg>
        <pc:picChg chg="add mod">
          <ac:chgData name="Nguyen Chi Son" userId="606856d02e9d83ac" providerId="LiveId" clId="{C5C624EB-9BD3-40F2-B005-AAA5676818B9}" dt="2021-09-04T10:21:02.863" v="1850" actId="1076"/>
          <ac:picMkLst>
            <pc:docMk/>
            <pc:sldMk cId="4132042067" sldId="608"/>
            <ac:picMk id="2050" creationId="{670CA9E4-16B0-4740-86B8-419909509C4F}"/>
          </ac:picMkLst>
        </pc:picChg>
        <pc:cxnChg chg="add mod">
          <ac:chgData name="Nguyen Chi Son" userId="606856d02e9d83ac" providerId="LiveId" clId="{C5C624EB-9BD3-40F2-B005-AAA5676818B9}" dt="2021-09-04T10:21:54.278" v="1864" actId="1076"/>
          <ac:cxnSpMkLst>
            <pc:docMk/>
            <pc:sldMk cId="4132042067" sldId="608"/>
            <ac:cxnSpMk id="8" creationId="{FC5473CB-AB79-408C-A474-52D75A160384}"/>
          </ac:cxnSpMkLst>
        </pc:cxnChg>
        <pc:cxnChg chg="add mod">
          <ac:chgData name="Nguyen Chi Son" userId="606856d02e9d83ac" providerId="LiveId" clId="{C5C624EB-9BD3-40F2-B005-AAA5676818B9}" dt="2021-09-04T10:21:58.678" v="1865" actId="1076"/>
          <ac:cxnSpMkLst>
            <pc:docMk/>
            <pc:sldMk cId="4132042067" sldId="608"/>
            <ac:cxnSpMk id="15" creationId="{1FE0F3FC-0BC1-4A7C-969F-E8E3FD13431B}"/>
          </ac:cxnSpMkLst>
        </pc:cxnChg>
      </pc:sldChg>
      <pc:sldChg chg="modSp add mod">
        <pc:chgData name="Nguyen Chi Son" userId="606856d02e9d83ac" providerId="LiveId" clId="{C5C624EB-9BD3-40F2-B005-AAA5676818B9}" dt="2021-09-04T10:26:11.243" v="2522" actId="1036"/>
        <pc:sldMkLst>
          <pc:docMk/>
          <pc:sldMk cId="2821762238" sldId="609"/>
        </pc:sldMkLst>
        <pc:spChg chg="mod">
          <ac:chgData name="Nguyen Chi Son" userId="606856d02e9d83ac" providerId="LiveId" clId="{C5C624EB-9BD3-40F2-B005-AAA5676818B9}" dt="2021-09-04T10:26:07.852" v="2505" actId="20577"/>
          <ac:spMkLst>
            <pc:docMk/>
            <pc:sldMk cId="2821762238" sldId="609"/>
            <ac:spMk id="2" creationId="{DAF08EC2-5D0D-48D9-855C-A59C0E5ED55B}"/>
          </ac:spMkLst>
        </pc:spChg>
        <pc:spChg chg="mod">
          <ac:chgData name="Nguyen Chi Son" userId="606856d02e9d83ac" providerId="LiveId" clId="{C5C624EB-9BD3-40F2-B005-AAA5676818B9}" dt="2021-09-04T10:26:11.243" v="2522" actId="1036"/>
          <ac:spMkLst>
            <pc:docMk/>
            <pc:sldMk cId="2821762238" sldId="609"/>
            <ac:spMk id="3" creationId="{8CD51C9F-FCB0-4185-93E6-835FC05E1B10}"/>
          </ac:spMkLst>
        </pc:spChg>
      </pc:sldChg>
      <pc:sldChg chg="addSp delSp modSp add mod">
        <pc:chgData name="Nguyen Chi Son" userId="606856d02e9d83ac" providerId="LiveId" clId="{C5C624EB-9BD3-40F2-B005-AAA5676818B9}" dt="2021-09-04T10:31:16.674" v="2837" actId="1076"/>
        <pc:sldMkLst>
          <pc:docMk/>
          <pc:sldMk cId="49150629" sldId="610"/>
        </pc:sldMkLst>
        <pc:spChg chg="mod">
          <ac:chgData name="Nguyen Chi Son" userId="606856d02e9d83ac" providerId="LiveId" clId="{C5C624EB-9BD3-40F2-B005-AAA5676818B9}" dt="2021-09-04T10:30:42.530" v="2720" actId="1076"/>
          <ac:spMkLst>
            <pc:docMk/>
            <pc:sldMk cId="49150629" sldId="610"/>
            <ac:spMk id="18" creationId="{F7FD1FDB-7305-4182-AED5-6C5292AFF68F}"/>
          </ac:spMkLst>
        </pc:spChg>
        <pc:spChg chg="mod">
          <ac:chgData name="Nguyen Chi Son" userId="606856d02e9d83ac" providerId="LiveId" clId="{C5C624EB-9BD3-40F2-B005-AAA5676818B9}" dt="2021-09-04T10:31:16.674" v="2837" actId="1076"/>
          <ac:spMkLst>
            <pc:docMk/>
            <pc:sldMk cId="49150629" sldId="610"/>
            <ac:spMk id="19" creationId="{FB647DC3-9571-464C-9754-D985C784AE47}"/>
          </ac:spMkLst>
        </pc:spChg>
        <pc:picChg chg="del mod">
          <ac:chgData name="Nguyen Chi Son" userId="606856d02e9d83ac" providerId="LiveId" clId="{C5C624EB-9BD3-40F2-B005-AAA5676818B9}" dt="2021-09-04T10:27:38.637" v="2528" actId="478"/>
          <ac:picMkLst>
            <pc:docMk/>
            <pc:sldMk cId="49150629" sldId="610"/>
            <ac:picMk id="3" creationId="{55FEA03A-52F4-410B-A963-0E01A81E7789}"/>
          </ac:picMkLst>
        </pc:picChg>
        <pc:picChg chg="add del mod">
          <ac:chgData name="Nguyen Chi Son" userId="606856d02e9d83ac" providerId="LiveId" clId="{C5C624EB-9BD3-40F2-B005-AAA5676818B9}" dt="2021-09-04T10:27:45.384" v="2531" actId="478"/>
          <ac:picMkLst>
            <pc:docMk/>
            <pc:sldMk cId="49150629" sldId="610"/>
            <ac:picMk id="4" creationId="{4106F72E-F09F-401A-8F0F-DCB349CD6DEB}"/>
          </ac:picMkLst>
        </pc:picChg>
        <pc:picChg chg="del">
          <ac:chgData name="Nguyen Chi Son" userId="606856d02e9d83ac" providerId="LiveId" clId="{C5C624EB-9BD3-40F2-B005-AAA5676818B9}" dt="2021-09-04T10:27:39.399" v="2529" actId="478"/>
          <ac:picMkLst>
            <pc:docMk/>
            <pc:sldMk cId="49150629" sldId="610"/>
            <ac:picMk id="10" creationId="{9F94FDF2-879A-4859-8DB4-FB5E54D4A910}"/>
          </ac:picMkLst>
        </pc:picChg>
        <pc:picChg chg="add mod">
          <ac:chgData name="Nguyen Chi Son" userId="606856d02e9d83ac" providerId="LiveId" clId="{C5C624EB-9BD3-40F2-B005-AAA5676818B9}" dt="2021-09-04T10:29:45.355" v="2553" actId="1076"/>
          <ac:picMkLst>
            <pc:docMk/>
            <pc:sldMk cId="49150629" sldId="610"/>
            <ac:picMk id="4098" creationId="{0203AABB-81BF-48B2-93A2-640DAEEC17D8}"/>
          </ac:picMkLst>
        </pc:picChg>
        <pc:picChg chg="add mod">
          <ac:chgData name="Nguyen Chi Son" userId="606856d02e9d83ac" providerId="LiveId" clId="{C5C624EB-9BD3-40F2-B005-AAA5676818B9}" dt="2021-09-04T10:29:47.146" v="2554" actId="1076"/>
          <ac:picMkLst>
            <pc:docMk/>
            <pc:sldMk cId="49150629" sldId="610"/>
            <ac:picMk id="4100" creationId="{49F6A95E-3C84-418A-B0F7-97AB87EA28F1}"/>
          </ac:picMkLst>
        </pc:picChg>
        <pc:picChg chg="add mod">
          <ac:chgData name="Nguyen Chi Son" userId="606856d02e9d83ac" providerId="LiveId" clId="{C5C624EB-9BD3-40F2-B005-AAA5676818B9}" dt="2021-09-04T10:29:57.547" v="2558" actId="1076"/>
          <ac:picMkLst>
            <pc:docMk/>
            <pc:sldMk cId="49150629" sldId="610"/>
            <ac:picMk id="4102" creationId="{A4CBF0AA-C50E-491B-9DF7-CF52BAA68AE5}"/>
          </ac:picMkLst>
        </pc:picChg>
      </pc:sldChg>
      <pc:sldChg chg="addSp delSp modSp add mod modAnim">
        <pc:chgData name="Nguyen Chi Son" userId="606856d02e9d83ac" providerId="LiveId" clId="{C5C624EB-9BD3-40F2-B005-AAA5676818B9}" dt="2021-09-04T10:46:23.268" v="4417" actId="1076"/>
        <pc:sldMkLst>
          <pc:docMk/>
          <pc:sldMk cId="4006857089" sldId="611"/>
        </pc:sldMkLst>
        <pc:spChg chg="mod">
          <ac:chgData name="Nguyen Chi Son" userId="606856d02e9d83ac" providerId="LiveId" clId="{C5C624EB-9BD3-40F2-B005-AAA5676818B9}" dt="2021-09-04T10:33:18.276" v="3133" actId="20577"/>
          <ac:spMkLst>
            <pc:docMk/>
            <pc:sldMk cId="4006857089" sldId="611"/>
            <ac:spMk id="2" creationId="{BA8A6260-CA4B-46A9-A06E-C71EE59E6992}"/>
          </ac:spMkLst>
        </pc:spChg>
        <pc:spChg chg="mod">
          <ac:chgData name="Nguyen Chi Son" userId="606856d02e9d83ac" providerId="LiveId" clId="{C5C624EB-9BD3-40F2-B005-AAA5676818B9}" dt="2021-09-04T10:34:49.767" v="3346" actId="20577"/>
          <ac:spMkLst>
            <pc:docMk/>
            <pc:sldMk cId="4006857089" sldId="611"/>
            <ac:spMk id="11" creationId="{BB94417D-BA64-41A3-A335-F1084FC4EAAB}"/>
          </ac:spMkLst>
        </pc:spChg>
        <pc:spChg chg="mod">
          <ac:chgData name="Nguyen Chi Son" userId="606856d02e9d83ac" providerId="LiveId" clId="{C5C624EB-9BD3-40F2-B005-AAA5676818B9}" dt="2021-09-04T10:34:36.126" v="3256" actId="20577"/>
          <ac:spMkLst>
            <pc:docMk/>
            <pc:sldMk cId="4006857089" sldId="611"/>
            <ac:spMk id="14" creationId="{47690167-AC03-4A6E-8A65-B47A2BE69ACA}"/>
          </ac:spMkLst>
        </pc:spChg>
        <pc:picChg chg="add mod modCrop">
          <ac:chgData name="Nguyen Chi Son" userId="606856d02e9d83ac" providerId="LiveId" clId="{C5C624EB-9BD3-40F2-B005-AAA5676818B9}" dt="2021-09-04T10:46:23.268" v="4417" actId="1076"/>
          <ac:picMkLst>
            <pc:docMk/>
            <pc:sldMk cId="4006857089" sldId="611"/>
            <ac:picMk id="6" creationId="{93DB5116-A8D2-41F5-A90E-5639C499C5CC}"/>
          </ac:picMkLst>
        </pc:picChg>
        <pc:picChg chg="add del mod">
          <ac:chgData name="Nguyen Chi Son" userId="606856d02e9d83ac" providerId="LiveId" clId="{C5C624EB-9BD3-40F2-B005-AAA5676818B9}" dt="2021-09-04T10:34:04.163" v="3143" actId="478"/>
          <ac:picMkLst>
            <pc:docMk/>
            <pc:sldMk cId="4006857089" sldId="611"/>
            <ac:picMk id="7" creationId="{332DFF86-63D2-442F-84AD-CA6C53246068}"/>
          </ac:picMkLst>
        </pc:picChg>
      </pc:sldChg>
      <pc:sldChg chg="addSp delSp modSp add mod">
        <pc:chgData name="Nguyen Chi Son" userId="606856d02e9d83ac" providerId="LiveId" clId="{C5C624EB-9BD3-40F2-B005-AAA5676818B9}" dt="2021-09-04T10:47:02.692" v="4543" actId="1035"/>
        <pc:sldMkLst>
          <pc:docMk/>
          <pc:sldMk cId="3728400003" sldId="612"/>
        </pc:sldMkLst>
        <pc:spChg chg="mod">
          <ac:chgData name="Nguyen Chi Son" userId="606856d02e9d83ac" providerId="LiveId" clId="{C5C624EB-9BD3-40F2-B005-AAA5676818B9}" dt="2021-09-04T10:46:36.428" v="4420" actId="14100"/>
          <ac:spMkLst>
            <pc:docMk/>
            <pc:sldMk cId="3728400003" sldId="612"/>
            <ac:spMk id="2" creationId="{BA8A6260-CA4B-46A9-A06E-C71EE59E6992}"/>
          </ac:spMkLst>
        </pc:spChg>
        <pc:spChg chg="mod">
          <ac:chgData name="Nguyen Chi Son" userId="606856d02e9d83ac" providerId="LiveId" clId="{C5C624EB-9BD3-40F2-B005-AAA5676818B9}" dt="2021-09-04T10:47:02.692" v="4543" actId="1035"/>
          <ac:spMkLst>
            <pc:docMk/>
            <pc:sldMk cId="3728400003" sldId="612"/>
            <ac:spMk id="4" creationId="{0D159DDA-BA49-4E92-817D-8988A85A5610}"/>
          </ac:spMkLst>
        </pc:spChg>
        <pc:spChg chg="mod">
          <ac:chgData name="Nguyen Chi Son" userId="606856d02e9d83ac" providerId="LiveId" clId="{C5C624EB-9BD3-40F2-B005-AAA5676818B9}" dt="2021-09-04T10:47:02.692" v="4543" actId="1035"/>
          <ac:spMkLst>
            <pc:docMk/>
            <pc:sldMk cId="3728400003" sldId="612"/>
            <ac:spMk id="5" creationId="{34B18095-2B84-439E-80AD-AC5D4586BEAA}"/>
          </ac:spMkLst>
        </pc:spChg>
        <pc:spChg chg="mod">
          <ac:chgData name="Nguyen Chi Son" userId="606856d02e9d83ac" providerId="LiveId" clId="{C5C624EB-9BD3-40F2-B005-AAA5676818B9}" dt="2021-09-04T10:47:02.692" v="4543" actId="1035"/>
          <ac:spMkLst>
            <pc:docMk/>
            <pc:sldMk cId="3728400003" sldId="612"/>
            <ac:spMk id="11" creationId="{BB94417D-BA64-41A3-A335-F1084FC4EAAB}"/>
          </ac:spMkLst>
        </pc:spChg>
        <pc:spChg chg="mod">
          <ac:chgData name="Nguyen Chi Son" userId="606856d02e9d83ac" providerId="LiveId" clId="{C5C624EB-9BD3-40F2-B005-AAA5676818B9}" dt="2021-09-04T10:47:02.692" v="4543" actId="1035"/>
          <ac:spMkLst>
            <pc:docMk/>
            <pc:sldMk cId="3728400003" sldId="612"/>
            <ac:spMk id="14" creationId="{47690167-AC03-4A6E-8A65-B47A2BE69ACA}"/>
          </ac:spMkLst>
        </pc:spChg>
        <pc:picChg chg="del">
          <ac:chgData name="Nguyen Chi Son" userId="606856d02e9d83ac" providerId="LiveId" clId="{C5C624EB-9BD3-40F2-B005-AAA5676818B9}" dt="2021-09-04T10:35:36.738" v="3348" actId="478"/>
          <ac:picMkLst>
            <pc:docMk/>
            <pc:sldMk cId="3728400003" sldId="612"/>
            <ac:picMk id="6" creationId="{93DB5116-A8D2-41F5-A90E-5639C499C5CC}"/>
          </ac:picMkLst>
        </pc:picChg>
        <pc:picChg chg="add mod">
          <ac:chgData name="Nguyen Chi Son" userId="606856d02e9d83ac" providerId="LiveId" clId="{C5C624EB-9BD3-40F2-B005-AAA5676818B9}" dt="2021-09-04T10:46:32.643" v="4419" actId="1076"/>
          <ac:picMkLst>
            <pc:docMk/>
            <pc:sldMk cId="3728400003" sldId="612"/>
            <ac:picMk id="5122" creationId="{A27DB20A-0B63-4DE6-970E-DCA2223E8ABC}"/>
          </ac:picMkLst>
        </pc:picChg>
      </pc:sldChg>
      <pc:sldChg chg="addSp delSp modSp add mod modAnim">
        <pc:chgData name="Nguyen Chi Son" userId="606856d02e9d83ac" providerId="LiveId" clId="{C5C624EB-9BD3-40F2-B005-AAA5676818B9}" dt="2021-09-04T10:47:43.593" v="4627"/>
        <pc:sldMkLst>
          <pc:docMk/>
          <pc:sldMk cId="3553556330" sldId="613"/>
        </pc:sldMkLst>
        <pc:spChg chg="mod">
          <ac:chgData name="Nguyen Chi Son" userId="606856d02e9d83ac" providerId="LiveId" clId="{C5C624EB-9BD3-40F2-B005-AAA5676818B9}" dt="2021-09-04T10:47:12.747" v="4547" actId="14100"/>
          <ac:spMkLst>
            <pc:docMk/>
            <pc:sldMk cId="3553556330" sldId="613"/>
            <ac:spMk id="2" creationId="{BA8A6260-CA4B-46A9-A06E-C71EE59E6992}"/>
          </ac:spMkLst>
        </pc:spChg>
        <pc:spChg chg="mod">
          <ac:chgData name="Nguyen Chi Son" userId="606856d02e9d83ac" providerId="LiveId" clId="{C5C624EB-9BD3-40F2-B005-AAA5676818B9}" dt="2021-09-04T10:47:31.215" v="4626" actId="1035"/>
          <ac:spMkLst>
            <pc:docMk/>
            <pc:sldMk cId="3553556330" sldId="613"/>
            <ac:spMk id="4" creationId="{0D159DDA-BA49-4E92-817D-8988A85A5610}"/>
          </ac:spMkLst>
        </pc:spChg>
        <pc:spChg chg="mod">
          <ac:chgData name="Nguyen Chi Son" userId="606856d02e9d83ac" providerId="LiveId" clId="{C5C624EB-9BD3-40F2-B005-AAA5676818B9}" dt="2021-09-04T10:47:31.215" v="4626" actId="1035"/>
          <ac:spMkLst>
            <pc:docMk/>
            <pc:sldMk cId="3553556330" sldId="613"/>
            <ac:spMk id="5" creationId="{34B18095-2B84-439E-80AD-AC5D4586BEAA}"/>
          </ac:spMkLst>
        </pc:spChg>
        <pc:spChg chg="mod">
          <ac:chgData name="Nguyen Chi Son" userId="606856d02e9d83ac" providerId="LiveId" clId="{C5C624EB-9BD3-40F2-B005-AAA5676818B9}" dt="2021-09-04T10:47:31.215" v="4626" actId="1035"/>
          <ac:spMkLst>
            <pc:docMk/>
            <pc:sldMk cId="3553556330" sldId="613"/>
            <ac:spMk id="11" creationId="{BB94417D-BA64-41A3-A335-F1084FC4EAAB}"/>
          </ac:spMkLst>
        </pc:spChg>
        <pc:spChg chg="mod">
          <ac:chgData name="Nguyen Chi Son" userId="606856d02e9d83ac" providerId="LiveId" clId="{C5C624EB-9BD3-40F2-B005-AAA5676818B9}" dt="2021-09-04T10:47:31.215" v="4626" actId="1035"/>
          <ac:spMkLst>
            <pc:docMk/>
            <pc:sldMk cId="3553556330" sldId="613"/>
            <ac:spMk id="14" creationId="{47690167-AC03-4A6E-8A65-B47A2BE69ACA}"/>
          </ac:spMkLst>
        </pc:spChg>
        <pc:picChg chg="add mod">
          <ac:chgData name="Nguyen Chi Son" userId="606856d02e9d83ac" providerId="LiveId" clId="{C5C624EB-9BD3-40F2-B005-AAA5676818B9}" dt="2021-09-04T10:47:09.547" v="4546" actId="1076"/>
          <ac:picMkLst>
            <pc:docMk/>
            <pc:sldMk cId="3553556330" sldId="613"/>
            <ac:picMk id="6" creationId="{F402D843-2E94-4368-87AB-A576E8CB251D}"/>
          </ac:picMkLst>
        </pc:picChg>
        <pc:picChg chg="del">
          <ac:chgData name="Nguyen Chi Son" userId="606856d02e9d83ac" providerId="LiveId" clId="{C5C624EB-9BD3-40F2-B005-AAA5676818B9}" dt="2021-09-04T10:39:46.225" v="3869" actId="478"/>
          <ac:picMkLst>
            <pc:docMk/>
            <pc:sldMk cId="3553556330" sldId="613"/>
            <ac:picMk id="5122" creationId="{A27DB20A-0B63-4DE6-970E-DCA2223E8ABC}"/>
          </ac:picMkLst>
        </pc:picChg>
      </pc:sldChg>
    </pc:docChg>
  </pc:docChgLst>
  <pc:docChgLst>
    <pc:chgData name="Nguyen Chi Son" userId="606856d02e9d83ac" providerId="LiveId" clId="{5E196E5C-79B4-4C16-AF71-DACFD4EE292C}"/>
    <pc:docChg chg="undo custSel addSld delSld modSld sldOrd">
      <pc:chgData name="Nguyen Chi Son" userId="606856d02e9d83ac" providerId="LiveId" clId="{5E196E5C-79B4-4C16-AF71-DACFD4EE292C}" dt="2021-08-31T05:14:50.026" v="5421"/>
      <pc:docMkLst>
        <pc:docMk/>
      </pc:docMkLst>
      <pc:sldChg chg="modSp mod">
        <pc:chgData name="Nguyen Chi Son" userId="606856d02e9d83ac" providerId="LiveId" clId="{5E196E5C-79B4-4C16-AF71-DACFD4EE292C}" dt="2021-08-30T14:35:36.747" v="28" actId="20577"/>
        <pc:sldMkLst>
          <pc:docMk/>
          <pc:sldMk cId="2922349590" sldId="256"/>
        </pc:sldMkLst>
        <pc:spChg chg="mod">
          <ac:chgData name="Nguyen Chi Son" userId="606856d02e9d83ac" providerId="LiveId" clId="{5E196E5C-79B4-4C16-AF71-DACFD4EE292C}" dt="2021-08-30T14:35:36.747" v="28" actId="20577"/>
          <ac:spMkLst>
            <pc:docMk/>
            <pc:sldMk cId="2922349590" sldId="256"/>
            <ac:spMk id="136" creationId="{C574B640-0199-463F-87CA-8E3956B46E10}"/>
          </ac:spMkLst>
        </pc:spChg>
      </pc:sldChg>
      <pc:sldChg chg="modSp mod">
        <pc:chgData name="Nguyen Chi Son" userId="606856d02e9d83ac" providerId="LiveId" clId="{5E196E5C-79B4-4C16-AF71-DACFD4EE292C}" dt="2021-08-30T14:47:46.086" v="69" actId="20577"/>
        <pc:sldMkLst>
          <pc:docMk/>
          <pc:sldMk cId="2812505328" sldId="362"/>
        </pc:sldMkLst>
        <pc:spChg chg="mod">
          <ac:chgData name="Nguyen Chi Son" userId="606856d02e9d83ac" providerId="LiveId" clId="{5E196E5C-79B4-4C16-AF71-DACFD4EE292C}" dt="2021-08-30T14:47:46.086" v="69" actId="20577"/>
          <ac:spMkLst>
            <pc:docMk/>
            <pc:sldMk cId="2812505328" sldId="362"/>
            <ac:spMk id="2" creationId="{DAF08EC2-5D0D-48D9-855C-A59C0E5ED55B}"/>
          </ac:spMkLst>
        </pc:spChg>
      </pc:sldChg>
      <pc:sldChg chg="modSp mod">
        <pc:chgData name="Nguyen Chi Son" userId="606856d02e9d83ac" providerId="LiveId" clId="{5E196E5C-79B4-4C16-AF71-DACFD4EE292C}" dt="2021-08-30T14:50:11.352" v="361" actId="20577"/>
        <pc:sldMkLst>
          <pc:docMk/>
          <pc:sldMk cId="3904192345" sldId="502"/>
        </pc:sldMkLst>
        <pc:spChg chg="mod">
          <ac:chgData name="Nguyen Chi Son" userId="606856d02e9d83ac" providerId="LiveId" clId="{5E196E5C-79B4-4C16-AF71-DACFD4EE292C}" dt="2021-08-30T14:50:11.352" v="361" actId="20577"/>
          <ac:spMkLst>
            <pc:docMk/>
            <pc:sldMk cId="3904192345" sldId="502"/>
            <ac:spMk id="2" creationId="{DAF08EC2-5D0D-48D9-855C-A59C0E5ED55B}"/>
          </ac:spMkLst>
        </pc:spChg>
      </pc:sldChg>
      <pc:sldChg chg="addSp delSp modSp del mod">
        <pc:chgData name="Nguyen Chi Son" userId="606856d02e9d83ac" providerId="LiveId" clId="{5E196E5C-79B4-4C16-AF71-DACFD4EE292C}" dt="2021-08-30T15:13:43.405" v="1779" actId="47"/>
        <pc:sldMkLst>
          <pc:docMk/>
          <pc:sldMk cId="56853071" sldId="510"/>
        </pc:sldMkLst>
        <pc:spChg chg="mod">
          <ac:chgData name="Nguyen Chi Son" userId="606856d02e9d83ac" providerId="LiveId" clId="{5E196E5C-79B4-4C16-AF71-DACFD4EE292C}" dt="2021-08-30T14:51:02.855" v="577" actId="20577"/>
          <ac:spMkLst>
            <pc:docMk/>
            <pc:sldMk cId="56853071" sldId="510"/>
            <ac:spMk id="9" creationId="{9F4BC261-4781-4DFE-BA2B-77EE6F751C48}"/>
          </ac:spMkLst>
        </pc:spChg>
        <pc:spChg chg="del">
          <ac:chgData name="Nguyen Chi Son" userId="606856d02e9d83ac" providerId="LiveId" clId="{5E196E5C-79B4-4C16-AF71-DACFD4EE292C}" dt="2021-08-30T14:51:14.105" v="578" actId="478"/>
          <ac:spMkLst>
            <pc:docMk/>
            <pc:sldMk cId="56853071" sldId="510"/>
            <ac:spMk id="12" creationId="{FB176921-2E16-4EF6-BE76-A36379B5EDC5}"/>
          </ac:spMkLst>
        </pc:spChg>
        <pc:spChg chg="mod">
          <ac:chgData name="Nguyen Chi Son" userId="606856d02e9d83ac" providerId="LiveId" clId="{5E196E5C-79B4-4C16-AF71-DACFD4EE292C}" dt="2021-08-30T15:07:01.028" v="802" actId="20577"/>
          <ac:spMkLst>
            <pc:docMk/>
            <pc:sldMk cId="56853071" sldId="510"/>
            <ac:spMk id="13" creationId="{6D2DFB58-1EB9-4656-85EA-F3D4AAB8D17D}"/>
          </ac:spMkLst>
        </pc:spChg>
        <pc:picChg chg="del">
          <ac:chgData name="Nguyen Chi Son" userId="606856d02e9d83ac" providerId="LiveId" clId="{5E196E5C-79B4-4C16-AF71-DACFD4EE292C}" dt="2021-08-30T14:50:15.092" v="362" actId="478"/>
          <ac:picMkLst>
            <pc:docMk/>
            <pc:sldMk cId="56853071" sldId="510"/>
            <ac:picMk id="3" creationId="{61EA38DF-6ACB-4555-8E4D-9C6F5660DB30}"/>
          </ac:picMkLst>
        </pc:picChg>
        <pc:picChg chg="add del mod">
          <ac:chgData name="Nguyen Chi Son" userId="606856d02e9d83ac" providerId="LiveId" clId="{5E196E5C-79B4-4C16-AF71-DACFD4EE292C}" dt="2021-08-30T14:51:43.795" v="583" actId="22"/>
          <ac:picMkLst>
            <pc:docMk/>
            <pc:sldMk cId="56853071" sldId="510"/>
            <ac:picMk id="4" creationId="{FE044C66-666A-4CE0-8A38-5FC21E24DCE4}"/>
          </ac:picMkLst>
        </pc:picChg>
        <pc:picChg chg="del">
          <ac:chgData name="Nguyen Chi Son" userId="606856d02e9d83ac" providerId="LiveId" clId="{5E196E5C-79B4-4C16-AF71-DACFD4EE292C}" dt="2021-08-30T14:50:15.498" v="363" actId="478"/>
          <ac:picMkLst>
            <pc:docMk/>
            <pc:sldMk cId="56853071" sldId="510"/>
            <ac:picMk id="6" creationId="{4B176720-6422-42ED-ADDF-A8CFDCBE61C4}"/>
          </ac:picMkLst>
        </pc:picChg>
        <pc:picChg chg="add mod">
          <ac:chgData name="Nguyen Chi Son" userId="606856d02e9d83ac" providerId="LiveId" clId="{5E196E5C-79B4-4C16-AF71-DACFD4EE292C}" dt="2021-08-30T15:03:20.292" v="627" actId="554"/>
          <ac:picMkLst>
            <pc:docMk/>
            <pc:sldMk cId="56853071" sldId="510"/>
            <ac:picMk id="7" creationId="{B5E6B8F5-D545-41C6-AE9D-C0E19C163CDB}"/>
          </ac:picMkLst>
        </pc:picChg>
        <pc:picChg chg="add mod">
          <ac:chgData name="Nguyen Chi Son" userId="606856d02e9d83ac" providerId="LiveId" clId="{5E196E5C-79B4-4C16-AF71-DACFD4EE292C}" dt="2021-08-30T15:03:22.086" v="628" actId="408"/>
          <ac:picMkLst>
            <pc:docMk/>
            <pc:sldMk cId="56853071" sldId="510"/>
            <ac:picMk id="10" creationId="{F81FB6DF-02B5-49B6-BB1F-F94270D5449E}"/>
          </ac:picMkLst>
        </pc:picChg>
        <pc:picChg chg="add mod">
          <ac:chgData name="Nguyen Chi Son" userId="606856d02e9d83ac" providerId="LiveId" clId="{5E196E5C-79B4-4C16-AF71-DACFD4EE292C}" dt="2021-08-30T15:06:35.913" v="644" actId="1076"/>
          <ac:picMkLst>
            <pc:docMk/>
            <pc:sldMk cId="56853071" sldId="510"/>
            <ac:picMk id="14" creationId="{3E8EA6AE-9082-4D29-8E24-4EA1A9CAAEE6}"/>
          </ac:picMkLst>
        </pc:picChg>
        <pc:picChg chg="add mod">
          <ac:chgData name="Nguyen Chi Son" userId="606856d02e9d83ac" providerId="LiveId" clId="{5E196E5C-79B4-4C16-AF71-DACFD4EE292C}" dt="2021-08-30T15:03:20.292" v="627" actId="554"/>
          <ac:picMkLst>
            <pc:docMk/>
            <pc:sldMk cId="56853071" sldId="510"/>
            <ac:picMk id="16" creationId="{B0B8AB01-9C44-42E9-8097-980C82CDFF87}"/>
          </ac:picMkLst>
        </pc:picChg>
        <pc:picChg chg="add mod">
          <ac:chgData name="Nguyen Chi Son" userId="606856d02e9d83ac" providerId="LiveId" clId="{5E196E5C-79B4-4C16-AF71-DACFD4EE292C}" dt="2021-08-30T15:03:22.086" v="628" actId="408"/>
          <ac:picMkLst>
            <pc:docMk/>
            <pc:sldMk cId="56853071" sldId="510"/>
            <ac:picMk id="18" creationId="{2F78D172-C1DB-47DF-9AB3-D9CAAFFFE645}"/>
          </ac:picMkLst>
        </pc:picChg>
      </pc:sldChg>
      <pc:sldChg chg="modSp mod">
        <pc:chgData name="Nguyen Chi Son" userId="606856d02e9d83ac" providerId="LiveId" clId="{5E196E5C-79B4-4C16-AF71-DACFD4EE292C}" dt="2021-08-31T04:55:57.737" v="2648" actId="20577"/>
        <pc:sldMkLst>
          <pc:docMk/>
          <pc:sldMk cId="402592958" sldId="540"/>
        </pc:sldMkLst>
        <pc:spChg chg="mod">
          <ac:chgData name="Nguyen Chi Son" userId="606856d02e9d83ac" providerId="LiveId" clId="{5E196E5C-79B4-4C16-AF71-DACFD4EE292C}" dt="2021-08-31T04:55:57.737" v="2648" actId="20577"/>
          <ac:spMkLst>
            <pc:docMk/>
            <pc:sldMk cId="402592958" sldId="540"/>
            <ac:spMk id="3" creationId="{8CD51C9F-FCB0-4185-93E6-835FC05E1B10}"/>
          </ac:spMkLst>
        </pc:spChg>
      </pc:sldChg>
      <pc:sldChg chg="addSp delSp modSp mod">
        <pc:chgData name="Nguyen Chi Son" userId="606856d02e9d83ac" providerId="LiveId" clId="{5E196E5C-79B4-4C16-AF71-DACFD4EE292C}" dt="2021-08-30T14:50:04.979" v="326" actId="1036"/>
        <pc:sldMkLst>
          <pc:docMk/>
          <pc:sldMk cId="3298182474" sldId="547"/>
        </pc:sldMkLst>
        <pc:spChg chg="mod">
          <ac:chgData name="Nguyen Chi Son" userId="606856d02e9d83ac" providerId="LiveId" clId="{5E196E5C-79B4-4C16-AF71-DACFD4EE292C}" dt="2021-08-30T14:48:24.941" v="186" actId="20577"/>
          <ac:spMkLst>
            <pc:docMk/>
            <pc:sldMk cId="3298182474" sldId="547"/>
            <ac:spMk id="2" creationId="{BA8A6260-CA4B-46A9-A06E-C71EE59E6992}"/>
          </ac:spMkLst>
        </pc:spChg>
        <pc:spChg chg="mod">
          <ac:chgData name="Nguyen Chi Son" userId="606856d02e9d83ac" providerId="LiveId" clId="{5E196E5C-79B4-4C16-AF71-DACFD4EE292C}" dt="2021-08-30T14:50:04.979" v="326" actId="1036"/>
          <ac:spMkLst>
            <pc:docMk/>
            <pc:sldMk cId="3298182474" sldId="547"/>
            <ac:spMk id="6" creationId="{B3F8CA32-1402-4A26-97CE-93BF5A5072FC}"/>
          </ac:spMkLst>
        </pc:spChg>
        <pc:spChg chg="del">
          <ac:chgData name="Nguyen Chi Son" userId="606856d02e9d83ac" providerId="LiveId" clId="{5E196E5C-79B4-4C16-AF71-DACFD4EE292C}" dt="2021-08-30T14:48:53.488" v="307" actId="478"/>
          <ac:spMkLst>
            <pc:docMk/>
            <pc:sldMk cId="3298182474" sldId="547"/>
            <ac:spMk id="7" creationId="{F01F71BB-D5D4-4F91-8E9D-881AEFD95BD7}"/>
          </ac:spMkLst>
        </pc:spChg>
        <pc:picChg chg="add mod">
          <ac:chgData name="Nguyen Chi Son" userId="606856d02e9d83ac" providerId="LiveId" clId="{5E196E5C-79B4-4C16-AF71-DACFD4EE292C}" dt="2021-08-30T14:50:04.979" v="326" actId="1036"/>
          <ac:picMkLst>
            <pc:docMk/>
            <pc:sldMk cId="3298182474" sldId="547"/>
            <ac:picMk id="4" creationId="{47509A67-6438-4649-B5D8-F5E8A1B3F128}"/>
          </ac:picMkLst>
        </pc:picChg>
        <pc:picChg chg="del">
          <ac:chgData name="Nguyen Chi Son" userId="606856d02e9d83ac" providerId="LiveId" clId="{5E196E5C-79B4-4C16-AF71-DACFD4EE292C}" dt="2021-08-30T14:47:49.306" v="70" actId="478"/>
          <ac:picMkLst>
            <pc:docMk/>
            <pc:sldMk cId="3298182474" sldId="547"/>
            <ac:picMk id="1026" creationId="{48D4713D-8C19-4B57-9D94-2CDF2965BD92}"/>
          </ac:picMkLst>
        </pc:picChg>
        <pc:picChg chg="del">
          <ac:chgData name="Nguyen Chi Son" userId="606856d02e9d83ac" providerId="LiveId" clId="{5E196E5C-79B4-4C16-AF71-DACFD4EE292C}" dt="2021-08-30T14:47:49.759" v="71" actId="478"/>
          <ac:picMkLst>
            <pc:docMk/>
            <pc:sldMk cId="3298182474" sldId="547"/>
            <ac:picMk id="1028" creationId="{305A1CCE-66CA-41C7-AEC4-D99E203147C6}"/>
          </ac:picMkLst>
        </pc:picChg>
      </pc:sldChg>
      <pc:sldChg chg="del">
        <pc:chgData name="Nguyen Chi Son" userId="606856d02e9d83ac" providerId="LiveId" clId="{5E196E5C-79B4-4C16-AF71-DACFD4EE292C}" dt="2021-08-30T15:16:12.181" v="2073" actId="47"/>
        <pc:sldMkLst>
          <pc:docMk/>
          <pc:sldMk cId="1727019307" sldId="548"/>
        </pc:sldMkLst>
      </pc:sldChg>
      <pc:sldChg chg="addSp delSp modSp mod modAnim">
        <pc:chgData name="Nguyen Chi Son" userId="606856d02e9d83ac" providerId="LiveId" clId="{5E196E5C-79B4-4C16-AF71-DACFD4EE292C}" dt="2021-08-31T05:14:25.386" v="5410"/>
        <pc:sldMkLst>
          <pc:docMk/>
          <pc:sldMk cId="3213348296" sldId="549"/>
        </pc:sldMkLst>
        <pc:spChg chg="mod">
          <ac:chgData name="Nguyen Chi Son" userId="606856d02e9d83ac" providerId="LiveId" clId="{5E196E5C-79B4-4C16-AF71-DACFD4EE292C}" dt="2021-08-31T04:46:19.684" v="2163" actId="20577"/>
          <ac:spMkLst>
            <pc:docMk/>
            <pc:sldMk cId="3213348296" sldId="549"/>
            <ac:spMk id="9" creationId="{9F4BC261-4781-4DFE-BA2B-77EE6F751C48}"/>
          </ac:spMkLst>
        </pc:spChg>
        <pc:spChg chg="add mod">
          <ac:chgData name="Nguyen Chi Son" userId="606856d02e9d83ac" providerId="LiveId" clId="{5E196E5C-79B4-4C16-AF71-DACFD4EE292C}" dt="2021-08-31T04:53:09.395" v="2642" actId="1076"/>
          <ac:spMkLst>
            <pc:docMk/>
            <pc:sldMk cId="3213348296" sldId="549"/>
            <ac:spMk id="14" creationId="{60E06B87-669F-4D88-B1FC-A5A2F50A8ABF}"/>
          </ac:spMkLst>
        </pc:spChg>
        <pc:spChg chg="add mod">
          <ac:chgData name="Nguyen Chi Son" userId="606856d02e9d83ac" providerId="LiveId" clId="{5E196E5C-79B4-4C16-AF71-DACFD4EE292C}" dt="2021-08-31T04:53:22.536" v="2645" actId="1076"/>
          <ac:spMkLst>
            <pc:docMk/>
            <pc:sldMk cId="3213348296" sldId="549"/>
            <ac:spMk id="15" creationId="{EE4B5588-1117-4F51-A7A7-0875205D83FE}"/>
          </ac:spMkLst>
        </pc:spChg>
        <pc:spChg chg="del">
          <ac:chgData name="Nguyen Chi Son" userId="606856d02e9d83ac" providerId="LiveId" clId="{5E196E5C-79B4-4C16-AF71-DACFD4EE292C}" dt="2021-08-30T15:16:17.040" v="2074" actId="478"/>
          <ac:spMkLst>
            <pc:docMk/>
            <pc:sldMk cId="3213348296" sldId="549"/>
            <ac:spMk id="17" creationId="{D99CFF06-38DF-4FA7-8520-EF27FE42C529}"/>
          </ac:spMkLst>
        </pc:spChg>
        <pc:spChg chg="del">
          <ac:chgData name="Nguyen Chi Son" userId="606856d02e9d83ac" providerId="LiveId" clId="{5E196E5C-79B4-4C16-AF71-DACFD4EE292C}" dt="2021-08-30T15:16:17.040" v="2074" actId="478"/>
          <ac:spMkLst>
            <pc:docMk/>
            <pc:sldMk cId="3213348296" sldId="549"/>
            <ac:spMk id="20" creationId="{CB498DE6-09E2-44B9-A188-39CC48040C4B}"/>
          </ac:spMkLst>
        </pc:spChg>
        <pc:spChg chg="del">
          <ac:chgData name="Nguyen Chi Son" userId="606856d02e9d83ac" providerId="LiveId" clId="{5E196E5C-79B4-4C16-AF71-DACFD4EE292C}" dt="2021-08-30T15:16:17.040" v="2074" actId="478"/>
          <ac:spMkLst>
            <pc:docMk/>
            <pc:sldMk cId="3213348296" sldId="549"/>
            <ac:spMk id="21" creationId="{7634D9E7-4EA5-402D-9FF9-D5A176E48A27}"/>
          </ac:spMkLst>
        </pc:spChg>
        <pc:spChg chg="del">
          <ac:chgData name="Nguyen Chi Son" userId="606856d02e9d83ac" providerId="LiveId" clId="{5E196E5C-79B4-4C16-AF71-DACFD4EE292C}" dt="2021-08-30T15:16:17.040" v="2074" actId="478"/>
          <ac:spMkLst>
            <pc:docMk/>
            <pc:sldMk cId="3213348296" sldId="549"/>
            <ac:spMk id="22" creationId="{2CF77141-1193-4CDF-9779-89762C1ADD8E}"/>
          </ac:spMkLst>
        </pc:spChg>
        <pc:spChg chg="del">
          <ac:chgData name="Nguyen Chi Son" userId="606856d02e9d83ac" providerId="LiveId" clId="{5E196E5C-79B4-4C16-AF71-DACFD4EE292C}" dt="2021-08-30T15:16:17.040" v="2074" actId="478"/>
          <ac:spMkLst>
            <pc:docMk/>
            <pc:sldMk cId="3213348296" sldId="549"/>
            <ac:spMk id="23" creationId="{24430B93-6E24-4EC7-A349-8CF049C3840B}"/>
          </ac:spMkLst>
        </pc:spChg>
        <pc:graphicFrameChg chg="add mod modGraphic">
          <ac:chgData name="Nguyen Chi Son" userId="606856d02e9d83ac" providerId="LiveId" clId="{5E196E5C-79B4-4C16-AF71-DACFD4EE292C}" dt="2021-08-31T04:51:58.254" v="2461" actId="1076"/>
          <ac:graphicFrameMkLst>
            <pc:docMk/>
            <pc:sldMk cId="3213348296" sldId="549"/>
            <ac:graphicFrameMk id="2" creationId="{17A62E1B-D548-47D9-BC20-C95248EBE291}"/>
          </ac:graphicFrameMkLst>
        </pc:graphicFrameChg>
        <pc:picChg chg="add del mod">
          <ac:chgData name="Nguyen Chi Son" userId="606856d02e9d83ac" providerId="LiveId" clId="{5E196E5C-79B4-4C16-AF71-DACFD4EE292C}" dt="2021-08-31T04:49:09.896" v="2443" actId="478"/>
          <ac:picMkLst>
            <pc:docMk/>
            <pc:sldMk cId="3213348296" sldId="549"/>
            <ac:picMk id="4" creationId="{399B655D-2623-41AF-AD3A-98ED033A4B56}"/>
          </ac:picMkLst>
        </pc:picChg>
        <pc:picChg chg="add del mod">
          <ac:chgData name="Nguyen Chi Son" userId="606856d02e9d83ac" providerId="LiveId" clId="{5E196E5C-79B4-4C16-AF71-DACFD4EE292C}" dt="2021-08-31T04:49:34.118" v="2448" actId="478"/>
          <ac:picMkLst>
            <pc:docMk/>
            <pc:sldMk cId="3213348296" sldId="549"/>
            <ac:picMk id="6" creationId="{E75B423C-C1C1-4161-B58D-444D888513B4}"/>
          </ac:picMkLst>
        </pc:picChg>
        <pc:picChg chg="add mod">
          <ac:chgData name="Nguyen Chi Son" userId="606856d02e9d83ac" providerId="LiveId" clId="{5E196E5C-79B4-4C16-AF71-DACFD4EE292C}" dt="2021-08-31T04:53:04.528" v="2640" actId="1076"/>
          <ac:picMkLst>
            <pc:docMk/>
            <pc:sldMk cId="3213348296" sldId="549"/>
            <ac:picMk id="8" creationId="{07254165-4E84-4D19-97A8-663C980226BE}"/>
          </ac:picMkLst>
        </pc:picChg>
        <pc:picChg chg="add mod">
          <ac:chgData name="Nguyen Chi Son" userId="606856d02e9d83ac" providerId="LiveId" clId="{5E196E5C-79B4-4C16-AF71-DACFD4EE292C}" dt="2021-08-31T04:53:11.519" v="2643" actId="1076"/>
          <ac:picMkLst>
            <pc:docMk/>
            <pc:sldMk cId="3213348296" sldId="549"/>
            <ac:picMk id="11" creationId="{E987A8AC-2A7D-4B7A-8DD0-ABDD3A74CA20}"/>
          </ac:picMkLst>
        </pc:picChg>
        <pc:picChg chg="add mod">
          <ac:chgData name="Nguyen Chi Son" userId="606856d02e9d83ac" providerId="LiveId" clId="{5E196E5C-79B4-4C16-AF71-DACFD4EE292C}" dt="2021-08-31T04:53:12.988" v="2644" actId="1076"/>
          <ac:picMkLst>
            <pc:docMk/>
            <pc:sldMk cId="3213348296" sldId="549"/>
            <ac:picMk id="13" creationId="{40E13D61-072E-4F64-889A-C2F858FC3675}"/>
          </ac:picMkLst>
        </pc:picChg>
        <pc:picChg chg="del">
          <ac:chgData name="Nguyen Chi Son" userId="606856d02e9d83ac" providerId="LiveId" clId="{5E196E5C-79B4-4C16-AF71-DACFD4EE292C}" dt="2021-08-30T15:16:17.040" v="2074" actId="478"/>
          <ac:picMkLst>
            <pc:docMk/>
            <pc:sldMk cId="3213348296" sldId="549"/>
            <ac:picMk id="4098" creationId="{1F85B0C3-0AA9-4C5C-BAA4-D51FE97B9BC5}"/>
          </ac:picMkLst>
        </pc:picChg>
        <pc:picChg chg="del">
          <ac:chgData name="Nguyen Chi Son" userId="606856d02e9d83ac" providerId="LiveId" clId="{5E196E5C-79B4-4C16-AF71-DACFD4EE292C}" dt="2021-08-30T15:16:17.040" v="2074" actId="478"/>
          <ac:picMkLst>
            <pc:docMk/>
            <pc:sldMk cId="3213348296" sldId="549"/>
            <ac:picMk id="4100" creationId="{1D931E04-4C46-489A-9D37-B4BACDFFAEF0}"/>
          </ac:picMkLst>
        </pc:picChg>
        <pc:picChg chg="del">
          <ac:chgData name="Nguyen Chi Son" userId="606856d02e9d83ac" providerId="LiveId" clId="{5E196E5C-79B4-4C16-AF71-DACFD4EE292C}" dt="2021-08-30T15:16:17.040" v="2074" actId="478"/>
          <ac:picMkLst>
            <pc:docMk/>
            <pc:sldMk cId="3213348296" sldId="549"/>
            <ac:picMk id="4102" creationId="{D170D7C7-DD3D-44DB-9E68-9BA7FF4C008C}"/>
          </ac:picMkLst>
        </pc:picChg>
        <pc:picChg chg="del">
          <ac:chgData name="Nguyen Chi Son" userId="606856d02e9d83ac" providerId="LiveId" clId="{5E196E5C-79B4-4C16-AF71-DACFD4EE292C}" dt="2021-08-30T15:16:17.040" v="2074" actId="478"/>
          <ac:picMkLst>
            <pc:docMk/>
            <pc:sldMk cId="3213348296" sldId="549"/>
            <ac:picMk id="4104" creationId="{A0802B69-C951-4372-91B4-1C48DF454C32}"/>
          </ac:picMkLst>
        </pc:picChg>
        <pc:picChg chg="del">
          <ac:chgData name="Nguyen Chi Son" userId="606856d02e9d83ac" providerId="LiveId" clId="{5E196E5C-79B4-4C16-AF71-DACFD4EE292C}" dt="2021-08-30T15:16:17.040" v="2074" actId="478"/>
          <ac:picMkLst>
            <pc:docMk/>
            <pc:sldMk cId="3213348296" sldId="549"/>
            <ac:picMk id="4106" creationId="{5055E888-A18E-46EE-A1A6-91E513DAE773}"/>
          </ac:picMkLst>
        </pc:picChg>
      </pc:sldChg>
      <pc:sldChg chg="del">
        <pc:chgData name="Nguyen Chi Son" userId="606856d02e9d83ac" providerId="LiveId" clId="{5E196E5C-79B4-4C16-AF71-DACFD4EE292C}" dt="2021-08-31T04:56:00.643" v="2649" actId="47"/>
        <pc:sldMkLst>
          <pc:docMk/>
          <pc:sldMk cId="1281628929" sldId="554"/>
        </pc:sldMkLst>
      </pc:sldChg>
      <pc:sldChg chg="del">
        <pc:chgData name="Nguyen Chi Son" userId="606856d02e9d83ac" providerId="LiveId" clId="{5E196E5C-79B4-4C16-AF71-DACFD4EE292C}" dt="2021-08-31T04:55:52.546" v="2646" actId="47"/>
        <pc:sldMkLst>
          <pc:docMk/>
          <pc:sldMk cId="2965832764" sldId="577"/>
        </pc:sldMkLst>
      </pc:sldChg>
      <pc:sldChg chg="del">
        <pc:chgData name="Nguyen Chi Son" userId="606856d02e9d83ac" providerId="LiveId" clId="{5E196E5C-79B4-4C16-AF71-DACFD4EE292C}" dt="2021-08-31T04:55:52.546" v="2646" actId="47"/>
        <pc:sldMkLst>
          <pc:docMk/>
          <pc:sldMk cId="1109864056" sldId="578"/>
        </pc:sldMkLst>
      </pc:sldChg>
      <pc:sldChg chg="del">
        <pc:chgData name="Nguyen Chi Son" userId="606856d02e9d83ac" providerId="LiveId" clId="{5E196E5C-79B4-4C16-AF71-DACFD4EE292C}" dt="2021-08-31T04:55:52.546" v="2646" actId="47"/>
        <pc:sldMkLst>
          <pc:docMk/>
          <pc:sldMk cId="3451199178" sldId="579"/>
        </pc:sldMkLst>
      </pc:sldChg>
      <pc:sldChg chg="del">
        <pc:chgData name="Nguyen Chi Son" userId="606856d02e9d83ac" providerId="LiveId" clId="{5E196E5C-79B4-4C16-AF71-DACFD4EE292C}" dt="2021-08-30T15:15:56.483" v="2002" actId="47"/>
        <pc:sldMkLst>
          <pc:docMk/>
          <pc:sldMk cId="2237217926" sldId="587"/>
        </pc:sldMkLst>
      </pc:sldChg>
      <pc:sldChg chg="addSp delSp modSp mod delAnim modAnim">
        <pc:chgData name="Nguyen Chi Son" userId="606856d02e9d83ac" providerId="LiveId" clId="{5E196E5C-79B4-4C16-AF71-DACFD4EE292C}" dt="2021-08-31T05:14:35.964" v="5416"/>
        <pc:sldMkLst>
          <pc:docMk/>
          <pc:sldMk cId="2489206367" sldId="588"/>
        </pc:sldMkLst>
        <pc:spChg chg="mod">
          <ac:chgData name="Nguyen Chi Son" userId="606856d02e9d83ac" providerId="LiveId" clId="{5E196E5C-79B4-4C16-AF71-DACFD4EE292C}" dt="2021-08-31T04:58:07.329" v="3151" actId="20577"/>
          <ac:spMkLst>
            <pc:docMk/>
            <pc:sldMk cId="2489206367" sldId="588"/>
            <ac:spMk id="2" creationId="{BA8A6260-CA4B-46A9-A06E-C71EE59E6992}"/>
          </ac:spMkLst>
        </pc:spChg>
        <pc:spChg chg="mod">
          <ac:chgData name="Nguyen Chi Son" userId="606856d02e9d83ac" providerId="LiveId" clId="{5E196E5C-79B4-4C16-AF71-DACFD4EE292C}" dt="2021-08-31T05:13:29.981" v="5377" actId="1035"/>
          <ac:spMkLst>
            <pc:docMk/>
            <pc:sldMk cId="2489206367" sldId="588"/>
            <ac:spMk id="4" creationId="{0D159DDA-BA49-4E92-817D-8988A85A5610}"/>
          </ac:spMkLst>
        </pc:spChg>
        <pc:spChg chg="mod">
          <ac:chgData name="Nguyen Chi Son" userId="606856d02e9d83ac" providerId="LiveId" clId="{5E196E5C-79B4-4C16-AF71-DACFD4EE292C}" dt="2021-08-31T05:13:51.215" v="5403" actId="1036"/>
          <ac:spMkLst>
            <pc:docMk/>
            <pc:sldMk cId="2489206367" sldId="588"/>
            <ac:spMk id="5" creationId="{34B18095-2B84-439E-80AD-AC5D4586BEAA}"/>
          </ac:spMkLst>
        </pc:spChg>
        <pc:spChg chg="del mod">
          <ac:chgData name="Nguyen Chi Son" userId="606856d02e9d83ac" providerId="LiveId" clId="{5E196E5C-79B4-4C16-AF71-DACFD4EE292C}" dt="2021-08-31T05:13:31.278" v="5378" actId="478"/>
          <ac:spMkLst>
            <pc:docMk/>
            <pc:sldMk cId="2489206367" sldId="588"/>
            <ac:spMk id="11" creationId="{BB94417D-BA64-41A3-A335-F1084FC4EAAB}"/>
          </ac:spMkLst>
        </pc:spChg>
        <pc:spChg chg="mod">
          <ac:chgData name="Nguyen Chi Son" userId="606856d02e9d83ac" providerId="LiveId" clId="{5E196E5C-79B4-4C16-AF71-DACFD4EE292C}" dt="2021-08-31T05:13:51.215" v="5403" actId="1036"/>
          <ac:spMkLst>
            <pc:docMk/>
            <pc:sldMk cId="2489206367" sldId="588"/>
            <ac:spMk id="14" creationId="{47690167-AC03-4A6E-8A65-B47A2BE69ACA}"/>
          </ac:spMkLst>
        </pc:spChg>
        <pc:picChg chg="add mod">
          <ac:chgData name="Nguyen Chi Son" userId="606856d02e9d83ac" providerId="LiveId" clId="{5E196E5C-79B4-4C16-AF71-DACFD4EE292C}" dt="2021-08-31T05:13:53.231" v="5404" actId="1076"/>
          <ac:picMkLst>
            <pc:docMk/>
            <pc:sldMk cId="2489206367" sldId="588"/>
            <ac:picMk id="6" creationId="{A60005CE-F15F-46F7-94E4-A5C24D92AFD7}"/>
          </ac:picMkLst>
        </pc:picChg>
        <pc:picChg chg="add mod">
          <ac:chgData name="Nguyen Chi Son" userId="606856d02e9d83ac" providerId="LiveId" clId="{5E196E5C-79B4-4C16-AF71-DACFD4EE292C}" dt="2021-08-31T05:14:04.840" v="5408" actId="1076"/>
          <ac:picMkLst>
            <pc:docMk/>
            <pc:sldMk cId="2489206367" sldId="588"/>
            <ac:picMk id="8" creationId="{B449F272-A4F8-449D-AA83-DA9CDCA051C1}"/>
          </ac:picMkLst>
        </pc:picChg>
        <pc:picChg chg="add mod">
          <ac:chgData name="Nguyen Chi Son" userId="606856d02e9d83ac" providerId="LiveId" clId="{5E196E5C-79B4-4C16-AF71-DACFD4EE292C}" dt="2021-08-31T05:14:00.965" v="5407" actId="1076"/>
          <ac:picMkLst>
            <pc:docMk/>
            <pc:sldMk cId="2489206367" sldId="588"/>
            <ac:picMk id="10" creationId="{64137CEE-E750-4651-BA16-85C0A16FF50C}"/>
          </ac:picMkLst>
        </pc:picChg>
      </pc:sldChg>
      <pc:sldChg chg="del">
        <pc:chgData name="Nguyen Chi Son" userId="606856d02e9d83ac" providerId="LiveId" clId="{5E196E5C-79B4-4C16-AF71-DACFD4EE292C}" dt="2021-08-31T04:56:03.973" v="2650" actId="47"/>
        <pc:sldMkLst>
          <pc:docMk/>
          <pc:sldMk cId="3061758675" sldId="589"/>
        </pc:sldMkLst>
      </pc:sldChg>
      <pc:sldChg chg="del">
        <pc:chgData name="Nguyen Chi Son" userId="606856d02e9d83ac" providerId="LiveId" clId="{5E196E5C-79B4-4C16-AF71-DACFD4EE292C}" dt="2021-08-31T04:56:03.973" v="2650" actId="47"/>
        <pc:sldMkLst>
          <pc:docMk/>
          <pc:sldMk cId="2851031590" sldId="590"/>
        </pc:sldMkLst>
      </pc:sldChg>
      <pc:sldChg chg="del">
        <pc:chgData name="Nguyen Chi Son" userId="606856d02e9d83ac" providerId="LiveId" clId="{5E196E5C-79B4-4C16-AF71-DACFD4EE292C}" dt="2021-08-31T04:56:03.973" v="2650" actId="47"/>
        <pc:sldMkLst>
          <pc:docMk/>
          <pc:sldMk cId="218605917" sldId="591"/>
        </pc:sldMkLst>
      </pc:sldChg>
      <pc:sldChg chg="addSp delSp modSp add mod ord">
        <pc:chgData name="Nguyen Chi Son" userId="606856d02e9d83ac" providerId="LiveId" clId="{5E196E5C-79B4-4C16-AF71-DACFD4EE292C}" dt="2021-08-30T15:13:29.196" v="1774" actId="207"/>
        <pc:sldMkLst>
          <pc:docMk/>
          <pc:sldMk cId="2951639226" sldId="592"/>
        </pc:sldMkLst>
        <pc:spChg chg="add mod">
          <ac:chgData name="Nguyen Chi Son" userId="606856d02e9d83ac" providerId="LiveId" clId="{5E196E5C-79B4-4C16-AF71-DACFD4EE292C}" dt="2021-08-30T15:13:26.202" v="1773" actId="207"/>
          <ac:spMkLst>
            <pc:docMk/>
            <pc:sldMk cId="2951639226" sldId="592"/>
            <ac:spMk id="11" creationId="{79B713A0-B0AA-4990-8520-BDAC1B5902ED}"/>
          </ac:spMkLst>
        </pc:spChg>
        <pc:spChg chg="add del mod">
          <ac:chgData name="Nguyen Chi Son" userId="606856d02e9d83ac" providerId="LiveId" clId="{5E196E5C-79B4-4C16-AF71-DACFD4EE292C}" dt="2021-08-30T15:10:30.399" v="1468" actId="478"/>
          <ac:spMkLst>
            <pc:docMk/>
            <pc:sldMk cId="2951639226" sldId="592"/>
            <ac:spMk id="12" creationId="{48CD4957-C74E-49B8-9B49-FB0F0C93A356}"/>
          </ac:spMkLst>
        </pc:spChg>
        <pc:spChg chg="mod">
          <ac:chgData name="Nguyen Chi Son" userId="606856d02e9d83ac" providerId="LiveId" clId="{5E196E5C-79B4-4C16-AF71-DACFD4EE292C}" dt="2021-08-30T15:13:23.081" v="1772" actId="207"/>
          <ac:spMkLst>
            <pc:docMk/>
            <pc:sldMk cId="2951639226" sldId="592"/>
            <ac:spMk id="13" creationId="{6D2DFB58-1EB9-4656-85EA-F3D4AAB8D17D}"/>
          </ac:spMkLst>
        </pc:spChg>
        <pc:spChg chg="add del mod">
          <ac:chgData name="Nguyen Chi Son" userId="606856d02e9d83ac" providerId="LiveId" clId="{5E196E5C-79B4-4C16-AF71-DACFD4EE292C}" dt="2021-08-30T15:10:31.891" v="1469" actId="478"/>
          <ac:spMkLst>
            <pc:docMk/>
            <pc:sldMk cId="2951639226" sldId="592"/>
            <ac:spMk id="15" creationId="{02587461-1128-41DD-8EDC-1C75391D88CA}"/>
          </ac:spMkLst>
        </pc:spChg>
        <pc:spChg chg="add mod">
          <ac:chgData name="Nguyen Chi Son" userId="606856d02e9d83ac" providerId="LiveId" clId="{5E196E5C-79B4-4C16-AF71-DACFD4EE292C}" dt="2021-08-30T15:13:29.196" v="1774" actId="207"/>
          <ac:spMkLst>
            <pc:docMk/>
            <pc:sldMk cId="2951639226" sldId="592"/>
            <ac:spMk id="19" creationId="{F29950DC-B3ED-4401-97C0-DAC4A4B93272}"/>
          </ac:spMkLst>
        </pc:spChg>
        <pc:picChg chg="mod">
          <ac:chgData name="Nguyen Chi Son" userId="606856d02e9d83ac" providerId="LiveId" clId="{5E196E5C-79B4-4C16-AF71-DACFD4EE292C}" dt="2021-08-30T15:12:10.883" v="1508" actId="554"/>
          <ac:picMkLst>
            <pc:docMk/>
            <pc:sldMk cId="2951639226" sldId="592"/>
            <ac:picMk id="7" creationId="{B5E6B8F5-D545-41C6-AE9D-C0E19C163CDB}"/>
          </ac:picMkLst>
        </pc:picChg>
        <pc:picChg chg="mod">
          <ac:chgData name="Nguyen Chi Son" userId="606856d02e9d83ac" providerId="LiveId" clId="{5E196E5C-79B4-4C16-AF71-DACFD4EE292C}" dt="2021-08-30T15:12:10.883" v="1508" actId="554"/>
          <ac:picMkLst>
            <pc:docMk/>
            <pc:sldMk cId="2951639226" sldId="592"/>
            <ac:picMk id="10" creationId="{F81FB6DF-02B5-49B6-BB1F-F94270D5449E}"/>
          </ac:picMkLst>
        </pc:picChg>
        <pc:picChg chg="del">
          <ac:chgData name="Nguyen Chi Son" userId="606856d02e9d83ac" providerId="LiveId" clId="{5E196E5C-79B4-4C16-AF71-DACFD4EE292C}" dt="2021-08-30T15:07:05.833" v="804" actId="478"/>
          <ac:picMkLst>
            <pc:docMk/>
            <pc:sldMk cId="2951639226" sldId="592"/>
            <ac:picMk id="14" creationId="{3E8EA6AE-9082-4D29-8E24-4EA1A9CAAEE6}"/>
          </ac:picMkLst>
        </pc:picChg>
        <pc:picChg chg="del mod">
          <ac:chgData name="Nguyen Chi Son" userId="606856d02e9d83ac" providerId="LiveId" clId="{5E196E5C-79B4-4C16-AF71-DACFD4EE292C}" dt="2021-08-30T15:10:28.781" v="1467" actId="478"/>
          <ac:picMkLst>
            <pc:docMk/>
            <pc:sldMk cId="2951639226" sldId="592"/>
            <ac:picMk id="16" creationId="{B0B8AB01-9C44-42E9-8097-980C82CDFF87}"/>
          </ac:picMkLst>
        </pc:picChg>
        <pc:picChg chg="add mod">
          <ac:chgData name="Nguyen Chi Son" userId="606856d02e9d83ac" providerId="LiveId" clId="{5E196E5C-79B4-4C16-AF71-DACFD4EE292C}" dt="2021-08-30T15:12:10.883" v="1508" actId="554"/>
          <ac:picMkLst>
            <pc:docMk/>
            <pc:sldMk cId="2951639226" sldId="592"/>
            <ac:picMk id="17" creationId="{B5CEA079-2904-45D3-864F-16E0DA6AE6D3}"/>
          </ac:picMkLst>
        </pc:picChg>
        <pc:picChg chg="del mod">
          <ac:chgData name="Nguyen Chi Son" userId="606856d02e9d83ac" providerId="LiveId" clId="{5E196E5C-79B4-4C16-AF71-DACFD4EE292C}" dt="2021-08-30T15:10:28.206" v="1466" actId="478"/>
          <ac:picMkLst>
            <pc:docMk/>
            <pc:sldMk cId="2951639226" sldId="592"/>
            <ac:picMk id="18" creationId="{2F78D172-C1DB-47DF-9AB3-D9CAAFFFE645}"/>
          </ac:picMkLst>
        </pc:picChg>
      </pc:sldChg>
      <pc:sldChg chg="addSp delSp modSp add mod modAnim">
        <pc:chgData name="Nguyen Chi Son" userId="606856d02e9d83ac" providerId="LiveId" clId="{5E196E5C-79B4-4C16-AF71-DACFD4EE292C}" dt="2021-08-31T05:14:20.464" v="5409"/>
        <pc:sldMkLst>
          <pc:docMk/>
          <pc:sldMk cId="3022789656" sldId="593"/>
        </pc:sldMkLst>
        <pc:spChg chg="del">
          <ac:chgData name="Nguyen Chi Son" userId="606856d02e9d83ac" providerId="LiveId" clId="{5E196E5C-79B4-4C16-AF71-DACFD4EE292C}" dt="2021-08-30T15:11:17.233" v="1491" actId="478"/>
          <ac:spMkLst>
            <pc:docMk/>
            <pc:sldMk cId="3022789656" sldId="593"/>
            <ac:spMk id="11" creationId="{79B713A0-B0AA-4990-8520-BDAC1B5902ED}"/>
          </ac:spMkLst>
        </pc:spChg>
        <pc:spChg chg="del mod">
          <ac:chgData name="Nguyen Chi Son" userId="606856d02e9d83ac" providerId="LiveId" clId="{5E196E5C-79B4-4C16-AF71-DACFD4EE292C}" dt="2021-08-30T15:11:43.155" v="1500" actId="478"/>
          <ac:spMkLst>
            <pc:docMk/>
            <pc:sldMk cId="3022789656" sldId="593"/>
            <ac:spMk id="12" creationId="{48CD4957-C74E-49B8-9B49-FB0F0C93A356}"/>
          </ac:spMkLst>
        </pc:spChg>
        <pc:spChg chg="del">
          <ac:chgData name="Nguyen Chi Son" userId="606856d02e9d83ac" providerId="LiveId" clId="{5E196E5C-79B4-4C16-AF71-DACFD4EE292C}" dt="2021-08-30T15:11:16.216" v="1490" actId="478"/>
          <ac:spMkLst>
            <pc:docMk/>
            <pc:sldMk cId="3022789656" sldId="593"/>
            <ac:spMk id="13" creationId="{6D2DFB58-1EB9-4656-85EA-F3D4AAB8D17D}"/>
          </ac:spMkLst>
        </pc:spChg>
        <pc:spChg chg="mod">
          <ac:chgData name="Nguyen Chi Son" userId="606856d02e9d83ac" providerId="LiveId" clId="{5E196E5C-79B4-4C16-AF71-DACFD4EE292C}" dt="2021-08-30T15:13:35.656" v="1775" actId="207"/>
          <ac:spMkLst>
            <pc:docMk/>
            <pc:sldMk cId="3022789656" sldId="593"/>
            <ac:spMk id="15" creationId="{02587461-1128-41DD-8EDC-1C75391D88CA}"/>
          </ac:spMkLst>
        </pc:spChg>
        <pc:spChg chg="add mod">
          <ac:chgData name="Nguyen Chi Son" userId="606856d02e9d83ac" providerId="LiveId" clId="{5E196E5C-79B4-4C16-AF71-DACFD4EE292C}" dt="2021-08-30T15:15:41.467" v="2001" actId="1076"/>
          <ac:spMkLst>
            <pc:docMk/>
            <pc:sldMk cId="3022789656" sldId="593"/>
            <ac:spMk id="17" creationId="{2785081C-57E7-437B-8DEA-F12634D6342B}"/>
          </ac:spMkLst>
        </pc:spChg>
        <pc:spChg chg="add mod">
          <ac:chgData name="Nguyen Chi Son" userId="606856d02e9d83ac" providerId="LiveId" clId="{5E196E5C-79B4-4C16-AF71-DACFD4EE292C}" dt="2021-08-30T15:15:30.560" v="1988" actId="1076"/>
          <ac:spMkLst>
            <pc:docMk/>
            <pc:sldMk cId="3022789656" sldId="593"/>
            <ac:spMk id="19" creationId="{9774036E-0F18-4EC3-B8A9-00F31E4DECCB}"/>
          </ac:spMkLst>
        </pc:spChg>
        <pc:picChg chg="add mod">
          <ac:chgData name="Nguyen Chi Son" userId="606856d02e9d83ac" providerId="LiveId" clId="{5E196E5C-79B4-4C16-AF71-DACFD4EE292C}" dt="2021-08-30T15:15:21.319" v="1984" actId="1076"/>
          <ac:picMkLst>
            <pc:docMk/>
            <pc:sldMk cId="3022789656" sldId="593"/>
            <ac:picMk id="3" creationId="{7A1A5668-D911-42A7-816A-384E2F54A09D}"/>
          </ac:picMkLst>
        </pc:picChg>
        <pc:picChg chg="add mod">
          <ac:chgData name="Nguyen Chi Son" userId="606856d02e9d83ac" providerId="LiveId" clId="{5E196E5C-79B4-4C16-AF71-DACFD4EE292C}" dt="2021-08-30T15:15:23.132" v="1985" actId="1076"/>
          <ac:picMkLst>
            <pc:docMk/>
            <pc:sldMk cId="3022789656" sldId="593"/>
            <ac:picMk id="5" creationId="{E41CB818-CE65-45A9-9BA4-83BD94E6FAE8}"/>
          </ac:picMkLst>
        </pc:picChg>
        <pc:picChg chg="del">
          <ac:chgData name="Nguyen Chi Son" userId="606856d02e9d83ac" providerId="LiveId" clId="{5E196E5C-79B4-4C16-AF71-DACFD4EE292C}" dt="2021-08-30T15:11:14.638" v="1488" actId="478"/>
          <ac:picMkLst>
            <pc:docMk/>
            <pc:sldMk cId="3022789656" sldId="593"/>
            <ac:picMk id="7" creationId="{B5E6B8F5-D545-41C6-AE9D-C0E19C163CDB}"/>
          </ac:picMkLst>
        </pc:picChg>
        <pc:picChg chg="del">
          <ac:chgData name="Nguyen Chi Son" userId="606856d02e9d83ac" providerId="LiveId" clId="{5E196E5C-79B4-4C16-AF71-DACFD4EE292C}" dt="2021-08-30T15:11:15.076" v="1489" actId="478"/>
          <ac:picMkLst>
            <pc:docMk/>
            <pc:sldMk cId="3022789656" sldId="593"/>
            <ac:picMk id="10" creationId="{F81FB6DF-02B5-49B6-BB1F-F94270D5449E}"/>
          </ac:picMkLst>
        </pc:picChg>
        <pc:picChg chg="add mod">
          <ac:chgData name="Nguyen Chi Son" userId="606856d02e9d83ac" providerId="LiveId" clId="{5E196E5C-79B4-4C16-AF71-DACFD4EE292C}" dt="2021-08-30T15:15:36.987" v="2000" actId="1038"/>
          <ac:picMkLst>
            <pc:docMk/>
            <pc:sldMk cId="3022789656" sldId="593"/>
            <ac:picMk id="14" creationId="{5898438E-2FFF-483D-99A3-50092572545D}"/>
          </ac:picMkLst>
        </pc:picChg>
        <pc:picChg chg="mod">
          <ac:chgData name="Nguyen Chi Son" userId="606856d02e9d83ac" providerId="LiveId" clId="{5E196E5C-79B4-4C16-AF71-DACFD4EE292C}" dt="2021-08-30T15:12:20.689" v="1512" actId="1076"/>
          <ac:picMkLst>
            <pc:docMk/>
            <pc:sldMk cId="3022789656" sldId="593"/>
            <ac:picMk id="16" creationId="{B0B8AB01-9C44-42E9-8097-980C82CDFF87}"/>
          </ac:picMkLst>
        </pc:picChg>
        <pc:picChg chg="del mod">
          <ac:chgData name="Nguyen Chi Son" userId="606856d02e9d83ac" providerId="LiveId" clId="{5E196E5C-79B4-4C16-AF71-DACFD4EE292C}" dt="2021-08-30T15:11:18.754" v="1493" actId="478"/>
          <ac:picMkLst>
            <pc:docMk/>
            <pc:sldMk cId="3022789656" sldId="593"/>
            <ac:picMk id="18" creationId="{2F78D172-C1DB-47DF-9AB3-D9CAAFFFE645}"/>
          </ac:picMkLst>
        </pc:picChg>
      </pc:sldChg>
      <pc:sldChg chg="modSp add mod">
        <pc:chgData name="Nguyen Chi Son" userId="606856d02e9d83ac" providerId="LiveId" clId="{5E196E5C-79B4-4C16-AF71-DACFD4EE292C}" dt="2021-08-30T15:16:09.216" v="2072" actId="20577"/>
        <pc:sldMkLst>
          <pc:docMk/>
          <pc:sldMk cId="1291980650" sldId="594"/>
        </pc:sldMkLst>
        <pc:spChg chg="mod">
          <ac:chgData name="Nguyen Chi Son" userId="606856d02e9d83ac" providerId="LiveId" clId="{5E196E5C-79B4-4C16-AF71-DACFD4EE292C}" dt="2021-08-30T15:16:09.216" v="2072" actId="20577"/>
          <ac:spMkLst>
            <pc:docMk/>
            <pc:sldMk cId="1291980650" sldId="594"/>
            <ac:spMk id="2" creationId="{DAF08EC2-5D0D-48D9-855C-A59C0E5ED55B}"/>
          </ac:spMkLst>
        </pc:spChg>
        <pc:spChg chg="mod">
          <ac:chgData name="Nguyen Chi Son" userId="606856d02e9d83ac" providerId="LiveId" clId="{5E196E5C-79B4-4C16-AF71-DACFD4EE292C}" dt="2021-08-30T15:16:01.521" v="2005" actId="20577"/>
          <ac:spMkLst>
            <pc:docMk/>
            <pc:sldMk cId="1291980650" sldId="594"/>
            <ac:spMk id="3" creationId="{8CD51C9F-FCB0-4185-93E6-835FC05E1B10}"/>
          </ac:spMkLst>
        </pc:spChg>
      </pc:sldChg>
      <pc:sldChg chg="addSp delSp modSp add mod modAnim">
        <pc:chgData name="Nguyen Chi Son" userId="606856d02e9d83ac" providerId="LiveId" clId="{5E196E5C-79B4-4C16-AF71-DACFD4EE292C}" dt="2021-08-31T05:14:43.807" v="5420"/>
        <pc:sldMkLst>
          <pc:docMk/>
          <pc:sldMk cId="361782449" sldId="595"/>
        </pc:sldMkLst>
        <pc:spChg chg="mod">
          <ac:chgData name="Nguyen Chi Son" userId="606856d02e9d83ac" providerId="LiveId" clId="{5E196E5C-79B4-4C16-AF71-DACFD4EE292C}" dt="2021-08-31T05:03:01.474" v="4177" actId="20577"/>
          <ac:spMkLst>
            <pc:docMk/>
            <pc:sldMk cId="361782449" sldId="595"/>
            <ac:spMk id="2" creationId="{BA8A6260-CA4B-46A9-A06E-C71EE59E6992}"/>
          </ac:spMkLst>
        </pc:spChg>
        <pc:spChg chg="mod">
          <ac:chgData name="Nguyen Chi Son" userId="606856d02e9d83ac" providerId="LiveId" clId="{5E196E5C-79B4-4C16-AF71-DACFD4EE292C}" dt="2021-08-31T05:13:09.044" v="5312" actId="1076"/>
          <ac:spMkLst>
            <pc:docMk/>
            <pc:sldMk cId="361782449" sldId="595"/>
            <ac:spMk id="4" creationId="{0D159DDA-BA49-4E92-817D-8988A85A5610}"/>
          </ac:spMkLst>
        </pc:spChg>
        <pc:spChg chg="mod">
          <ac:chgData name="Nguyen Chi Son" userId="606856d02e9d83ac" providerId="LiveId" clId="{5E196E5C-79B4-4C16-AF71-DACFD4EE292C}" dt="2021-08-31T05:13:17.419" v="5315" actId="1076"/>
          <ac:spMkLst>
            <pc:docMk/>
            <pc:sldMk cId="361782449" sldId="595"/>
            <ac:spMk id="5" creationId="{34B18095-2B84-439E-80AD-AC5D4586BEAA}"/>
          </ac:spMkLst>
        </pc:spChg>
        <pc:spChg chg="mod">
          <ac:chgData name="Nguyen Chi Son" userId="606856d02e9d83ac" providerId="LiveId" clId="{5E196E5C-79B4-4C16-AF71-DACFD4EE292C}" dt="2021-08-31T05:13:13.185" v="5314" actId="1076"/>
          <ac:spMkLst>
            <pc:docMk/>
            <pc:sldMk cId="361782449" sldId="595"/>
            <ac:spMk id="11" creationId="{BB94417D-BA64-41A3-A335-F1084FC4EAAB}"/>
          </ac:spMkLst>
        </pc:spChg>
        <pc:spChg chg="mod">
          <ac:chgData name="Nguyen Chi Son" userId="606856d02e9d83ac" providerId="LiveId" clId="{5E196E5C-79B4-4C16-AF71-DACFD4EE292C}" dt="2021-08-31T05:13:23.669" v="5346" actId="1036"/>
          <ac:spMkLst>
            <pc:docMk/>
            <pc:sldMk cId="361782449" sldId="595"/>
            <ac:spMk id="14" creationId="{47690167-AC03-4A6E-8A65-B47A2BE69ACA}"/>
          </ac:spMkLst>
        </pc:spChg>
        <pc:picChg chg="del">
          <ac:chgData name="Nguyen Chi Son" userId="606856d02e9d83ac" providerId="LiveId" clId="{5E196E5C-79B4-4C16-AF71-DACFD4EE292C}" dt="2021-08-31T05:00:55.603" v="3905" actId="478"/>
          <ac:picMkLst>
            <pc:docMk/>
            <pc:sldMk cId="361782449" sldId="595"/>
            <ac:picMk id="6" creationId="{A60005CE-F15F-46F7-94E4-A5C24D92AFD7}"/>
          </ac:picMkLst>
        </pc:picChg>
        <pc:picChg chg="del">
          <ac:chgData name="Nguyen Chi Son" userId="606856d02e9d83ac" providerId="LiveId" clId="{5E196E5C-79B4-4C16-AF71-DACFD4EE292C}" dt="2021-08-31T05:00:56.103" v="3906" actId="478"/>
          <ac:picMkLst>
            <pc:docMk/>
            <pc:sldMk cId="361782449" sldId="595"/>
            <ac:picMk id="8" creationId="{B449F272-A4F8-449D-AA83-DA9CDCA051C1}"/>
          </ac:picMkLst>
        </pc:picChg>
        <pc:picChg chg="del">
          <ac:chgData name="Nguyen Chi Son" userId="606856d02e9d83ac" providerId="LiveId" clId="{5E196E5C-79B4-4C16-AF71-DACFD4EE292C}" dt="2021-08-31T05:00:55.212" v="3904" actId="478"/>
          <ac:picMkLst>
            <pc:docMk/>
            <pc:sldMk cId="361782449" sldId="595"/>
            <ac:picMk id="10" creationId="{64137CEE-E750-4651-BA16-85C0A16FF50C}"/>
          </ac:picMkLst>
        </pc:picChg>
        <pc:picChg chg="add mod">
          <ac:chgData name="Nguyen Chi Son" userId="606856d02e9d83ac" providerId="LiveId" clId="{5E196E5C-79B4-4C16-AF71-DACFD4EE292C}" dt="2021-08-31T05:12:37.670" v="5130" actId="1076"/>
          <ac:picMkLst>
            <pc:docMk/>
            <pc:sldMk cId="361782449" sldId="595"/>
            <ac:picMk id="1026" creationId="{2AA9D385-A783-418A-8D34-D7CEB798855E}"/>
          </ac:picMkLst>
        </pc:picChg>
      </pc:sldChg>
      <pc:sldChg chg="addSp delSp modSp add mod modAnim">
        <pc:chgData name="Nguyen Chi Son" userId="606856d02e9d83ac" providerId="LiveId" clId="{5E196E5C-79B4-4C16-AF71-DACFD4EE292C}" dt="2021-08-31T05:14:50.026" v="5421"/>
        <pc:sldMkLst>
          <pc:docMk/>
          <pc:sldMk cId="1953741841" sldId="596"/>
        </pc:sldMkLst>
        <pc:spChg chg="mod">
          <ac:chgData name="Nguyen Chi Son" userId="606856d02e9d83ac" providerId="LiveId" clId="{5E196E5C-79B4-4C16-AF71-DACFD4EE292C}" dt="2021-08-31T05:09:38.593" v="4602" actId="20577"/>
          <ac:spMkLst>
            <pc:docMk/>
            <pc:sldMk cId="1953741841" sldId="596"/>
            <ac:spMk id="2" creationId="{BA8A6260-CA4B-46A9-A06E-C71EE59E6992}"/>
          </ac:spMkLst>
        </pc:spChg>
        <pc:spChg chg="mod">
          <ac:chgData name="Nguyen Chi Son" userId="606856d02e9d83ac" providerId="LiveId" clId="{5E196E5C-79B4-4C16-AF71-DACFD4EE292C}" dt="2021-08-31T05:12:30.671" v="5128" actId="1036"/>
          <ac:spMkLst>
            <pc:docMk/>
            <pc:sldMk cId="1953741841" sldId="596"/>
            <ac:spMk id="4" creationId="{0D159DDA-BA49-4E92-817D-8988A85A5610}"/>
          </ac:spMkLst>
        </pc:spChg>
        <pc:spChg chg="mod">
          <ac:chgData name="Nguyen Chi Son" userId="606856d02e9d83ac" providerId="LiveId" clId="{5E196E5C-79B4-4C16-AF71-DACFD4EE292C}" dt="2021-08-31T05:12:30.671" v="5128" actId="1036"/>
          <ac:spMkLst>
            <pc:docMk/>
            <pc:sldMk cId="1953741841" sldId="596"/>
            <ac:spMk id="5" creationId="{34B18095-2B84-439E-80AD-AC5D4586BEAA}"/>
          </ac:spMkLst>
        </pc:spChg>
        <pc:spChg chg="mod">
          <ac:chgData name="Nguyen Chi Son" userId="606856d02e9d83ac" providerId="LiveId" clId="{5E196E5C-79B4-4C16-AF71-DACFD4EE292C}" dt="2021-08-31T05:12:30.671" v="5128" actId="1036"/>
          <ac:spMkLst>
            <pc:docMk/>
            <pc:sldMk cId="1953741841" sldId="596"/>
            <ac:spMk id="11" creationId="{BB94417D-BA64-41A3-A335-F1084FC4EAAB}"/>
          </ac:spMkLst>
        </pc:spChg>
        <pc:spChg chg="mod">
          <ac:chgData name="Nguyen Chi Son" userId="606856d02e9d83ac" providerId="LiveId" clId="{5E196E5C-79B4-4C16-AF71-DACFD4EE292C}" dt="2021-08-31T05:12:30.671" v="5128" actId="1036"/>
          <ac:spMkLst>
            <pc:docMk/>
            <pc:sldMk cId="1953741841" sldId="596"/>
            <ac:spMk id="14" creationId="{47690167-AC03-4A6E-8A65-B47A2BE69ACA}"/>
          </ac:spMkLst>
        </pc:spChg>
        <pc:picChg chg="add mod">
          <ac:chgData name="Nguyen Chi Son" userId="606856d02e9d83ac" providerId="LiveId" clId="{5E196E5C-79B4-4C16-AF71-DACFD4EE292C}" dt="2021-08-31T05:12:26.764" v="5118" actId="1076"/>
          <ac:picMkLst>
            <pc:docMk/>
            <pc:sldMk cId="1953741841" sldId="596"/>
            <ac:picMk id="6" creationId="{132C6B4C-1510-476A-898C-E58CB016DADD}"/>
          </ac:picMkLst>
        </pc:picChg>
        <pc:picChg chg="del">
          <ac:chgData name="Nguyen Chi Son" userId="606856d02e9d83ac" providerId="LiveId" clId="{5E196E5C-79B4-4C16-AF71-DACFD4EE292C}" dt="2021-08-31T05:09:18.469" v="4432" actId="478"/>
          <ac:picMkLst>
            <pc:docMk/>
            <pc:sldMk cId="1953741841" sldId="596"/>
            <ac:picMk id="1026" creationId="{2AA9D385-A783-418A-8D34-D7CEB798855E}"/>
          </ac:picMkLst>
        </pc:picChg>
      </pc:sldChg>
    </pc:docChg>
  </pc:docChgLst>
  <pc:docChgLst>
    <pc:chgData name="Nguyen Chi Son" userId="606856d02e9d83ac" providerId="LiveId" clId="{EBE80330-3139-4433-B4E3-A12BD067AE14}"/>
    <pc:docChg chg="undo custSel addSld delSld modSld">
      <pc:chgData name="Nguyen Chi Son" userId="606856d02e9d83ac" providerId="LiveId" clId="{EBE80330-3139-4433-B4E3-A12BD067AE14}" dt="2022-06-27T16:43:16.239" v="6109"/>
      <pc:docMkLst>
        <pc:docMk/>
      </pc:docMkLst>
      <pc:sldChg chg="modSp mod">
        <pc:chgData name="Nguyen Chi Son" userId="606856d02e9d83ac" providerId="LiveId" clId="{EBE80330-3139-4433-B4E3-A12BD067AE14}" dt="2022-05-23T06:49:40.062" v="76" actId="20577"/>
        <pc:sldMkLst>
          <pc:docMk/>
          <pc:sldMk cId="2922349590" sldId="256"/>
        </pc:sldMkLst>
        <pc:spChg chg="mod">
          <ac:chgData name="Nguyen Chi Son" userId="606856d02e9d83ac" providerId="LiveId" clId="{EBE80330-3139-4433-B4E3-A12BD067AE14}" dt="2022-05-23T06:49:40.062" v="76" actId="20577"/>
          <ac:spMkLst>
            <pc:docMk/>
            <pc:sldMk cId="2922349590" sldId="256"/>
            <ac:spMk id="136" creationId="{C574B640-0199-463F-87CA-8E3956B46E10}"/>
          </ac:spMkLst>
        </pc:spChg>
      </pc:sldChg>
      <pc:sldChg chg="modSp mod">
        <pc:chgData name="Nguyen Chi Son" userId="606856d02e9d83ac" providerId="LiveId" clId="{EBE80330-3139-4433-B4E3-A12BD067AE14}" dt="2022-05-23T07:55:20.889" v="1990" actId="20577"/>
        <pc:sldMkLst>
          <pc:docMk/>
          <pc:sldMk cId="3319126272" sldId="622"/>
        </pc:sldMkLst>
        <pc:spChg chg="mod">
          <ac:chgData name="Nguyen Chi Son" userId="606856d02e9d83ac" providerId="LiveId" clId="{EBE80330-3139-4433-B4E3-A12BD067AE14}" dt="2022-05-23T07:55:20.889" v="1990" actId="20577"/>
          <ac:spMkLst>
            <pc:docMk/>
            <pc:sldMk cId="3319126272" sldId="622"/>
            <ac:spMk id="2" creationId="{DAF08EC2-5D0D-48D9-855C-A59C0E5ED55B}"/>
          </ac:spMkLst>
        </pc:spChg>
      </pc:sldChg>
      <pc:sldChg chg="modSp mod">
        <pc:chgData name="Nguyen Chi Son" userId="606856d02e9d83ac" providerId="LiveId" clId="{EBE80330-3139-4433-B4E3-A12BD067AE14}" dt="2022-05-23T06:49:45.678" v="91" actId="20577"/>
        <pc:sldMkLst>
          <pc:docMk/>
          <pc:sldMk cId="1033004166" sldId="675"/>
        </pc:sldMkLst>
        <pc:spChg chg="mod">
          <ac:chgData name="Nguyen Chi Son" userId="606856d02e9d83ac" providerId="LiveId" clId="{EBE80330-3139-4433-B4E3-A12BD067AE14}" dt="2022-05-23T06:49:45.678" v="91" actId="20577"/>
          <ac:spMkLst>
            <pc:docMk/>
            <pc:sldMk cId="1033004166" sldId="675"/>
            <ac:spMk id="2" creationId="{DAF08EC2-5D0D-48D9-855C-A59C0E5ED55B}"/>
          </ac:spMkLst>
        </pc:spChg>
      </pc:sldChg>
      <pc:sldChg chg="addSp delSp modSp mod">
        <pc:chgData name="Nguyen Chi Son" userId="606856d02e9d83ac" providerId="LiveId" clId="{EBE80330-3139-4433-B4E3-A12BD067AE14}" dt="2022-05-23T08:07:36.564" v="3308" actId="1076"/>
        <pc:sldMkLst>
          <pc:docMk/>
          <pc:sldMk cId="3014091475" sldId="782"/>
        </pc:sldMkLst>
        <pc:spChg chg="mod">
          <ac:chgData name="Nguyen Chi Son" userId="606856d02e9d83ac" providerId="LiveId" clId="{EBE80330-3139-4433-B4E3-A12BD067AE14}" dt="2022-05-23T07:58:17.632" v="2430" actId="20577"/>
          <ac:spMkLst>
            <pc:docMk/>
            <pc:sldMk cId="3014091475" sldId="782"/>
            <ac:spMk id="2" creationId="{BA8A6260-CA4B-46A9-A06E-C71EE59E6992}"/>
          </ac:spMkLst>
        </pc:spChg>
        <pc:spChg chg="del">
          <ac:chgData name="Nguyen Chi Son" userId="606856d02e9d83ac" providerId="LiveId" clId="{EBE80330-3139-4433-B4E3-A12BD067AE14}" dt="2022-05-23T07:59:48.379" v="2433" actId="478"/>
          <ac:spMkLst>
            <pc:docMk/>
            <pc:sldMk cId="3014091475" sldId="782"/>
            <ac:spMk id="8" creationId="{CBCED125-8E53-ADE2-8F9F-80600B2C144C}"/>
          </ac:spMkLst>
        </pc:spChg>
        <pc:spChg chg="mod">
          <ac:chgData name="Nguyen Chi Son" userId="606856d02e9d83ac" providerId="LiveId" clId="{EBE80330-3139-4433-B4E3-A12BD067AE14}" dt="2022-05-23T08:07:36.564" v="3308" actId="1076"/>
          <ac:spMkLst>
            <pc:docMk/>
            <pc:sldMk cId="3014091475" sldId="782"/>
            <ac:spMk id="9" creationId="{E3A1964F-4B9E-0EEC-7228-640C17629044}"/>
          </ac:spMkLst>
        </pc:spChg>
        <pc:picChg chg="del">
          <ac:chgData name="Nguyen Chi Son" userId="606856d02e9d83ac" providerId="LiveId" clId="{EBE80330-3139-4433-B4E3-A12BD067AE14}" dt="2022-05-23T07:55:23.716" v="1992" actId="478"/>
          <ac:picMkLst>
            <pc:docMk/>
            <pc:sldMk cId="3014091475" sldId="782"/>
            <ac:picMk id="4" creationId="{DF579228-53E5-FD8D-156F-0F2FDEC8D617}"/>
          </ac:picMkLst>
        </pc:picChg>
        <pc:picChg chg="add mod">
          <ac:chgData name="Nguyen Chi Son" userId="606856d02e9d83ac" providerId="LiveId" clId="{EBE80330-3139-4433-B4E3-A12BD067AE14}" dt="2022-05-23T08:05:06.985" v="2683" actId="1076"/>
          <ac:picMkLst>
            <pc:docMk/>
            <pc:sldMk cId="3014091475" sldId="782"/>
            <ac:picMk id="5" creationId="{112F8B35-5FAD-4B0E-ACFC-72BAFBF5BE8B}"/>
          </ac:picMkLst>
        </pc:picChg>
        <pc:picChg chg="del">
          <ac:chgData name="Nguyen Chi Son" userId="606856d02e9d83ac" providerId="LiveId" clId="{EBE80330-3139-4433-B4E3-A12BD067AE14}" dt="2022-05-23T07:55:23.302" v="1991" actId="478"/>
          <ac:picMkLst>
            <pc:docMk/>
            <pc:sldMk cId="3014091475" sldId="782"/>
            <ac:picMk id="7" creationId="{822F4E22-9A9F-0CE8-F770-68562A4ACCB3}"/>
          </ac:picMkLst>
        </pc:picChg>
      </pc:sldChg>
      <pc:sldChg chg="addSp delSp modSp mod modAnim">
        <pc:chgData name="Nguyen Chi Son" userId="606856d02e9d83ac" providerId="LiveId" clId="{EBE80330-3139-4433-B4E3-A12BD067AE14}" dt="2022-05-23T11:48:59.240" v="6027"/>
        <pc:sldMkLst>
          <pc:docMk/>
          <pc:sldMk cId="4090454743" sldId="854"/>
        </pc:sldMkLst>
        <pc:spChg chg="mod">
          <ac:chgData name="Nguyen Chi Son" userId="606856d02e9d83ac" providerId="LiveId" clId="{EBE80330-3139-4433-B4E3-A12BD067AE14}" dt="2022-05-23T07:25:34.638" v="368" actId="20577"/>
          <ac:spMkLst>
            <pc:docMk/>
            <pc:sldMk cId="4090454743" sldId="854"/>
            <ac:spMk id="2" creationId="{BA8A6260-CA4B-46A9-A06E-C71EE59E6992}"/>
          </ac:spMkLst>
        </pc:spChg>
        <pc:spChg chg="add mod">
          <ac:chgData name="Nguyen Chi Son" userId="606856d02e9d83ac" providerId="LiveId" clId="{EBE80330-3139-4433-B4E3-A12BD067AE14}" dt="2022-05-23T07:46:03.450" v="969" actId="1076"/>
          <ac:spMkLst>
            <pc:docMk/>
            <pc:sldMk cId="4090454743" sldId="854"/>
            <ac:spMk id="15" creationId="{7FC42C4A-791D-D439-93DD-4F8CDED36158}"/>
          </ac:spMkLst>
        </pc:spChg>
        <pc:spChg chg="add del mod">
          <ac:chgData name="Nguyen Chi Son" userId="606856d02e9d83ac" providerId="LiveId" clId="{EBE80330-3139-4433-B4E3-A12BD067AE14}" dt="2022-05-23T07:42:00.576" v="843"/>
          <ac:spMkLst>
            <pc:docMk/>
            <pc:sldMk cId="4090454743" sldId="854"/>
            <ac:spMk id="17" creationId="{A688CC7E-24B5-43F1-F917-E8A8DC5A33E5}"/>
          </ac:spMkLst>
        </pc:spChg>
        <pc:spChg chg="del">
          <ac:chgData name="Nguyen Chi Son" userId="606856d02e9d83ac" providerId="LiveId" clId="{EBE80330-3139-4433-B4E3-A12BD067AE14}" dt="2022-05-23T06:49:51.704" v="92" actId="478"/>
          <ac:spMkLst>
            <pc:docMk/>
            <pc:sldMk cId="4090454743" sldId="854"/>
            <ac:spMk id="18" creationId="{6FB222EC-568D-F1E2-85E2-B2D8E02C5C9F}"/>
          </ac:spMkLst>
        </pc:spChg>
        <pc:spChg chg="del">
          <ac:chgData name="Nguyen Chi Son" userId="606856d02e9d83ac" providerId="LiveId" clId="{EBE80330-3139-4433-B4E3-A12BD067AE14}" dt="2022-05-23T06:49:51.704" v="92" actId="478"/>
          <ac:spMkLst>
            <pc:docMk/>
            <pc:sldMk cId="4090454743" sldId="854"/>
            <ac:spMk id="19" creationId="{AFD59EF4-408B-D470-D0B1-674C61F73410}"/>
          </ac:spMkLst>
        </pc:spChg>
        <pc:spChg chg="del">
          <ac:chgData name="Nguyen Chi Son" userId="606856d02e9d83ac" providerId="LiveId" clId="{EBE80330-3139-4433-B4E3-A12BD067AE14}" dt="2022-05-23T06:49:51.704" v="92" actId="478"/>
          <ac:spMkLst>
            <pc:docMk/>
            <pc:sldMk cId="4090454743" sldId="854"/>
            <ac:spMk id="20" creationId="{517FA567-24D6-B97B-A326-F26D28444A85}"/>
          </ac:spMkLst>
        </pc:spChg>
        <pc:spChg chg="del">
          <ac:chgData name="Nguyen Chi Son" userId="606856d02e9d83ac" providerId="LiveId" clId="{EBE80330-3139-4433-B4E3-A12BD067AE14}" dt="2022-05-23T06:49:53.439" v="93" actId="478"/>
          <ac:spMkLst>
            <pc:docMk/>
            <pc:sldMk cId="4090454743" sldId="854"/>
            <ac:spMk id="21" creationId="{6A27FD37-6709-C90C-F7A6-4F75721055C5}"/>
          </ac:spMkLst>
        </pc:spChg>
        <pc:spChg chg="add del mod">
          <ac:chgData name="Nguyen Chi Son" userId="606856d02e9d83ac" providerId="LiveId" clId="{EBE80330-3139-4433-B4E3-A12BD067AE14}" dt="2022-05-23T07:42:00.576" v="843"/>
          <ac:spMkLst>
            <pc:docMk/>
            <pc:sldMk cId="4090454743" sldId="854"/>
            <ac:spMk id="27" creationId="{178823CE-0ADA-CE9A-19CA-B91CBC52D3EC}"/>
          </ac:spMkLst>
        </pc:spChg>
        <pc:spChg chg="add del mod">
          <ac:chgData name="Nguyen Chi Son" userId="606856d02e9d83ac" providerId="LiveId" clId="{EBE80330-3139-4433-B4E3-A12BD067AE14}" dt="2022-05-23T07:42:00.576" v="843"/>
          <ac:spMkLst>
            <pc:docMk/>
            <pc:sldMk cId="4090454743" sldId="854"/>
            <ac:spMk id="28" creationId="{1370700B-7136-728A-F74C-60E703593270}"/>
          </ac:spMkLst>
        </pc:spChg>
        <pc:spChg chg="add del mod">
          <ac:chgData name="Nguyen Chi Son" userId="606856d02e9d83ac" providerId="LiveId" clId="{EBE80330-3139-4433-B4E3-A12BD067AE14}" dt="2022-05-23T07:42:00.576" v="843"/>
          <ac:spMkLst>
            <pc:docMk/>
            <pc:sldMk cId="4090454743" sldId="854"/>
            <ac:spMk id="30" creationId="{6D21F4B9-779C-2EC9-9639-E1B2A03A896B}"/>
          </ac:spMkLst>
        </pc:spChg>
        <pc:spChg chg="add del mod">
          <ac:chgData name="Nguyen Chi Son" userId="606856d02e9d83ac" providerId="LiveId" clId="{EBE80330-3139-4433-B4E3-A12BD067AE14}" dt="2022-05-23T07:42:27.044" v="914" actId="478"/>
          <ac:spMkLst>
            <pc:docMk/>
            <pc:sldMk cId="4090454743" sldId="854"/>
            <ac:spMk id="32" creationId="{8A2099D1-C1F4-EBDF-5FDF-B65F0275F693}"/>
          </ac:spMkLst>
        </pc:spChg>
        <pc:spChg chg="del">
          <ac:chgData name="Nguyen Chi Son" userId="606856d02e9d83ac" providerId="LiveId" clId="{EBE80330-3139-4433-B4E3-A12BD067AE14}" dt="2022-05-23T07:41:31.123" v="831" actId="478"/>
          <ac:spMkLst>
            <pc:docMk/>
            <pc:sldMk cId="4090454743" sldId="854"/>
            <ac:spMk id="35" creationId="{86905E33-4D46-8F36-5CEB-D39A3933A9D3}"/>
          </ac:spMkLst>
        </pc:spChg>
        <pc:spChg chg="add mod">
          <ac:chgData name="Nguyen Chi Son" userId="606856d02e9d83ac" providerId="LiveId" clId="{EBE80330-3139-4433-B4E3-A12BD067AE14}" dt="2022-05-23T07:46:45.058" v="976" actId="207"/>
          <ac:spMkLst>
            <pc:docMk/>
            <pc:sldMk cId="4090454743" sldId="854"/>
            <ac:spMk id="39" creationId="{F1EEC23D-627E-0314-526D-74174DA106DA}"/>
          </ac:spMkLst>
        </pc:spChg>
        <pc:spChg chg="add mod">
          <ac:chgData name="Nguyen Chi Son" userId="606856d02e9d83ac" providerId="LiveId" clId="{EBE80330-3139-4433-B4E3-A12BD067AE14}" dt="2022-05-23T07:46:20.987" v="971" actId="208"/>
          <ac:spMkLst>
            <pc:docMk/>
            <pc:sldMk cId="4090454743" sldId="854"/>
            <ac:spMk id="40" creationId="{358E7EC0-D8F4-7164-A354-E4A80A2D7E3D}"/>
          </ac:spMkLst>
        </pc:spChg>
        <pc:spChg chg="add del mod">
          <ac:chgData name="Nguyen Chi Son" userId="606856d02e9d83ac" providerId="LiveId" clId="{EBE80330-3139-4433-B4E3-A12BD067AE14}" dt="2022-05-23T07:42:35.496" v="916" actId="478"/>
          <ac:spMkLst>
            <pc:docMk/>
            <pc:sldMk cId="4090454743" sldId="854"/>
            <ac:spMk id="42" creationId="{CC05F1D5-6D43-1A53-1E40-0B0E1F19D78B}"/>
          </ac:spMkLst>
        </pc:spChg>
        <pc:spChg chg="add mod">
          <ac:chgData name="Nguyen Chi Son" userId="606856d02e9d83ac" providerId="LiveId" clId="{EBE80330-3139-4433-B4E3-A12BD067AE14}" dt="2022-05-23T07:45:50.051" v="967" actId="1076"/>
          <ac:spMkLst>
            <pc:docMk/>
            <pc:sldMk cId="4090454743" sldId="854"/>
            <ac:spMk id="47" creationId="{D1C68BFA-1AAB-3693-62EE-9547755F3D1F}"/>
          </ac:spMkLst>
        </pc:spChg>
        <pc:spChg chg="add del mod">
          <ac:chgData name="Nguyen Chi Son" userId="606856d02e9d83ac" providerId="LiveId" clId="{EBE80330-3139-4433-B4E3-A12BD067AE14}" dt="2022-05-23T07:45:27.575" v="965" actId="478"/>
          <ac:spMkLst>
            <pc:docMk/>
            <pc:sldMk cId="4090454743" sldId="854"/>
            <ac:spMk id="48" creationId="{7BE41F23-29E1-AADF-9A4D-FD71F92B156B}"/>
          </ac:spMkLst>
        </pc:spChg>
        <pc:spChg chg="add mod">
          <ac:chgData name="Nguyen Chi Son" userId="606856d02e9d83ac" providerId="LiveId" clId="{EBE80330-3139-4433-B4E3-A12BD067AE14}" dt="2022-05-23T07:47:37.640" v="983" actId="688"/>
          <ac:spMkLst>
            <pc:docMk/>
            <pc:sldMk cId="4090454743" sldId="854"/>
            <ac:spMk id="54" creationId="{DF36A575-5C89-0CF2-F8FD-0F8A949903E6}"/>
          </ac:spMkLst>
        </pc:spChg>
        <pc:graphicFrameChg chg="add mod">
          <ac:chgData name="Nguyen Chi Son" userId="606856d02e9d83ac" providerId="LiveId" clId="{EBE80330-3139-4433-B4E3-A12BD067AE14}" dt="2022-05-23T07:47:46.033" v="984" actId="1076"/>
          <ac:graphicFrameMkLst>
            <pc:docMk/>
            <pc:sldMk cId="4090454743" sldId="854"/>
            <ac:graphicFrameMk id="14" creationId="{596BA76F-D322-8907-68E3-C6D58B2623A7}"/>
          </ac:graphicFrameMkLst>
        </pc:graphicFrameChg>
        <pc:graphicFrameChg chg="add del mod">
          <ac:chgData name="Nguyen Chi Son" userId="606856d02e9d83ac" providerId="LiveId" clId="{EBE80330-3139-4433-B4E3-A12BD067AE14}" dt="2022-05-23T07:42:00.576" v="843"/>
          <ac:graphicFrameMkLst>
            <pc:docMk/>
            <pc:sldMk cId="4090454743" sldId="854"/>
            <ac:graphicFrameMk id="24" creationId="{8E1A8C5E-6502-C589-467D-01F870875BF2}"/>
          </ac:graphicFrameMkLst>
        </pc:graphicFrameChg>
        <pc:graphicFrameChg chg="add mod">
          <ac:chgData name="Nguyen Chi Son" userId="606856d02e9d83ac" providerId="LiveId" clId="{EBE80330-3139-4433-B4E3-A12BD067AE14}" dt="2022-05-23T07:46:37.866" v="975" actId="1076"/>
          <ac:graphicFrameMkLst>
            <pc:docMk/>
            <pc:sldMk cId="4090454743" sldId="854"/>
            <ac:graphicFrameMk id="37" creationId="{D566E9DA-8F5A-EB52-E03F-D142E255CF5E}"/>
          </ac:graphicFrameMkLst>
        </pc:graphicFrameChg>
        <pc:graphicFrameChg chg="add mod">
          <ac:chgData name="Nguyen Chi Son" userId="606856d02e9d83ac" providerId="LiveId" clId="{EBE80330-3139-4433-B4E3-A12BD067AE14}" dt="2022-05-23T07:46:56.800" v="979"/>
          <ac:graphicFrameMkLst>
            <pc:docMk/>
            <pc:sldMk cId="4090454743" sldId="854"/>
            <ac:graphicFrameMk id="46" creationId="{D37D4F31-87D3-2556-3BFD-F14AD9B4E4D9}"/>
          </ac:graphicFrameMkLst>
        </pc:graphicFrameChg>
        <pc:picChg chg="del">
          <ac:chgData name="Nguyen Chi Son" userId="606856d02e9d83ac" providerId="LiveId" clId="{EBE80330-3139-4433-B4E3-A12BD067AE14}" dt="2022-05-23T06:49:51.704" v="92" actId="478"/>
          <ac:picMkLst>
            <pc:docMk/>
            <pc:sldMk cId="4090454743" sldId="854"/>
            <ac:picMk id="4" creationId="{D071DF63-8F2D-F0EB-3D57-95A46F1CB44D}"/>
          </ac:picMkLst>
        </pc:picChg>
        <pc:picChg chg="del">
          <ac:chgData name="Nguyen Chi Son" userId="606856d02e9d83ac" providerId="LiveId" clId="{EBE80330-3139-4433-B4E3-A12BD067AE14}" dt="2022-05-23T06:49:51.704" v="92" actId="478"/>
          <ac:picMkLst>
            <pc:docMk/>
            <pc:sldMk cId="4090454743" sldId="854"/>
            <ac:picMk id="6" creationId="{26F8150F-F852-9591-C51F-C296A658E4A9}"/>
          </ac:picMkLst>
        </pc:picChg>
        <pc:picChg chg="del">
          <ac:chgData name="Nguyen Chi Son" userId="606856d02e9d83ac" providerId="LiveId" clId="{EBE80330-3139-4433-B4E3-A12BD067AE14}" dt="2022-05-23T06:49:51.704" v="92" actId="478"/>
          <ac:picMkLst>
            <pc:docMk/>
            <pc:sldMk cId="4090454743" sldId="854"/>
            <ac:picMk id="9" creationId="{DA55235F-7765-77AA-DDD6-93A5D4D51A4E}"/>
          </ac:picMkLst>
        </pc:picChg>
        <pc:picChg chg="del">
          <ac:chgData name="Nguyen Chi Son" userId="606856d02e9d83ac" providerId="LiveId" clId="{EBE80330-3139-4433-B4E3-A12BD067AE14}" dt="2022-05-23T06:49:51.704" v="92" actId="478"/>
          <ac:picMkLst>
            <pc:docMk/>
            <pc:sldMk cId="4090454743" sldId="854"/>
            <ac:picMk id="13" creationId="{760D78CD-9463-29C1-BB1B-7761F7C587DA}"/>
          </ac:picMkLst>
        </pc:picChg>
        <pc:picChg chg="add del mod">
          <ac:chgData name="Nguyen Chi Son" userId="606856d02e9d83ac" providerId="LiveId" clId="{EBE80330-3139-4433-B4E3-A12BD067AE14}" dt="2022-05-23T07:42:00.576" v="843"/>
          <ac:picMkLst>
            <pc:docMk/>
            <pc:sldMk cId="4090454743" sldId="854"/>
            <ac:picMk id="16" creationId="{F848ED50-C6DC-1A71-5CBC-3E45A866BB09}"/>
          </ac:picMkLst>
        </pc:picChg>
        <pc:picChg chg="del">
          <ac:chgData name="Nguyen Chi Son" userId="606856d02e9d83ac" providerId="LiveId" clId="{EBE80330-3139-4433-B4E3-A12BD067AE14}" dt="2022-05-23T06:49:51.704" v="92" actId="478"/>
          <ac:picMkLst>
            <pc:docMk/>
            <pc:sldMk cId="4090454743" sldId="854"/>
            <ac:picMk id="26" creationId="{3FF536CC-C04F-AD09-299A-F95325E4CFCE}"/>
          </ac:picMkLst>
        </pc:picChg>
        <pc:picChg chg="add mod">
          <ac:chgData name="Nguyen Chi Son" userId="606856d02e9d83ac" providerId="LiveId" clId="{EBE80330-3139-4433-B4E3-A12BD067AE14}" dt="2022-05-23T07:43:26.028" v="936" actId="1076"/>
          <ac:picMkLst>
            <pc:docMk/>
            <pc:sldMk cId="4090454743" sldId="854"/>
            <ac:picMk id="31" creationId="{9DA55954-7D70-92C7-5896-2A4C403D9B5A}"/>
          </ac:picMkLst>
        </pc:picChg>
        <pc:picChg chg="del">
          <ac:chgData name="Nguyen Chi Son" userId="606856d02e9d83ac" providerId="LiveId" clId="{EBE80330-3139-4433-B4E3-A12BD067AE14}" dt="2022-05-23T06:49:51.704" v="92" actId="478"/>
          <ac:picMkLst>
            <pc:docMk/>
            <pc:sldMk cId="4090454743" sldId="854"/>
            <ac:picMk id="34" creationId="{1C61670B-C49D-2E30-F99B-2F39532066AA}"/>
          </ac:picMkLst>
        </pc:picChg>
        <pc:picChg chg="add mod">
          <ac:chgData name="Nguyen Chi Son" userId="606856d02e9d83ac" providerId="LiveId" clId="{EBE80330-3139-4433-B4E3-A12BD067AE14}" dt="2022-05-23T07:45:50.051" v="967" actId="1076"/>
          <ac:picMkLst>
            <pc:docMk/>
            <pc:sldMk cId="4090454743" sldId="854"/>
            <ac:picMk id="43" creationId="{491D6FD6-4210-4B82-D6D3-56B2ADEA3B92}"/>
          </ac:picMkLst>
        </pc:picChg>
        <pc:cxnChg chg="add del mod">
          <ac:chgData name="Nguyen Chi Son" userId="606856d02e9d83ac" providerId="LiveId" clId="{EBE80330-3139-4433-B4E3-A12BD067AE14}" dt="2022-05-23T07:42:00.576" v="843"/>
          <ac:cxnSpMkLst>
            <pc:docMk/>
            <pc:sldMk cId="4090454743" sldId="854"/>
            <ac:cxnSpMk id="22" creationId="{9B0515E1-711F-866E-0EA6-1DD1B7B1A9F9}"/>
          </ac:cxnSpMkLst>
        </pc:cxnChg>
        <pc:cxnChg chg="add del mod">
          <ac:chgData name="Nguyen Chi Son" userId="606856d02e9d83ac" providerId="LiveId" clId="{EBE80330-3139-4433-B4E3-A12BD067AE14}" dt="2022-05-23T07:42:00.576" v="843"/>
          <ac:cxnSpMkLst>
            <pc:docMk/>
            <pc:sldMk cId="4090454743" sldId="854"/>
            <ac:cxnSpMk id="23" creationId="{CE088832-0F24-894F-1D6C-C43DE1585E3E}"/>
          </ac:cxnSpMkLst>
        </pc:cxnChg>
        <pc:cxnChg chg="add del mod">
          <ac:chgData name="Nguyen Chi Son" userId="606856d02e9d83ac" providerId="LiveId" clId="{EBE80330-3139-4433-B4E3-A12BD067AE14}" dt="2022-05-23T07:42:00.576" v="843"/>
          <ac:cxnSpMkLst>
            <pc:docMk/>
            <pc:sldMk cId="4090454743" sldId="854"/>
            <ac:cxnSpMk id="25" creationId="{DD043251-14EC-8247-DE82-BC4EA885662C}"/>
          </ac:cxnSpMkLst>
        </pc:cxnChg>
        <pc:cxnChg chg="add del mod">
          <ac:chgData name="Nguyen Chi Son" userId="606856d02e9d83ac" providerId="LiveId" clId="{EBE80330-3139-4433-B4E3-A12BD067AE14}" dt="2022-05-23T07:42:00.576" v="843"/>
          <ac:cxnSpMkLst>
            <pc:docMk/>
            <pc:sldMk cId="4090454743" sldId="854"/>
            <ac:cxnSpMk id="29" creationId="{0D42E4C1-5ED3-A18C-C027-F7E20C93EBFE}"/>
          </ac:cxnSpMkLst>
        </pc:cxnChg>
        <pc:cxnChg chg="add mod">
          <ac:chgData name="Nguyen Chi Son" userId="606856d02e9d83ac" providerId="LiveId" clId="{EBE80330-3139-4433-B4E3-A12BD067AE14}" dt="2022-05-23T07:46:20.987" v="971" actId="208"/>
          <ac:cxnSpMkLst>
            <pc:docMk/>
            <pc:sldMk cId="4090454743" sldId="854"/>
            <ac:cxnSpMk id="33" creationId="{FC4E776E-DD73-6DAC-FCFF-CD1BBC422D77}"/>
          </ac:cxnSpMkLst>
        </pc:cxnChg>
        <pc:cxnChg chg="add mod">
          <ac:chgData name="Nguyen Chi Son" userId="606856d02e9d83ac" providerId="LiveId" clId="{EBE80330-3139-4433-B4E3-A12BD067AE14}" dt="2022-05-23T07:46:10.643" v="970" actId="208"/>
          <ac:cxnSpMkLst>
            <pc:docMk/>
            <pc:sldMk cId="4090454743" sldId="854"/>
            <ac:cxnSpMk id="36" creationId="{EA261DFE-9642-FF1E-1A28-13D38DA6AD4D}"/>
          </ac:cxnSpMkLst>
        </pc:cxnChg>
        <pc:cxnChg chg="add del mod">
          <ac:chgData name="Nguyen Chi Son" userId="606856d02e9d83ac" providerId="LiveId" clId="{EBE80330-3139-4433-B4E3-A12BD067AE14}" dt="2022-05-23T07:42:26.343" v="913" actId="478"/>
          <ac:cxnSpMkLst>
            <pc:docMk/>
            <pc:sldMk cId="4090454743" sldId="854"/>
            <ac:cxnSpMk id="38" creationId="{F2F09B55-5A1F-5D95-89D1-D56738FF6E68}"/>
          </ac:cxnSpMkLst>
        </pc:cxnChg>
        <pc:cxnChg chg="add mod">
          <ac:chgData name="Nguyen Chi Son" userId="606856d02e9d83ac" providerId="LiveId" clId="{EBE80330-3139-4433-B4E3-A12BD067AE14}" dt="2022-05-23T07:46:20.987" v="971" actId="208"/>
          <ac:cxnSpMkLst>
            <pc:docMk/>
            <pc:sldMk cId="4090454743" sldId="854"/>
            <ac:cxnSpMk id="41" creationId="{C9E088C1-8E6D-135E-FF34-DBAA703B1112}"/>
          </ac:cxnSpMkLst>
        </pc:cxnChg>
        <pc:cxnChg chg="add mod">
          <ac:chgData name="Nguyen Chi Son" userId="606856d02e9d83ac" providerId="LiveId" clId="{EBE80330-3139-4433-B4E3-A12BD067AE14}" dt="2022-05-23T07:46:52.050" v="977" actId="208"/>
          <ac:cxnSpMkLst>
            <pc:docMk/>
            <pc:sldMk cId="4090454743" sldId="854"/>
            <ac:cxnSpMk id="44" creationId="{2700CA92-403F-CF1E-1BE2-604C490E0930}"/>
          </ac:cxnSpMkLst>
        </pc:cxnChg>
        <pc:cxnChg chg="add mod">
          <ac:chgData name="Nguyen Chi Son" userId="606856d02e9d83ac" providerId="LiveId" clId="{EBE80330-3139-4433-B4E3-A12BD067AE14}" dt="2022-05-23T07:46:52.050" v="977" actId="208"/>
          <ac:cxnSpMkLst>
            <pc:docMk/>
            <pc:sldMk cId="4090454743" sldId="854"/>
            <ac:cxnSpMk id="45" creationId="{C4150935-3456-F577-A9A7-9B8DB489402F}"/>
          </ac:cxnSpMkLst>
        </pc:cxnChg>
        <pc:cxnChg chg="add del mod">
          <ac:chgData name="Nguyen Chi Son" userId="606856d02e9d83ac" providerId="LiveId" clId="{EBE80330-3139-4433-B4E3-A12BD067AE14}" dt="2022-05-23T07:43:42.807" v="940" actId="478"/>
          <ac:cxnSpMkLst>
            <pc:docMk/>
            <pc:sldMk cId="4090454743" sldId="854"/>
            <ac:cxnSpMk id="49" creationId="{46A58C43-2A5D-AA8B-D415-A85D02BB6DCD}"/>
          </ac:cxnSpMkLst>
        </pc:cxnChg>
        <pc:cxnChg chg="add mod">
          <ac:chgData name="Nguyen Chi Son" userId="606856d02e9d83ac" providerId="LiveId" clId="{EBE80330-3139-4433-B4E3-A12BD067AE14}" dt="2022-05-23T07:46:52.050" v="977" actId="208"/>
          <ac:cxnSpMkLst>
            <pc:docMk/>
            <pc:sldMk cId="4090454743" sldId="854"/>
            <ac:cxnSpMk id="50" creationId="{094E4570-9774-4F50-6DF2-FEB657159DE3}"/>
          </ac:cxnSpMkLst>
        </pc:cxnChg>
        <pc:cxnChg chg="add mod">
          <ac:chgData name="Nguyen Chi Son" userId="606856d02e9d83ac" providerId="LiveId" clId="{EBE80330-3139-4433-B4E3-A12BD067AE14}" dt="2022-05-23T07:45:50.051" v="967" actId="1076"/>
          <ac:cxnSpMkLst>
            <pc:docMk/>
            <pc:sldMk cId="4090454743" sldId="854"/>
            <ac:cxnSpMk id="51" creationId="{B0CFC144-0BF5-BCCB-5070-56E7AF776322}"/>
          </ac:cxnSpMkLst>
        </pc:cxnChg>
      </pc:sldChg>
      <pc:sldChg chg="addSp delSp modSp mod addAnim delAnim modAnim">
        <pc:chgData name="Nguyen Chi Son" userId="606856d02e9d83ac" providerId="LiveId" clId="{EBE80330-3139-4433-B4E3-A12BD067AE14}" dt="2022-06-27T16:35:48.340" v="6071" actId="57"/>
        <pc:sldMkLst>
          <pc:docMk/>
          <pc:sldMk cId="3086765662" sldId="871"/>
        </pc:sldMkLst>
        <pc:spChg chg="add del">
          <ac:chgData name="Nguyen Chi Son" userId="606856d02e9d83ac" providerId="LiveId" clId="{EBE80330-3139-4433-B4E3-A12BD067AE14}" dt="2022-06-27T16:33:24.216" v="6059" actId="11529"/>
          <ac:spMkLst>
            <pc:docMk/>
            <pc:sldMk cId="3086765662" sldId="871"/>
            <ac:spMk id="6" creationId="{53DF0976-380B-95A7-65AC-78D6B54B9D88}"/>
          </ac:spMkLst>
        </pc:spChg>
        <pc:spChg chg="add mod">
          <ac:chgData name="Nguyen Chi Son" userId="606856d02e9d83ac" providerId="LiveId" clId="{EBE80330-3139-4433-B4E3-A12BD067AE14}" dt="2022-06-27T16:33:37.850" v="6062" actId="1582"/>
          <ac:spMkLst>
            <pc:docMk/>
            <pc:sldMk cId="3086765662" sldId="871"/>
            <ac:spMk id="7" creationId="{5F228D53-C0C5-9248-4BEB-ADB3074EFEA8}"/>
          </ac:spMkLst>
        </pc:spChg>
        <pc:spChg chg="add mod">
          <ac:chgData name="Nguyen Chi Son" userId="606856d02e9d83ac" providerId="LiveId" clId="{EBE80330-3139-4433-B4E3-A12BD067AE14}" dt="2022-05-23T07:54:54.981" v="1961" actId="1035"/>
          <ac:spMkLst>
            <pc:docMk/>
            <pc:sldMk cId="3086765662" sldId="871"/>
            <ac:spMk id="10" creationId="{CF0C9446-2F26-D40E-C1C6-5F5C203DDE36}"/>
          </ac:spMkLst>
        </pc:spChg>
        <pc:spChg chg="add mod">
          <ac:chgData name="Nguyen Chi Son" userId="606856d02e9d83ac" providerId="LiveId" clId="{EBE80330-3139-4433-B4E3-A12BD067AE14}" dt="2022-05-23T07:54:54.981" v="1961" actId="1035"/>
          <ac:spMkLst>
            <pc:docMk/>
            <pc:sldMk cId="3086765662" sldId="871"/>
            <ac:spMk id="11" creationId="{782A46CE-0E90-1D77-1860-B2FF85583504}"/>
          </ac:spMkLst>
        </pc:spChg>
        <pc:spChg chg="add mod">
          <ac:chgData name="Nguyen Chi Son" userId="606856d02e9d83ac" providerId="LiveId" clId="{EBE80330-3139-4433-B4E3-A12BD067AE14}" dt="2022-06-27T16:35:48.340" v="6071" actId="57"/>
          <ac:spMkLst>
            <pc:docMk/>
            <pc:sldMk cId="3086765662" sldId="871"/>
            <ac:spMk id="12" creationId="{064DFD11-7DE4-9735-5E71-34E806CCF01F}"/>
          </ac:spMkLst>
        </pc:spChg>
        <pc:spChg chg="add mod">
          <ac:chgData name="Nguyen Chi Son" userId="606856d02e9d83ac" providerId="LiveId" clId="{EBE80330-3139-4433-B4E3-A12BD067AE14}" dt="2022-05-23T07:54:54.981" v="1961" actId="1035"/>
          <ac:spMkLst>
            <pc:docMk/>
            <pc:sldMk cId="3086765662" sldId="871"/>
            <ac:spMk id="13" creationId="{0A928B56-61A0-E917-8C51-3338CF1DF709}"/>
          </ac:spMkLst>
        </pc:spChg>
        <pc:spChg chg="add mod">
          <ac:chgData name="Nguyen Chi Son" userId="606856d02e9d83ac" providerId="LiveId" clId="{EBE80330-3139-4433-B4E3-A12BD067AE14}" dt="2022-06-27T16:33:47.259" v="6067" actId="1036"/>
          <ac:spMkLst>
            <pc:docMk/>
            <pc:sldMk cId="3086765662" sldId="871"/>
            <ac:spMk id="16" creationId="{108D6C73-B4FB-8F95-5FDD-47E142164B36}"/>
          </ac:spMkLst>
        </pc:spChg>
        <pc:spChg chg="mod">
          <ac:chgData name="Nguyen Chi Son" userId="606856d02e9d83ac" providerId="LiveId" clId="{EBE80330-3139-4433-B4E3-A12BD067AE14}" dt="2022-05-23T07:50:26.152" v="1559" actId="5793"/>
          <ac:spMkLst>
            <pc:docMk/>
            <pc:sldMk cId="3086765662" sldId="871"/>
            <ac:spMk id="19" creationId="{9C339D16-68E4-43C4-A62E-D0146138D23B}"/>
          </ac:spMkLst>
        </pc:spChg>
        <pc:spChg chg="del">
          <ac:chgData name="Nguyen Chi Son" userId="606856d02e9d83ac" providerId="LiveId" clId="{EBE80330-3139-4433-B4E3-A12BD067AE14}" dt="2022-05-23T07:50:47.977" v="1560" actId="478"/>
          <ac:spMkLst>
            <pc:docMk/>
            <pc:sldMk cId="3086765662" sldId="871"/>
            <ac:spMk id="20" creationId="{AA812A8D-1184-096F-7DA1-2E4382EF0D68}"/>
          </ac:spMkLst>
        </pc:spChg>
        <pc:spChg chg="del">
          <ac:chgData name="Nguyen Chi Son" userId="606856d02e9d83ac" providerId="LiveId" clId="{EBE80330-3139-4433-B4E3-A12BD067AE14}" dt="2022-05-23T07:50:47.977" v="1560" actId="478"/>
          <ac:spMkLst>
            <pc:docMk/>
            <pc:sldMk cId="3086765662" sldId="871"/>
            <ac:spMk id="21" creationId="{F9E2EBBC-7647-CD87-6AB5-DE097EE238A8}"/>
          </ac:spMkLst>
        </pc:spChg>
        <pc:graphicFrameChg chg="add del mod">
          <ac:chgData name="Nguyen Chi Son" userId="606856d02e9d83ac" providerId="LiveId" clId="{EBE80330-3139-4433-B4E3-A12BD067AE14}" dt="2022-05-23T07:54:41.083" v="1947" actId="478"/>
          <ac:graphicFrameMkLst>
            <pc:docMk/>
            <pc:sldMk cId="3086765662" sldId="871"/>
            <ac:graphicFrameMk id="14" creationId="{458D7C2D-3FCA-FC03-B969-E65EDCE045A3}"/>
          </ac:graphicFrameMkLst>
        </pc:graphicFrameChg>
        <pc:graphicFrameChg chg="add del mod">
          <ac:chgData name="Nguyen Chi Son" userId="606856d02e9d83ac" providerId="LiveId" clId="{EBE80330-3139-4433-B4E3-A12BD067AE14}" dt="2022-05-23T07:54:40.508" v="1946" actId="478"/>
          <ac:graphicFrameMkLst>
            <pc:docMk/>
            <pc:sldMk cId="3086765662" sldId="871"/>
            <ac:graphicFrameMk id="15" creationId="{61C181A3-1E18-A67E-8FDA-A0DB85F0F9E0}"/>
          </ac:graphicFrameMkLst>
        </pc:graphicFrameChg>
        <pc:graphicFrameChg chg="add del mod">
          <ac:chgData name="Nguyen Chi Son" userId="606856d02e9d83ac" providerId="LiveId" clId="{EBE80330-3139-4433-B4E3-A12BD067AE14}" dt="2022-05-23T07:51:44.933" v="1660" actId="478"/>
          <ac:graphicFrameMkLst>
            <pc:docMk/>
            <pc:sldMk cId="3086765662" sldId="871"/>
            <ac:graphicFrameMk id="16" creationId="{D7BFCBCE-4062-55B2-CF97-CC9E62DC8C04}"/>
          </ac:graphicFrameMkLst>
        </pc:graphicFrameChg>
        <pc:graphicFrameChg chg="add del mod">
          <ac:chgData name="Nguyen Chi Son" userId="606856d02e9d83ac" providerId="LiveId" clId="{EBE80330-3139-4433-B4E3-A12BD067AE14}" dt="2022-05-23T07:51:44.307" v="1659" actId="478"/>
          <ac:graphicFrameMkLst>
            <pc:docMk/>
            <pc:sldMk cId="3086765662" sldId="871"/>
            <ac:graphicFrameMk id="17" creationId="{B8DFADB0-3054-CD73-4608-A70B8BCCCD9B}"/>
          </ac:graphicFrameMkLst>
        </pc:graphicFrameChg>
        <pc:picChg chg="del">
          <ac:chgData name="Nguyen Chi Son" userId="606856d02e9d83ac" providerId="LiveId" clId="{EBE80330-3139-4433-B4E3-A12BD067AE14}" dt="2022-05-23T07:48:13.460" v="985" actId="478"/>
          <ac:picMkLst>
            <pc:docMk/>
            <pc:sldMk cId="3086765662" sldId="871"/>
            <ac:picMk id="3" creationId="{15130B80-4A63-2A52-A735-A6C8EFB0F1C1}"/>
          </ac:picMkLst>
        </pc:picChg>
        <pc:picChg chg="add mod">
          <ac:chgData name="Nguyen Chi Son" userId="606856d02e9d83ac" providerId="LiveId" clId="{EBE80330-3139-4433-B4E3-A12BD067AE14}" dt="2022-05-23T07:50:16.864" v="1541" actId="1076"/>
          <ac:picMkLst>
            <pc:docMk/>
            <pc:sldMk cId="3086765662" sldId="871"/>
            <ac:picMk id="4" creationId="{5C3D952B-62DC-C026-71BE-1A340835EC3B}"/>
          </ac:picMkLst>
        </pc:picChg>
        <pc:cxnChg chg="add mod">
          <ac:chgData name="Nguyen Chi Son" userId="606856d02e9d83ac" providerId="LiveId" clId="{EBE80330-3139-4433-B4E3-A12BD067AE14}" dt="2022-06-27T16:32:18.783" v="6052" actId="14100"/>
          <ac:cxnSpMkLst>
            <pc:docMk/>
            <pc:sldMk cId="3086765662" sldId="871"/>
            <ac:cxnSpMk id="14" creationId="{35096107-EECB-504E-28B6-C3FA5FFFAA73}"/>
          </ac:cxnSpMkLst>
        </pc:cxnChg>
        <pc:cxnChg chg="add mod">
          <ac:chgData name="Nguyen Chi Son" userId="606856d02e9d83ac" providerId="LiveId" clId="{EBE80330-3139-4433-B4E3-A12BD067AE14}" dt="2022-06-27T16:32:26.127" v="6053" actId="571"/>
          <ac:cxnSpMkLst>
            <pc:docMk/>
            <pc:sldMk cId="3086765662" sldId="871"/>
            <ac:cxnSpMk id="15" creationId="{326A2EB5-CD44-EE38-DBE0-250F16B6942E}"/>
          </ac:cxnSpMkLst>
        </pc:cxnChg>
      </pc:sldChg>
      <pc:sldChg chg="addSp delSp modSp mod delAnim modAnim">
        <pc:chgData name="Nguyen Chi Son" userId="606856d02e9d83ac" providerId="LiveId" clId="{EBE80330-3139-4433-B4E3-A12BD067AE14}" dt="2022-05-23T11:49:52.523" v="6039"/>
        <pc:sldMkLst>
          <pc:docMk/>
          <pc:sldMk cId="1193280490" sldId="875"/>
        </pc:sldMkLst>
        <pc:spChg chg="add mod">
          <ac:chgData name="Nguyen Chi Son" userId="606856d02e9d83ac" providerId="LiveId" clId="{EBE80330-3139-4433-B4E3-A12BD067AE14}" dt="2022-05-23T08:12:45.349" v="3874" actId="20577"/>
          <ac:spMkLst>
            <pc:docMk/>
            <pc:sldMk cId="1193280490" sldId="875"/>
            <ac:spMk id="10" creationId="{F4205AE1-636D-BDDB-4225-92233C151819}"/>
          </ac:spMkLst>
        </pc:spChg>
        <pc:spChg chg="add mod">
          <ac:chgData name="Nguyen Chi Son" userId="606856d02e9d83ac" providerId="LiveId" clId="{EBE80330-3139-4433-B4E3-A12BD067AE14}" dt="2022-05-23T08:08:46.401" v="3358" actId="1036"/>
          <ac:spMkLst>
            <pc:docMk/>
            <pc:sldMk cId="1193280490" sldId="875"/>
            <ac:spMk id="11" creationId="{37FD3D5F-6F2A-B0D9-413D-61A29CD4E631}"/>
          </ac:spMkLst>
        </pc:spChg>
        <pc:spChg chg="add mod">
          <ac:chgData name="Nguyen Chi Son" userId="606856d02e9d83ac" providerId="LiveId" clId="{EBE80330-3139-4433-B4E3-A12BD067AE14}" dt="2022-05-23T08:13:13.722" v="3892" actId="58"/>
          <ac:spMkLst>
            <pc:docMk/>
            <pc:sldMk cId="1193280490" sldId="875"/>
            <ac:spMk id="12" creationId="{A09936E7-D4EC-50C5-E56D-BC010AD323C0}"/>
          </ac:spMkLst>
        </pc:spChg>
        <pc:spChg chg="add mod">
          <ac:chgData name="Nguyen Chi Son" userId="606856d02e9d83ac" providerId="LiveId" clId="{EBE80330-3139-4433-B4E3-A12BD067AE14}" dt="2022-05-23T08:08:46.401" v="3358" actId="1036"/>
          <ac:spMkLst>
            <pc:docMk/>
            <pc:sldMk cId="1193280490" sldId="875"/>
            <ac:spMk id="13" creationId="{1689C147-E1D9-D170-B80A-E08C63BA3A52}"/>
          </ac:spMkLst>
        </pc:spChg>
        <pc:spChg chg="mod">
          <ac:chgData name="Nguyen Chi Son" userId="606856d02e9d83ac" providerId="LiveId" clId="{EBE80330-3139-4433-B4E3-A12BD067AE14}" dt="2022-05-23T08:08:33.470" v="3335" actId="20577"/>
          <ac:spMkLst>
            <pc:docMk/>
            <pc:sldMk cId="1193280490" sldId="875"/>
            <ac:spMk id="19" creationId="{9C339D16-68E4-43C4-A62E-D0146138D23B}"/>
          </ac:spMkLst>
        </pc:spChg>
        <pc:spChg chg="del">
          <ac:chgData name="Nguyen Chi Son" userId="606856d02e9d83ac" providerId="LiveId" clId="{EBE80330-3139-4433-B4E3-A12BD067AE14}" dt="2022-05-23T08:07:41.200" v="3309" actId="478"/>
          <ac:spMkLst>
            <pc:docMk/>
            <pc:sldMk cId="1193280490" sldId="875"/>
            <ac:spMk id="20" creationId="{AA812A8D-1184-096F-7DA1-2E4382EF0D68}"/>
          </ac:spMkLst>
        </pc:spChg>
        <pc:spChg chg="del">
          <ac:chgData name="Nguyen Chi Son" userId="606856d02e9d83ac" providerId="LiveId" clId="{EBE80330-3139-4433-B4E3-A12BD067AE14}" dt="2022-05-23T08:07:41.200" v="3309" actId="478"/>
          <ac:spMkLst>
            <pc:docMk/>
            <pc:sldMk cId="1193280490" sldId="875"/>
            <ac:spMk id="21" creationId="{F9E2EBBC-7647-CD87-6AB5-DE097EE238A8}"/>
          </ac:spMkLst>
        </pc:spChg>
        <pc:graphicFrameChg chg="add mod">
          <ac:chgData name="Nguyen Chi Son" userId="606856d02e9d83ac" providerId="LiveId" clId="{EBE80330-3139-4433-B4E3-A12BD067AE14}" dt="2022-05-23T08:10:16.691" v="3467" actId="1076"/>
          <ac:graphicFrameMkLst>
            <pc:docMk/>
            <pc:sldMk cId="1193280490" sldId="875"/>
            <ac:graphicFrameMk id="17" creationId="{8F7E92AE-1962-F9EE-9C1D-008AD59EE0C3}"/>
          </ac:graphicFrameMkLst>
        </pc:graphicFrameChg>
        <pc:graphicFrameChg chg="add mod">
          <ac:chgData name="Nguyen Chi Son" userId="606856d02e9d83ac" providerId="LiveId" clId="{EBE80330-3139-4433-B4E3-A12BD067AE14}" dt="2022-05-23T08:10:30.242" v="3474" actId="1037"/>
          <ac:graphicFrameMkLst>
            <pc:docMk/>
            <pc:sldMk cId="1193280490" sldId="875"/>
            <ac:graphicFrameMk id="18" creationId="{E02672A3-DC99-32FC-0D05-5B1C81745851}"/>
          </ac:graphicFrameMkLst>
        </pc:graphicFrameChg>
        <pc:graphicFrameChg chg="add mod">
          <ac:chgData name="Nguyen Chi Son" userId="606856d02e9d83ac" providerId="LiveId" clId="{EBE80330-3139-4433-B4E3-A12BD067AE14}" dt="2022-05-23T08:12:49.002" v="3875" actId="1076"/>
          <ac:graphicFrameMkLst>
            <pc:docMk/>
            <pc:sldMk cId="1193280490" sldId="875"/>
            <ac:graphicFrameMk id="22" creationId="{7677A667-558C-E6FD-204F-CB18D8AEB9BD}"/>
          </ac:graphicFrameMkLst>
        </pc:graphicFrameChg>
        <pc:graphicFrameChg chg="add mod">
          <ac:chgData name="Nguyen Chi Son" userId="606856d02e9d83ac" providerId="LiveId" clId="{EBE80330-3139-4433-B4E3-A12BD067AE14}" dt="2022-05-23T08:14:49.712" v="3910" actId="1035"/>
          <ac:graphicFrameMkLst>
            <pc:docMk/>
            <pc:sldMk cId="1193280490" sldId="875"/>
            <ac:graphicFrameMk id="23" creationId="{28C1E386-07AB-F59C-9336-964FA158C179}"/>
          </ac:graphicFrameMkLst>
        </pc:graphicFrameChg>
        <pc:picChg chg="del">
          <ac:chgData name="Nguyen Chi Son" userId="606856d02e9d83ac" providerId="LiveId" clId="{EBE80330-3139-4433-B4E3-A12BD067AE14}" dt="2022-05-23T08:05:44.071" v="2685" actId="478"/>
          <ac:picMkLst>
            <pc:docMk/>
            <pc:sldMk cId="1193280490" sldId="875"/>
            <ac:picMk id="3" creationId="{8FC54498-FD53-41A0-BEAC-7C2A0B6294A4}"/>
          </ac:picMkLst>
        </pc:picChg>
        <pc:picChg chg="add mod">
          <ac:chgData name="Nguyen Chi Son" userId="606856d02e9d83ac" providerId="LiveId" clId="{EBE80330-3139-4433-B4E3-A12BD067AE14}" dt="2022-05-23T08:08:14.907" v="3314" actId="1076"/>
          <ac:picMkLst>
            <pc:docMk/>
            <pc:sldMk cId="1193280490" sldId="875"/>
            <ac:picMk id="4" creationId="{D80F3516-19D2-B9F8-AF65-AD2C077014EA}"/>
          </ac:picMkLst>
        </pc:picChg>
        <pc:cxnChg chg="add mod">
          <ac:chgData name="Nguyen Chi Son" userId="606856d02e9d83ac" providerId="LiveId" clId="{EBE80330-3139-4433-B4E3-A12BD067AE14}" dt="2022-05-23T08:09:48.187" v="3461" actId="208"/>
          <ac:cxnSpMkLst>
            <pc:docMk/>
            <pc:sldMk cId="1193280490" sldId="875"/>
            <ac:cxnSpMk id="14" creationId="{FF571E42-CE6D-D119-31B5-23B517169557}"/>
          </ac:cxnSpMkLst>
        </pc:cxnChg>
        <pc:cxnChg chg="add mod">
          <ac:chgData name="Nguyen Chi Son" userId="606856d02e9d83ac" providerId="LiveId" clId="{EBE80330-3139-4433-B4E3-A12BD067AE14}" dt="2022-05-23T08:09:52.483" v="3462" actId="571"/>
          <ac:cxnSpMkLst>
            <pc:docMk/>
            <pc:sldMk cId="1193280490" sldId="875"/>
            <ac:cxnSpMk id="16" creationId="{F55BCC44-D0D5-D936-2E45-E48CE336CFA1}"/>
          </ac:cxnSpMkLst>
        </pc:cxnChg>
      </pc:sldChg>
      <pc:sldChg chg="del">
        <pc:chgData name="Nguyen Chi Son" userId="606856d02e9d83ac" providerId="LiveId" clId="{EBE80330-3139-4433-B4E3-A12BD067AE14}" dt="2022-05-23T08:15:02.136" v="3911" actId="47"/>
        <pc:sldMkLst>
          <pc:docMk/>
          <pc:sldMk cId="2252974847" sldId="876"/>
        </pc:sldMkLst>
      </pc:sldChg>
      <pc:sldChg chg="del">
        <pc:chgData name="Nguyen Chi Son" userId="606856d02e9d83ac" providerId="LiveId" clId="{EBE80330-3139-4433-B4E3-A12BD067AE14}" dt="2022-05-23T08:15:02.136" v="3911" actId="47"/>
        <pc:sldMkLst>
          <pc:docMk/>
          <pc:sldMk cId="2807470781" sldId="878"/>
        </pc:sldMkLst>
      </pc:sldChg>
      <pc:sldChg chg="del">
        <pc:chgData name="Nguyen Chi Son" userId="606856d02e9d83ac" providerId="LiveId" clId="{EBE80330-3139-4433-B4E3-A12BD067AE14}" dt="2022-05-23T08:15:02.136" v="3911" actId="47"/>
        <pc:sldMkLst>
          <pc:docMk/>
          <pc:sldMk cId="1325680507" sldId="879"/>
        </pc:sldMkLst>
      </pc:sldChg>
      <pc:sldChg chg="addSp delSp modSp add mod modAnim">
        <pc:chgData name="Nguyen Chi Son" userId="606856d02e9d83ac" providerId="LiveId" clId="{EBE80330-3139-4433-B4E3-A12BD067AE14}" dt="2022-06-27T16:19:30.756" v="6041" actId="207"/>
        <pc:sldMkLst>
          <pc:docMk/>
          <pc:sldMk cId="780006894" sldId="880"/>
        </pc:sldMkLst>
        <pc:spChg chg="mod">
          <ac:chgData name="Nguyen Chi Son" userId="606856d02e9d83ac" providerId="LiveId" clId="{EBE80330-3139-4433-B4E3-A12BD067AE14}" dt="2022-05-23T07:25:45.846" v="435" actId="20577"/>
          <ac:spMkLst>
            <pc:docMk/>
            <pc:sldMk cId="780006894" sldId="880"/>
            <ac:spMk id="2" creationId="{BA8A6260-CA4B-46A9-A06E-C71EE59E6992}"/>
          </ac:spMkLst>
        </pc:spChg>
        <pc:spChg chg="add mod">
          <ac:chgData name="Nguyen Chi Son" userId="606856d02e9d83ac" providerId="LiveId" clId="{EBE80330-3139-4433-B4E3-A12BD067AE14}" dt="2022-06-27T16:19:27.753" v="6040" actId="207"/>
          <ac:spMkLst>
            <pc:docMk/>
            <pc:sldMk cId="780006894" sldId="880"/>
            <ac:spMk id="20" creationId="{823CAC3F-A0D2-CCF9-0856-4798DE750E06}"/>
          </ac:spMkLst>
        </pc:spChg>
        <pc:spChg chg="add mod">
          <ac:chgData name="Nguyen Chi Son" userId="606856d02e9d83ac" providerId="LiveId" clId="{EBE80330-3139-4433-B4E3-A12BD067AE14}" dt="2022-05-23T07:38:26.820" v="650" actId="1035"/>
          <ac:spMkLst>
            <pc:docMk/>
            <pc:sldMk cId="780006894" sldId="880"/>
            <ac:spMk id="23" creationId="{AC9534D1-2644-C4BC-6248-AF1058BFE69F}"/>
          </ac:spMkLst>
        </pc:spChg>
        <pc:spChg chg="add mod ord">
          <ac:chgData name="Nguyen Chi Son" userId="606856d02e9d83ac" providerId="LiveId" clId="{EBE80330-3139-4433-B4E3-A12BD067AE14}" dt="2022-05-23T07:38:26.820" v="650" actId="1035"/>
          <ac:spMkLst>
            <pc:docMk/>
            <pc:sldMk cId="780006894" sldId="880"/>
            <ac:spMk id="24" creationId="{19FA1A04-8C5B-3552-0A56-843FBECA8CE8}"/>
          </ac:spMkLst>
        </pc:spChg>
        <pc:spChg chg="add mod">
          <ac:chgData name="Nguyen Chi Son" userId="606856d02e9d83ac" providerId="LiveId" clId="{EBE80330-3139-4433-B4E3-A12BD067AE14}" dt="2022-06-27T16:19:30.756" v="6041" actId="207"/>
          <ac:spMkLst>
            <pc:docMk/>
            <pc:sldMk cId="780006894" sldId="880"/>
            <ac:spMk id="32" creationId="{0095E367-542D-43F8-F174-FD37A44D5A41}"/>
          </ac:spMkLst>
        </pc:spChg>
        <pc:spChg chg="mod">
          <ac:chgData name="Nguyen Chi Son" userId="606856d02e9d83ac" providerId="LiveId" clId="{EBE80330-3139-4433-B4E3-A12BD067AE14}" dt="2022-05-23T07:38:26.820" v="650" actId="1035"/>
          <ac:spMkLst>
            <pc:docMk/>
            <pc:sldMk cId="780006894" sldId="880"/>
            <ac:spMk id="35" creationId="{86905E33-4D46-8F36-5CEB-D39A3933A9D3}"/>
          </ac:spMkLst>
        </pc:spChg>
        <pc:graphicFrameChg chg="add mod">
          <ac:chgData name="Nguyen Chi Son" userId="606856d02e9d83ac" providerId="LiveId" clId="{EBE80330-3139-4433-B4E3-A12BD067AE14}" dt="2022-05-23T07:38:26.820" v="650" actId="1035"/>
          <ac:graphicFrameMkLst>
            <pc:docMk/>
            <pc:sldMk cId="780006894" sldId="880"/>
            <ac:graphicFrameMk id="14" creationId="{1449CE65-FE23-1751-CCE6-B78B3042067A}"/>
          </ac:graphicFrameMkLst>
        </pc:graphicFrameChg>
        <pc:picChg chg="add del mod ord">
          <ac:chgData name="Nguyen Chi Son" userId="606856d02e9d83ac" providerId="LiveId" clId="{EBE80330-3139-4433-B4E3-A12BD067AE14}" dt="2022-05-23T07:33:02.192" v="534" actId="478"/>
          <ac:picMkLst>
            <pc:docMk/>
            <pc:sldMk cId="780006894" sldId="880"/>
            <ac:picMk id="4" creationId="{9F70781B-904E-D439-A1A7-0F46F4BA23E1}"/>
          </ac:picMkLst>
        </pc:picChg>
        <pc:picChg chg="add mod ord">
          <ac:chgData name="Nguyen Chi Son" userId="606856d02e9d83ac" providerId="LiveId" clId="{EBE80330-3139-4433-B4E3-A12BD067AE14}" dt="2022-05-23T07:39:00.888" v="660" actId="1076"/>
          <ac:picMkLst>
            <pc:docMk/>
            <pc:sldMk cId="780006894" sldId="880"/>
            <ac:picMk id="21" creationId="{481D9F4D-F3EF-2209-9280-6D892AB28E92}"/>
          </ac:picMkLst>
        </pc:picChg>
        <pc:cxnChg chg="add mod">
          <ac:chgData name="Nguyen Chi Son" userId="606856d02e9d83ac" providerId="LiveId" clId="{EBE80330-3139-4433-B4E3-A12BD067AE14}" dt="2022-05-23T07:38:26.820" v="650" actId="1035"/>
          <ac:cxnSpMkLst>
            <pc:docMk/>
            <pc:sldMk cId="780006894" sldId="880"/>
            <ac:cxnSpMk id="6" creationId="{F6495F48-1BFE-890F-A984-A0F19368D879}"/>
          </ac:cxnSpMkLst>
        </pc:cxnChg>
        <pc:cxnChg chg="add mod">
          <ac:chgData name="Nguyen Chi Son" userId="606856d02e9d83ac" providerId="LiveId" clId="{EBE80330-3139-4433-B4E3-A12BD067AE14}" dt="2022-05-23T07:38:26.820" v="650" actId="1035"/>
          <ac:cxnSpMkLst>
            <pc:docMk/>
            <pc:sldMk cId="780006894" sldId="880"/>
            <ac:cxnSpMk id="9" creationId="{5B949A35-97FF-07BC-6E9D-FC4969F76FBC}"/>
          </ac:cxnSpMkLst>
        </pc:cxnChg>
        <pc:cxnChg chg="add mod">
          <ac:chgData name="Nguyen Chi Son" userId="606856d02e9d83ac" providerId="LiveId" clId="{EBE80330-3139-4433-B4E3-A12BD067AE14}" dt="2022-05-23T07:38:26.820" v="650" actId="1035"/>
          <ac:cxnSpMkLst>
            <pc:docMk/>
            <pc:sldMk cId="780006894" sldId="880"/>
            <ac:cxnSpMk id="15" creationId="{CDF0AE06-AA39-2C8B-9303-A2A10F17B809}"/>
          </ac:cxnSpMkLst>
        </pc:cxnChg>
        <pc:cxnChg chg="add del mod">
          <ac:chgData name="Nguyen Chi Son" userId="606856d02e9d83ac" providerId="LiveId" clId="{EBE80330-3139-4433-B4E3-A12BD067AE14}" dt="2022-05-23T07:33:42.679" v="575" actId="478"/>
          <ac:cxnSpMkLst>
            <pc:docMk/>
            <pc:sldMk cId="780006894" sldId="880"/>
            <ac:cxnSpMk id="18" creationId="{45529678-DAA7-9C5A-05C2-E4B32B1F7A8E}"/>
          </ac:cxnSpMkLst>
        </pc:cxnChg>
        <pc:cxnChg chg="add mod">
          <ac:chgData name="Nguyen Chi Son" userId="606856d02e9d83ac" providerId="LiveId" clId="{EBE80330-3139-4433-B4E3-A12BD067AE14}" dt="2022-05-23T07:38:33.133" v="652" actId="571"/>
          <ac:cxnSpMkLst>
            <pc:docMk/>
            <pc:sldMk cId="780006894" sldId="880"/>
            <ac:cxnSpMk id="28" creationId="{2A6D1FF7-017C-F21A-31B3-EC85579E6D3D}"/>
          </ac:cxnSpMkLst>
        </pc:cxnChg>
        <pc:cxnChg chg="add mod">
          <ac:chgData name="Nguyen Chi Son" userId="606856d02e9d83ac" providerId="LiveId" clId="{EBE80330-3139-4433-B4E3-A12BD067AE14}" dt="2022-05-23T07:38:57.709" v="658" actId="693"/>
          <ac:cxnSpMkLst>
            <pc:docMk/>
            <pc:sldMk cId="780006894" sldId="880"/>
            <ac:cxnSpMk id="29" creationId="{17067C27-B3CB-97E8-403A-2CE5254316C6}"/>
          </ac:cxnSpMkLst>
        </pc:cxnChg>
      </pc:sldChg>
      <pc:sldChg chg="modSp add mod">
        <pc:chgData name="Nguyen Chi Son" userId="606856d02e9d83ac" providerId="LiveId" clId="{EBE80330-3139-4433-B4E3-A12BD067AE14}" dt="2022-05-23T08:15:12.927" v="3933" actId="20577"/>
        <pc:sldMkLst>
          <pc:docMk/>
          <pc:sldMk cId="1612227362" sldId="881"/>
        </pc:sldMkLst>
        <pc:spChg chg="mod">
          <ac:chgData name="Nguyen Chi Son" userId="606856d02e9d83ac" providerId="LiveId" clId="{EBE80330-3139-4433-B4E3-A12BD067AE14}" dt="2022-05-23T08:15:12.927" v="3933" actId="20577"/>
          <ac:spMkLst>
            <pc:docMk/>
            <pc:sldMk cId="1612227362" sldId="881"/>
            <ac:spMk id="2" creationId="{DAF08EC2-5D0D-48D9-855C-A59C0E5ED55B}"/>
          </ac:spMkLst>
        </pc:spChg>
        <pc:spChg chg="mod">
          <ac:chgData name="Nguyen Chi Son" userId="606856d02e9d83ac" providerId="LiveId" clId="{EBE80330-3139-4433-B4E3-A12BD067AE14}" dt="2022-05-23T08:15:08.774" v="3914" actId="20577"/>
          <ac:spMkLst>
            <pc:docMk/>
            <pc:sldMk cId="1612227362" sldId="881"/>
            <ac:spMk id="3" creationId="{8CD51C9F-FCB0-4185-93E6-835FC05E1B10}"/>
          </ac:spMkLst>
        </pc:spChg>
      </pc:sldChg>
      <pc:sldChg chg="addSp delSp modSp add mod modAnim">
        <pc:chgData name="Nguyen Chi Son" userId="606856d02e9d83ac" providerId="LiveId" clId="{EBE80330-3139-4433-B4E3-A12BD067AE14}" dt="2022-06-27T16:43:16.239" v="6109"/>
        <pc:sldMkLst>
          <pc:docMk/>
          <pc:sldMk cId="2380511150" sldId="882"/>
        </pc:sldMkLst>
        <pc:spChg chg="mod">
          <ac:chgData name="Nguyen Chi Son" userId="606856d02e9d83ac" providerId="LiveId" clId="{EBE80330-3139-4433-B4E3-A12BD067AE14}" dt="2022-05-23T08:19:33.977" v="4376" actId="20577"/>
          <ac:spMkLst>
            <pc:docMk/>
            <pc:sldMk cId="2380511150" sldId="882"/>
            <ac:spMk id="2" creationId="{BA8A6260-CA4B-46A9-A06E-C71EE59E6992}"/>
          </ac:spMkLst>
        </pc:spChg>
        <pc:spChg chg="add mod">
          <ac:chgData name="Nguyen Chi Son" userId="606856d02e9d83ac" providerId="LiveId" clId="{EBE80330-3139-4433-B4E3-A12BD067AE14}" dt="2022-05-23T11:16:08.153" v="4440" actId="1076"/>
          <ac:spMkLst>
            <pc:docMk/>
            <pc:sldMk cId="2380511150" sldId="882"/>
            <ac:spMk id="8" creationId="{BD3A41F2-4855-37DB-A0EA-8CF56122A8C2}"/>
          </ac:spMkLst>
        </pc:spChg>
        <pc:spChg chg="del mod">
          <ac:chgData name="Nguyen Chi Son" userId="606856d02e9d83ac" providerId="LiveId" clId="{EBE80330-3139-4433-B4E3-A12BD067AE14}" dt="2022-05-23T11:15:46.109" v="4430" actId="478"/>
          <ac:spMkLst>
            <pc:docMk/>
            <pc:sldMk cId="2380511150" sldId="882"/>
            <ac:spMk id="9" creationId="{E3A1964F-4B9E-0EEC-7228-640C17629044}"/>
          </ac:spMkLst>
        </pc:spChg>
        <pc:spChg chg="add mod">
          <ac:chgData name="Nguyen Chi Son" userId="606856d02e9d83ac" providerId="LiveId" clId="{EBE80330-3139-4433-B4E3-A12BD067AE14}" dt="2022-06-27T16:42:43.520" v="6092" actId="1038"/>
          <ac:spMkLst>
            <pc:docMk/>
            <pc:sldMk cId="2380511150" sldId="882"/>
            <ac:spMk id="11" creationId="{56E1ADE2-3315-F4D2-8536-5C4B16A3B1EA}"/>
          </ac:spMkLst>
        </pc:spChg>
        <pc:spChg chg="add mod">
          <ac:chgData name="Nguyen Chi Son" userId="606856d02e9d83ac" providerId="LiveId" clId="{EBE80330-3139-4433-B4E3-A12BD067AE14}" dt="2022-06-27T16:42:56.655" v="6100" actId="1076"/>
          <ac:spMkLst>
            <pc:docMk/>
            <pc:sldMk cId="2380511150" sldId="882"/>
            <ac:spMk id="13" creationId="{F23B9475-BACB-1E21-07F9-086978654FBB}"/>
          </ac:spMkLst>
        </pc:spChg>
        <pc:spChg chg="add mod">
          <ac:chgData name="Nguyen Chi Son" userId="606856d02e9d83ac" providerId="LiveId" clId="{EBE80330-3139-4433-B4E3-A12BD067AE14}" dt="2022-06-27T16:43:08.652" v="6108" actId="1036"/>
          <ac:spMkLst>
            <pc:docMk/>
            <pc:sldMk cId="2380511150" sldId="882"/>
            <ac:spMk id="14" creationId="{7DBB50B0-524D-E052-7C5A-AFF80A95E51D}"/>
          </ac:spMkLst>
        </pc:spChg>
        <pc:graphicFrameChg chg="add mod">
          <ac:chgData name="Nguyen Chi Son" userId="606856d02e9d83ac" providerId="LiveId" clId="{EBE80330-3139-4433-B4E3-A12BD067AE14}" dt="2022-05-23T11:18:45.589" v="4792"/>
          <ac:graphicFrameMkLst>
            <pc:docMk/>
            <pc:sldMk cId="2380511150" sldId="882"/>
            <ac:graphicFrameMk id="7" creationId="{B1DADA15-8C14-60F8-18D9-D5688254E236}"/>
          </ac:graphicFrameMkLst>
        </pc:graphicFrameChg>
        <pc:picChg chg="add del mod">
          <ac:chgData name="Nguyen Chi Son" userId="606856d02e9d83ac" providerId="LiveId" clId="{EBE80330-3139-4433-B4E3-A12BD067AE14}" dt="2022-05-23T11:15:31.664" v="4427" actId="478"/>
          <ac:picMkLst>
            <pc:docMk/>
            <pc:sldMk cId="2380511150" sldId="882"/>
            <ac:picMk id="4" creationId="{0E285A2B-4A9B-D703-2F21-05F51A508A5A}"/>
          </ac:picMkLst>
        </pc:picChg>
        <pc:picChg chg="add mod">
          <ac:chgData name="Nguyen Chi Son" userId="606856d02e9d83ac" providerId="LiveId" clId="{EBE80330-3139-4433-B4E3-A12BD067AE14}" dt="2022-06-27T16:43:05.223" v="6105" actId="1076"/>
          <ac:picMkLst>
            <pc:docMk/>
            <pc:sldMk cId="2380511150" sldId="882"/>
            <ac:picMk id="4" creationId="{2072273D-AB44-B4AD-64E0-A1687EDAAAF8}"/>
          </ac:picMkLst>
        </pc:picChg>
        <pc:picChg chg="del">
          <ac:chgData name="Nguyen Chi Son" userId="606856d02e9d83ac" providerId="LiveId" clId="{EBE80330-3139-4433-B4E3-A12BD067AE14}" dt="2022-05-23T08:15:15.724" v="3934" actId="478"/>
          <ac:picMkLst>
            <pc:docMk/>
            <pc:sldMk cId="2380511150" sldId="882"/>
            <ac:picMk id="5" creationId="{112F8B35-5FAD-4B0E-ACFC-72BAFBF5BE8B}"/>
          </ac:picMkLst>
        </pc:picChg>
        <pc:picChg chg="add del mod">
          <ac:chgData name="Nguyen Chi Son" userId="606856d02e9d83ac" providerId="LiveId" clId="{EBE80330-3139-4433-B4E3-A12BD067AE14}" dt="2022-06-27T16:41:43.244" v="6073" actId="478"/>
          <ac:picMkLst>
            <pc:docMk/>
            <pc:sldMk cId="2380511150" sldId="882"/>
            <ac:picMk id="10" creationId="{10722464-D81E-4D1C-096D-162D32B3C5CF}"/>
          </ac:picMkLst>
        </pc:picChg>
        <pc:cxnChg chg="add mod">
          <ac:chgData name="Nguyen Chi Son" userId="606856d02e9d83ac" providerId="LiveId" clId="{EBE80330-3139-4433-B4E3-A12BD067AE14}" dt="2022-06-27T16:42:07.615" v="6079" actId="14100"/>
          <ac:cxnSpMkLst>
            <pc:docMk/>
            <pc:sldMk cId="2380511150" sldId="882"/>
            <ac:cxnSpMk id="9" creationId="{3D628583-8B8C-AC08-3813-D00F0AFCAAEE}"/>
          </ac:cxnSpMkLst>
        </pc:cxnChg>
        <pc:cxnChg chg="add mod">
          <ac:chgData name="Nguyen Chi Son" userId="606856d02e9d83ac" providerId="LiveId" clId="{EBE80330-3139-4433-B4E3-A12BD067AE14}" dt="2022-06-27T16:42:39.863" v="6089" actId="571"/>
          <ac:cxnSpMkLst>
            <pc:docMk/>
            <pc:sldMk cId="2380511150" sldId="882"/>
            <ac:cxnSpMk id="12" creationId="{EFDDC601-F647-85B6-C72C-0EB9A65186CD}"/>
          </ac:cxnSpMkLst>
        </pc:cxnChg>
      </pc:sldChg>
      <pc:sldChg chg="modSp add mod">
        <pc:chgData name="Nguyen Chi Son" userId="606856d02e9d83ac" providerId="LiveId" clId="{EBE80330-3139-4433-B4E3-A12BD067AE14}" dt="2022-05-23T11:16:46.617" v="4540" actId="12788"/>
        <pc:sldMkLst>
          <pc:docMk/>
          <pc:sldMk cId="236285017" sldId="883"/>
        </pc:sldMkLst>
        <pc:spChg chg="mod">
          <ac:chgData name="Nguyen Chi Son" userId="606856d02e9d83ac" providerId="LiveId" clId="{EBE80330-3139-4433-B4E3-A12BD067AE14}" dt="2022-05-23T11:16:46.617" v="4540" actId="12788"/>
          <ac:spMkLst>
            <pc:docMk/>
            <pc:sldMk cId="236285017" sldId="883"/>
            <ac:spMk id="2" creationId="{DAF08EC2-5D0D-48D9-855C-A59C0E5ED55B}"/>
          </ac:spMkLst>
        </pc:spChg>
        <pc:spChg chg="mod">
          <ac:chgData name="Nguyen Chi Son" userId="606856d02e9d83ac" providerId="LiveId" clId="{EBE80330-3139-4433-B4E3-A12BD067AE14}" dt="2022-05-23T11:16:27.050" v="4443" actId="20577"/>
          <ac:spMkLst>
            <pc:docMk/>
            <pc:sldMk cId="236285017" sldId="883"/>
            <ac:spMk id="3" creationId="{8CD51C9F-FCB0-4185-93E6-835FC05E1B10}"/>
          </ac:spMkLst>
        </pc:spChg>
      </pc:sldChg>
      <pc:sldChg chg="addSp delSp modSp add mod addAnim delAnim modAnim">
        <pc:chgData name="Nguyen Chi Son" userId="606856d02e9d83ac" providerId="LiveId" clId="{EBE80330-3139-4433-B4E3-A12BD067AE14}" dt="2022-05-23T11:47:57.918" v="6025" actId="1035"/>
        <pc:sldMkLst>
          <pc:docMk/>
          <pc:sldMk cId="373218266" sldId="884"/>
        </pc:sldMkLst>
        <pc:spChg chg="mod">
          <ac:chgData name="Nguyen Chi Son" userId="606856d02e9d83ac" providerId="LiveId" clId="{EBE80330-3139-4433-B4E3-A12BD067AE14}" dt="2022-05-23T11:44:34.793" v="5376" actId="20577"/>
          <ac:spMkLst>
            <pc:docMk/>
            <pc:sldMk cId="373218266" sldId="884"/>
            <ac:spMk id="2" creationId="{BA8A6260-CA4B-46A9-A06E-C71EE59E6992}"/>
          </ac:spMkLst>
        </pc:spChg>
        <pc:spChg chg="del">
          <ac:chgData name="Nguyen Chi Son" userId="606856d02e9d83ac" providerId="LiveId" clId="{EBE80330-3139-4433-B4E3-A12BD067AE14}" dt="2022-05-23T11:16:52.863" v="4542" actId="478"/>
          <ac:spMkLst>
            <pc:docMk/>
            <pc:sldMk cId="373218266" sldId="884"/>
            <ac:spMk id="8" creationId="{BD3A41F2-4855-37DB-A0EA-8CF56122A8C2}"/>
          </ac:spMkLst>
        </pc:spChg>
        <pc:spChg chg="add mod">
          <ac:chgData name="Nguyen Chi Son" userId="606856d02e9d83ac" providerId="LiveId" clId="{EBE80330-3139-4433-B4E3-A12BD067AE14}" dt="2022-05-23T11:47:57.918" v="6025" actId="1035"/>
          <ac:spMkLst>
            <pc:docMk/>
            <pc:sldMk cId="373218266" sldId="884"/>
            <ac:spMk id="27" creationId="{91AE6088-8FD2-5A34-5417-3D996691E667}"/>
          </ac:spMkLst>
        </pc:spChg>
        <pc:graphicFrameChg chg="del">
          <ac:chgData name="Nguyen Chi Son" userId="606856d02e9d83ac" providerId="LiveId" clId="{EBE80330-3139-4433-B4E3-A12BD067AE14}" dt="2022-05-23T11:16:52.863" v="4542" actId="478"/>
          <ac:graphicFrameMkLst>
            <pc:docMk/>
            <pc:sldMk cId="373218266" sldId="884"/>
            <ac:graphicFrameMk id="7" creationId="{B1DADA15-8C14-60F8-18D9-D5688254E236}"/>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13" creationId="{985CEFA6-7D53-74EE-EDDB-AD3FF0382C3A}"/>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0" creationId="{61DC73FD-94AB-72D5-5FE8-FD6BE25AF50C}"/>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4" creationId="{4FD0AAEB-C5B1-D177-694B-DC1CE7B6B99F}"/>
          </ac:graphicFrameMkLst>
        </pc:graphicFrameChg>
        <pc:picChg chg="add del mod">
          <ac:chgData name="Nguyen Chi Son" userId="606856d02e9d83ac" providerId="LiveId" clId="{EBE80330-3139-4433-B4E3-A12BD067AE14}" dt="2022-05-23T11:33:25.066" v="4809" actId="478"/>
          <ac:picMkLst>
            <pc:docMk/>
            <pc:sldMk cId="373218266" sldId="884"/>
            <ac:picMk id="4" creationId="{15D84BD7-D69C-C25F-CE46-D7079CF013E8}"/>
          </ac:picMkLst>
        </pc:picChg>
        <pc:picChg chg="add del mod">
          <ac:chgData name="Nguyen Chi Son" userId="606856d02e9d83ac" providerId="LiveId" clId="{EBE80330-3139-4433-B4E3-A12BD067AE14}" dt="2022-05-23T11:38:52.176" v="4826" actId="478"/>
          <ac:picMkLst>
            <pc:docMk/>
            <pc:sldMk cId="373218266" sldId="884"/>
            <ac:picMk id="6" creationId="{0BD0ECEE-6B4B-86AD-2DC7-E729E8B66C3B}"/>
          </ac:picMkLst>
        </pc:picChg>
        <pc:picChg chg="del">
          <ac:chgData name="Nguyen Chi Son" userId="606856d02e9d83ac" providerId="LiveId" clId="{EBE80330-3139-4433-B4E3-A12BD067AE14}" dt="2022-05-23T11:16:52.863" v="4542" actId="478"/>
          <ac:picMkLst>
            <pc:docMk/>
            <pc:sldMk cId="373218266" sldId="884"/>
            <ac:picMk id="10" creationId="{10722464-D81E-4D1C-096D-162D32B3C5CF}"/>
          </ac:picMkLst>
        </pc:picChg>
        <pc:picChg chg="add del mod ord">
          <ac:chgData name="Nguyen Chi Son" userId="606856d02e9d83ac" providerId="LiveId" clId="{EBE80330-3139-4433-B4E3-A12BD067AE14}" dt="2022-05-23T11:43:26.689" v="4859" actId="478"/>
          <ac:picMkLst>
            <pc:docMk/>
            <pc:sldMk cId="373218266" sldId="884"/>
            <ac:picMk id="16" creationId="{763B31A2-C620-5357-7AC4-20BEA536150D}"/>
          </ac:picMkLst>
        </pc:picChg>
        <pc:picChg chg="add mod">
          <ac:chgData name="Nguyen Chi Son" userId="606856d02e9d83ac" providerId="LiveId" clId="{EBE80330-3139-4433-B4E3-A12BD067AE14}" dt="2022-05-23T11:47:57.918" v="6025" actId="1035"/>
          <ac:picMkLst>
            <pc:docMk/>
            <pc:sldMk cId="373218266" sldId="884"/>
            <ac:picMk id="26" creationId="{680CBB14-451F-DF67-BAAE-1F08E3586415}"/>
          </ac:picMkLst>
        </pc:picChg>
        <pc:cxnChg chg="add del mod">
          <ac:chgData name="Nguyen Chi Son" userId="606856d02e9d83ac" providerId="LiveId" clId="{EBE80330-3139-4433-B4E3-A12BD067AE14}" dt="2022-05-23T11:43:26.689" v="4859" actId="478"/>
          <ac:cxnSpMkLst>
            <pc:docMk/>
            <pc:sldMk cId="373218266" sldId="884"/>
            <ac:cxnSpMk id="11" creationId="{EC5C7197-F309-85BC-5247-173121B221BE}"/>
          </ac:cxnSpMkLst>
        </pc:cxnChg>
        <pc:cxnChg chg="add del mod">
          <ac:chgData name="Nguyen Chi Son" userId="606856d02e9d83ac" providerId="LiveId" clId="{EBE80330-3139-4433-B4E3-A12BD067AE14}" dt="2022-05-23T11:34:10.947" v="4825" actId="478"/>
          <ac:cxnSpMkLst>
            <pc:docMk/>
            <pc:sldMk cId="373218266" sldId="884"/>
            <ac:cxnSpMk id="14" creationId="{B1537947-EAC7-A171-82ED-0FF57E88B104}"/>
          </ac:cxnSpMkLst>
        </pc:cxnChg>
        <pc:cxnChg chg="add del mod">
          <ac:chgData name="Nguyen Chi Son" userId="606856d02e9d83ac" providerId="LiveId" clId="{EBE80330-3139-4433-B4E3-A12BD067AE14}" dt="2022-05-23T11:43:26.689" v="4859" actId="478"/>
          <ac:cxnSpMkLst>
            <pc:docMk/>
            <pc:sldMk cId="373218266" sldId="884"/>
            <ac:cxnSpMk id="18" creationId="{5045AFF1-B106-0453-1D2B-B88C03D4B73C}"/>
          </ac:cxnSpMkLst>
        </pc:cxnChg>
        <pc:cxnChg chg="add del mod">
          <ac:chgData name="Nguyen Chi Son" userId="606856d02e9d83ac" providerId="LiveId" clId="{EBE80330-3139-4433-B4E3-A12BD067AE14}" dt="2022-05-23T11:43:26.689" v="4859" actId="478"/>
          <ac:cxnSpMkLst>
            <pc:docMk/>
            <pc:sldMk cId="373218266" sldId="884"/>
            <ac:cxnSpMk id="21" creationId="{E37EE9FB-B88F-F756-F3A9-F374CA58C83C}"/>
          </ac:cxnSpMkLst>
        </pc:cxnChg>
      </pc:sldChg>
    </pc:docChg>
  </pc:docChgLst>
  <pc:docChgLst>
    <pc:chgData name="Nguyen Chi Son" userId="606856d02e9d83ac" providerId="LiveId" clId="{BE16DB02-8C76-4369-B962-4C62D34E4EEA}"/>
    <pc:docChg chg="custSel addSld modSld">
      <pc:chgData name="Nguyen Chi Son" userId="606856d02e9d83ac" providerId="LiveId" clId="{BE16DB02-8C76-4369-B962-4C62D34E4EEA}" dt="2021-10-12T15:50:11.153" v="5497" actId="20577"/>
      <pc:docMkLst>
        <pc:docMk/>
      </pc:docMkLst>
      <pc:sldChg chg="modSp mod">
        <pc:chgData name="Nguyen Chi Son" userId="606856d02e9d83ac" providerId="LiveId" clId="{BE16DB02-8C76-4369-B962-4C62D34E4EEA}" dt="2021-10-12T15:08:20.149" v="82" actId="255"/>
        <pc:sldMkLst>
          <pc:docMk/>
          <pc:sldMk cId="2922349590" sldId="256"/>
        </pc:sldMkLst>
        <pc:spChg chg="mod">
          <ac:chgData name="Nguyen Chi Son" userId="606856d02e9d83ac" providerId="LiveId" clId="{BE16DB02-8C76-4369-B962-4C62D34E4EEA}" dt="2021-10-12T15:08:20.149" v="82" actId="255"/>
          <ac:spMkLst>
            <pc:docMk/>
            <pc:sldMk cId="2922349590" sldId="256"/>
            <ac:spMk id="136" creationId="{C574B640-0199-463F-87CA-8E3956B46E10}"/>
          </ac:spMkLst>
        </pc:spChg>
      </pc:sldChg>
      <pc:sldChg chg="modSp mod">
        <pc:chgData name="Nguyen Chi Son" userId="606856d02e9d83ac" providerId="LiveId" clId="{BE16DB02-8C76-4369-B962-4C62D34E4EEA}" dt="2021-10-12T15:10:37.712" v="105" actId="20577"/>
        <pc:sldMkLst>
          <pc:docMk/>
          <pc:sldMk cId="2812505328" sldId="362"/>
        </pc:sldMkLst>
        <pc:spChg chg="mod">
          <ac:chgData name="Nguyen Chi Son" userId="606856d02e9d83ac" providerId="LiveId" clId="{BE16DB02-8C76-4369-B962-4C62D34E4EEA}" dt="2021-10-12T15:10:37.712" v="105" actId="20577"/>
          <ac:spMkLst>
            <pc:docMk/>
            <pc:sldMk cId="2812505328" sldId="362"/>
            <ac:spMk id="2" creationId="{DAF08EC2-5D0D-48D9-855C-A59C0E5ED55B}"/>
          </ac:spMkLst>
        </pc:spChg>
      </pc:sldChg>
      <pc:sldChg chg="addSp delSp modSp mod">
        <pc:chgData name="Nguyen Chi Son" userId="606856d02e9d83ac" providerId="LiveId" clId="{BE16DB02-8C76-4369-B962-4C62D34E4EEA}" dt="2021-10-12T15:23:49.685" v="1829" actId="20577"/>
        <pc:sldMkLst>
          <pc:docMk/>
          <pc:sldMk cId="3298182474" sldId="547"/>
        </pc:sldMkLst>
        <pc:spChg chg="mod">
          <ac:chgData name="Nguyen Chi Son" userId="606856d02e9d83ac" providerId="LiveId" clId="{BE16DB02-8C76-4369-B962-4C62D34E4EEA}" dt="2021-10-12T15:11:27.435" v="265" actId="20577"/>
          <ac:spMkLst>
            <pc:docMk/>
            <pc:sldMk cId="3298182474" sldId="547"/>
            <ac:spMk id="2" creationId="{BA8A6260-CA4B-46A9-A06E-C71EE59E6992}"/>
          </ac:spMkLst>
        </pc:spChg>
        <pc:spChg chg="mod">
          <ac:chgData name="Nguyen Chi Son" userId="606856d02e9d83ac" providerId="LiveId" clId="{BE16DB02-8C76-4369-B962-4C62D34E4EEA}" dt="2021-10-12T15:21:28.939" v="1023" actId="207"/>
          <ac:spMkLst>
            <pc:docMk/>
            <pc:sldMk cId="3298182474" sldId="547"/>
            <ac:spMk id="7" creationId="{CF632240-EE73-4E45-BA66-6CA6C40409AF}"/>
          </ac:spMkLst>
        </pc:spChg>
        <pc:spChg chg="del">
          <ac:chgData name="Nguyen Chi Son" userId="606856d02e9d83ac" providerId="LiveId" clId="{BE16DB02-8C76-4369-B962-4C62D34E4EEA}" dt="2021-10-12T15:11:14.505" v="135" actId="478"/>
          <ac:spMkLst>
            <pc:docMk/>
            <pc:sldMk cId="3298182474" sldId="547"/>
            <ac:spMk id="8" creationId="{528EE5ED-EA1C-459C-BF71-590A3ADCFD9D}"/>
          </ac:spMkLst>
        </pc:spChg>
        <pc:spChg chg="add mod">
          <ac:chgData name="Nguyen Chi Son" userId="606856d02e9d83ac" providerId="LiveId" clId="{BE16DB02-8C76-4369-B962-4C62D34E4EEA}" dt="2021-10-12T15:16:51.440" v="562" actId="571"/>
          <ac:spMkLst>
            <pc:docMk/>
            <pc:sldMk cId="3298182474" sldId="547"/>
            <ac:spMk id="9" creationId="{40854511-88CB-46AD-B032-86C8945C40D4}"/>
          </ac:spMkLst>
        </pc:spChg>
        <pc:spChg chg="add mod">
          <ac:chgData name="Nguyen Chi Son" userId="606856d02e9d83ac" providerId="LiveId" clId="{BE16DB02-8C76-4369-B962-4C62D34E4EEA}" dt="2021-10-12T15:21:32.986" v="1024" actId="207"/>
          <ac:spMkLst>
            <pc:docMk/>
            <pc:sldMk cId="3298182474" sldId="547"/>
            <ac:spMk id="11" creationId="{0E59A2E7-621A-42C1-8E81-C8083687088B}"/>
          </ac:spMkLst>
        </pc:spChg>
        <pc:spChg chg="add mod">
          <ac:chgData name="Nguyen Chi Son" userId="606856d02e9d83ac" providerId="LiveId" clId="{BE16DB02-8C76-4369-B962-4C62D34E4EEA}" dt="2021-10-12T15:23:49.685" v="1829" actId="20577"/>
          <ac:spMkLst>
            <pc:docMk/>
            <pc:sldMk cId="3298182474" sldId="547"/>
            <ac:spMk id="13" creationId="{A1F05AB6-6F21-4D52-B849-E0B5A3D4629A}"/>
          </ac:spMkLst>
        </pc:spChg>
        <pc:picChg chg="del">
          <ac:chgData name="Nguyen Chi Son" userId="606856d02e9d83ac" providerId="LiveId" clId="{BE16DB02-8C76-4369-B962-4C62D34E4EEA}" dt="2021-10-12T15:11:13.229" v="134" actId="478"/>
          <ac:picMkLst>
            <pc:docMk/>
            <pc:sldMk cId="3298182474" sldId="547"/>
            <ac:picMk id="5" creationId="{5E9AE56D-8530-4F15-B3B2-B1842EEAB76A}"/>
          </ac:picMkLst>
        </pc:picChg>
        <pc:picChg chg="del">
          <ac:chgData name="Nguyen Chi Son" userId="606856d02e9d83ac" providerId="LiveId" clId="{BE16DB02-8C76-4369-B962-4C62D34E4EEA}" dt="2021-10-12T15:11:12.792" v="133" actId="478"/>
          <ac:picMkLst>
            <pc:docMk/>
            <pc:sldMk cId="3298182474" sldId="547"/>
            <ac:picMk id="6" creationId="{F3576036-A3D2-4364-A527-D17001D3E79F}"/>
          </ac:picMkLst>
        </pc:picChg>
        <pc:picChg chg="add mod">
          <ac:chgData name="Nguyen Chi Son" userId="606856d02e9d83ac" providerId="LiveId" clId="{BE16DB02-8C76-4369-B962-4C62D34E4EEA}" dt="2021-10-12T15:16:51.440" v="562" actId="571"/>
          <ac:picMkLst>
            <pc:docMk/>
            <pc:sldMk cId="3298182474" sldId="547"/>
            <ac:picMk id="10" creationId="{BB979E39-2BD8-40AD-8345-ED757D07F8C3}"/>
          </ac:picMkLst>
        </pc:picChg>
        <pc:picChg chg="add mod">
          <ac:chgData name="Nguyen Chi Son" userId="606856d02e9d83ac" providerId="LiveId" clId="{BE16DB02-8C76-4369-B962-4C62D34E4EEA}" dt="2021-10-12T15:21:13.268" v="1018" actId="1035"/>
          <ac:picMkLst>
            <pc:docMk/>
            <pc:sldMk cId="3298182474" sldId="547"/>
            <ac:picMk id="1026" creationId="{738B9090-97ED-476D-B3D4-DB890F7DEF89}"/>
          </ac:picMkLst>
        </pc:picChg>
        <pc:picChg chg="add mod">
          <ac:chgData name="Nguyen Chi Son" userId="606856d02e9d83ac" providerId="LiveId" clId="{BE16DB02-8C76-4369-B962-4C62D34E4EEA}" dt="2021-10-12T15:21:13.268" v="1018" actId="1035"/>
          <ac:picMkLst>
            <pc:docMk/>
            <pc:sldMk cId="3298182474" sldId="547"/>
            <ac:picMk id="1028" creationId="{58F1461E-FC0D-4DA4-B5E8-799D8B592AE5}"/>
          </ac:picMkLst>
        </pc:picChg>
        <pc:picChg chg="add mod">
          <ac:chgData name="Nguyen Chi Son" userId="606856d02e9d83ac" providerId="LiveId" clId="{BE16DB02-8C76-4369-B962-4C62D34E4EEA}" dt="2021-10-12T15:21:13.268" v="1018" actId="1035"/>
          <ac:picMkLst>
            <pc:docMk/>
            <pc:sldMk cId="3298182474" sldId="547"/>
            <ac:picMk id="1030" creationId="{102AA4A5-BA3D-4ED1-BCC6-2F941822B4D1}"/>
          </ac:picMkLst>
        </pc:picChg>
      </pc:sldChg>
      <pc:sldChg chg="addSp delSp modSp mod">
        <pc:chgData name="Nguyen Chi Son" userId="606856d02e9d83ac" providerId="LiveId" clId="{BE16DB02-8C76-4369-B962-4C62D34E4EEA}" dt="2021-10-12T15:33:56.255" v="2721" actId="207"/>
        <pc:sldMkLst>
          <pc:docMk/>
          <pc:sldMk cId="3023646297" sldId="614"/>
        </pc:sldMkLst>
        <pc:spChg chg="mod">
          <ac:chgData name="Nguyen Chi Son" userId="606856d02e9d83ac" providerId="LiveId" clId="{BE16DB02-8C76-4369-B962-4C62D34E4EEA}" dt="2021-10-12T15:28:19.392" v="2187" actId="20577"/>
          <ac:spMkLst>
            <pc:docMk/>
            <pc:sldMk cId="3023646297" sldId="614"/>
            <ac:spMk id="2" creationId="{BA8A6260-CA4B-46A9-A06E-C71EE59E6992}"/>
          </ac:spMkLst>
        </pc:spChg>
        <pc:spChg chg="add mod">
          <ac:chgData name="Nguyen Chi Son" userId="606856d02e9d83ac" providerId="LiveId" clId="{BE16DB02-8C76-4369-B962-4C62D34E4EEA}" dt="2021-10-12T15:33:56.255" v="2721" actId="207"/>
          <ac:spMkLst>
            <pc:docMk/>
            <pc:sldMk cId="3023646297" sldId="614"/>
            <ac:spMk id="9" creationId="{0A435016-268D-49D1-8B57-6BD98FB8EBD9}"/>
          </ac:spMkLst>
        </pc:spChg>
        <pc:picChg chg="add del mod">
          <ac:chgData name="Nguyen Chi Son" userId="606856d02e9d83ac" providerId="LiveId" clId="{BE16DB02-8C76-4369-B962-4C62D34E4EEA}" dt="2021-10-12T15:27:26.754" v="2000" actId="478"/>
          <ac:picMkLst>
            <pc:docMk/>
            <pc:sldMk cId="3023646297" sldId="614"/>
            <ac:picMk id="4" creationId="{0A973C47-5DA8-4D3E-9999-0E91F332F876}"/>
          </ac:picMkLst>
        </pc:picChg>
        <pc:picChg chg="add mod modCrop">
          <ac:chgData name="Nguyen Chi Son" userId="606856d02e9d83ac" providerId="LiveId" clId="{BE16DB02-8C76-4369-B962-4C62D34E4EEA}" dt="2021-10-12T15:33:25.365" v="2714" actId="1076"/>
          <ac:picMkLst>
            <pc:docMk/>
            <pc:sldMk cId="3023646297" sldId="614"/>
            <ac:picMk id="6" creationId="{F4ADB876-31CA-4F54-9853-F72A623A5823}"/>
          </ac:picMkLst>
        </pc:picChg>
        <pc:picChg chg="del">
          <ac:chgData name="Nguyen Chi Son" userId="606856d02e9d83ac" providerId="LiveId" clId="{BE16DB02-8C76-4369-B962-4C62D34E4EEA}" dt="2021-10-12T15:24:16.708" v="1910" actId="478"/>
          <ac:picMkLst>
            <pc:docMk/>
            <pc:sldMk cId="3023646297" sldId="614"/>
            <ac:picMk id="12" creationId="{9B9EC51C-3591-4FF4-ADDB-1CF1D9A9DD81}"/>
          </ac:picMkLst>
        </pc:picChg>
        <pc:picChg chg="del">
          <ac:chgData name="Nguyen Chi Son" userId="606856d02e9d83ac" providerId="LiveId" clId="{BE16DB02-8C76-4369-B962-4C62D34E4EEA}" dt="2021-10-12T15:24:14.216" v="1909" actId="478"/>
          <ac:picMkLst>
            <pc:docMk/>
            <pc:sldMk cId="3023646297" sldId="614"/>
            <ac:picMk id="1026" creationId="{310F6338-0061-4384-AB4B-3E1FC47C01A2}"/>
          </ac:picMkLst>
        </pc:picChg>
      </pc:sldChg>
      <pc:sldChg chg="modSp mod">
        <pc:chgData name="Nguyen Chi Son" userId="606856d02e9d83ac" providerId="LiveId" clId="{BE16DB02-8C76-4369-B962-4C62D34E4EEA}" dt="2021-10-12T15:24:10.091" v="1908" actId="1036"/>
        <pc:sldMkLst>
          <pc:docMk/>
          <pc:sldMk cId="3607990327" sldId="616"/>
        </pc:sldMkLst>
        <pc:spChg chg="mod">
          <ac:chgData name="Nguyen Chi Son" userId="606856d02e9d83ac" providerId="LiveId" clId="{BE16DB02-8C76-4369-B962-4C62D34E4EEA}" dt="2021-10-12T15:24:05.216" v="1884" actId="20577"/>
          <ac:spMkLst>
            <pc:docMk/>
            <pc:sldMk cId="3607990327" sldId="616"/>
            <ac:spMk id="2" creationId="{DAF08EC2-5D0D-48D9-855C-A59C0E5ED55B}"/>
          </ac:spMkLst>
        </pc:spChg>
        <pc:spChg chg="mod">
          <ac:chgData name="Nguyen Chi Son" userId="606856d02e9d83ac" providerId="LiveId" clId="{BE16DB02-8C76-4369-B962-4C62D34E4EEA}" dt="2021-10-12T15:24:10.091" v="1908" actId="1036"/>
          <ac:spMkLst>
            <pc:docMk/>
            <pc:sldMk cId="3607990327" sldId="616"/>
            <ac:spMk id="3" creationId="{8CD51C9F-FCB0-4185-93E6-835FC05E1B10}"/>
          </ac:spMkLst>
        </pc:spChg>
      </pc:sldChg>
      <pc:sldChg chg="addSp modSp mod modAnim">
        <pc:chgData name="Nguyen Chi Son" userId="606856d02e9d83ac" providerId="LiveId" clId="{BE16DB02-8C76-4369-B962-4C62D34E4EEA}" dt="2021-10-12T15:48:52.233" v="5473"/>
        <pc:sldMkLst>
          <pc:docMk/>
          <pc:sldMk cId="3964383563" sldId="716"/>
        </pc:sldMkLst>
        <pc:spChg chg="mod">
          <ac:chgData name="Nguyen Chi Son" userId="606856d02e9d83ac" providerId="LiveId" clId="{BE16DB02-8C76-4369-B962-4C62D34E4EEA}" dt="2021-10-12T15:23:44.326" v="1813" actId="20577"/>
          <ac:spMkLst>
            <pc:docMk/>
            <pc:sldMk cId="3964383563" sldId="716"/>
            <ac:spMk id="14" creationId="{A530074C-9975-4D4F-AC15-005B11433C74}"/>
          </ac:spMkLst>
        </pc:spChg>
        <pc:spChg chg="mod">
          <ac:chgData name="Nguyen Chi Son" userId="606856d02e9d83ac" providerId="LiveId" clId="{BE16DB02-8C76-4369-B962-4C62D34E4EEA}" dt="2021-10-12T15:22:46.322" v="1293" actId="1036"/>
          <ac:spMkLst>
            <pc:docMk/>
            <pc:sldMk cId="3964383563" sldId="716"/>
            <ac:spMk id="15" creationId="{EC5263CE-BE2F-44C4-BD89-2666D2873C33}"/>
          </ac:spMkLst>
        </pc:spChg>
        <pc:spChg chg="mod">
          <ac:chgData name="Nguyen Chi Son" userId="606856d02e9d83ac" providerId="LiveId" clId="{BE16DB02-8C76-4369-B962-4C62D34E4EEA}" dt="2021-10-12T15:22:42.010" v="1283" actId="20577"/>
          <ac:spMkLst>
            <pc:docMk/>
            <pc:sldMk cId="3964383563" sldId="716"/>
            <ac:spMk id="19" creationId="{9C339D16-68E4-43C4-A62E-D0146138D23B}"/>
          </ac:spMkLst>
        </pc:spChg>
        <pc:picChg chg="add mod">
          <ac:chgData name="Nguyen Chi Son" userId="606856d02e9d83ac" providerId="LiveId" clId="{BE16DB02-8C76-4369-B962-4C62D34E4EEA}" dt="2021-10-12T15:48:45.108" v="5471" actId="1076"/>
          <ac:picMkLst>
            <pc:docMk/>
            <pc:sldMk cId="3964383563" sldId="716"/>
            <ac:picMk id="6" creationId="{DE3022AF-48EB-49FE-8CE8-F8A7272039EC}"/>
          </ac:picMkLst>
        </pc:picChg>
        <pc:picChg chg="add mod">
          <ac:chgData name="Nguyen Chi Son" userId="606856d02e9d83ac" providerId="LiveId" clId="{BE16DB02-8C76-4369-B962-4C62D34E4EEA}" dt="2021-10-12T15:48:45.108" v="5471" actId="1076"/>
          <ac:picMkLst>
            <pc:docMk/>
            <pc:sldMk cId="3964383563" sldId="716"/>
            <ac:picMk id="7" creationId="{3A6A3E84-FCB4-4246-801E-AB686CD7FFDE}"/>
          </ac:picMkLst>
        </pc:picChg>
        <pc:picChg chg="add mod">
          <ac:chgData name="Nguyen Chi Son" userId="606856d02e9d83ac" providerId="LiveId" clId="{BE16DB02-8C76-4369-B962-4C62D34E4EEA}" dt="2021-10-12T15:48:45.108" v="5471" actId="1076"/>
          <ac:picMkLst>
            <pc:docMk/>
            <pc:sldMk cId="3964383563" sldId="716"/>
            <ac:picMk id="8" creationId="{C50E3AB7-F288-482A-A051-3F1B40A7A38B}"/>
          </ac:picMkLst>
        </pc:picChg>
      </pc:sldChg>
      <pc:sldChg chg="delSp modSp mod modAnim">
        <pc:chgData name="Nguyen Chi Son" userId="606856d02e9d83ac" providerId="LiveId" clId="{BE16DB02-8C76-4369-B962-4C62D34E4EEA}" dt="2021-10-12T15:49:45.091" v="5496" actId="20577"/>
        <pc:sldMkLst>
          <pc:docMk/>
          <pc:sldMk cId="2132589863" sldId="717"/>
        </pc:sldMkLst>
        <pc:spChg chg="mod">
          <ac:chgData name="Nguyen Chi Son" userId="606856d02e9d83ac" providerId="LiveId" clId="{BE16DB02-8C76-4369-B962-4C62D34E4EEA}" dt="2021-10-12T15:49:45.091" v="5496" actId="20577"/>
          <ac:spMkLst>
            <pc:docMk/>
            <pc:sldMk cId="2132589863" sldId="717"/>
            <ac:spMk id="14" creationId="{A530074C-9975-4D4F-AC15-005B11433C74}"/>
          </ac:spMkLst>
        </pc:spChg>
        <pc:spChg chg="mod">
          <ac:chgData name="Nguyen Chi Son" userId="606856d02e9d83ac" providerId="LiveId" clId="{BE16DB02-8C76-4369-B962-4C62D34E4EEA}" dt="2021-10-12T15:37:41.789" v="4094" actId="1035"/>
          <ac:spMkLst>
            <pc:docMk/>
            <pc:sldMk cId="2132589863" sldId="717"/>
            <ac:spMk id="15" creationId="{EC5263CE-BE2F-44C4-BD89-2666D2873C33}"/>
          </ac:spMkLst>
        </pc:spChg>
        <pc:spChg chg="mod">
          <ac:chgData name="Nguyen Chi Son" userId="606856d02e9d83ac" providerId="LiveId" clId="{BE16DB02-8C76-4369-B962-4C62D34E4EEA}" dt="2021-10-12T15:37:38.243" v="4070" actId="20577"/>
          <ac:spMkLst>
            <pc:docMk/>
            <pc:sldMk cId="2132589863" sldId="717"/>
            <ac:spMk id="19" creationId="{9C339D16-68E4-43C4-A62E-D0146138D23B}"/>
          </ac:spMkLst>
        </pc:spChg>
        <pc:picChg chg="del">
          <ac:chgData name="Nguyen Chi Son" userId="606856d02e9d83ac" providerId="LiveId" clId="{BE16DB02-8C76-4369-B962-4C62D34E4EEA}" dt="2021-10-12T15:34:33.385" v="2722" actId="478"/>
          <ac:picMkLst>
            <pc:docMk/>
            <pc:sldMk cId="2132589863" sldId="717"/>
            <ac:picMk id="6" creationId="{E2DB30ED-A651-4A99-99FF-98B5DFD609B0}"/>
          </ac:picMkLst>
        </pc:picChg>
      </pc:sldChg>
      <pc:sldChg chg="modSp add mod">
        <pc:chgData name="Nguyen Chi Son" userId="606856d02e9d83ac" providerId="LiveId" clId="{BE16DB02-8C76-4369-B962-4C62D34E4EEA}" dt="2021-10-12T15:38:56.872" v="4321" actId="20577"/>
        <pc:sldMkLst>
          <pc:docMk/>
          <pc:sldMk cId="2563395140" sldId="718"/>
        </pc:sldMkLst>
        <pc:spChg chg="mod">
          <ac:chgData name="Nguyen Chi Son" userId="606856d02e9d83ac" providerId="LiveId" clId="{BE16DB02-8C76-4369-B962-4C62D34E4EEA}" dt="2021-10-12T15:38:56.872" v="4321" actId="20577"/>
          <ac:spMkLst>
            <pc:docMk/>
            <pc:sldMk cId="2563395140" sldId="718"/>
            <ac:spMk id="2" creationId="{DAF08EC2-5D0D-48D9-855C-A59C0E5ED55B}"/>
          </ac:spMkLst>
        </pc:spChg>
        <pc:spChg chg="mod">
          <ac:chgData name="Nguyen Chi Son" userId="606856d02e9d83ac" providerId="LiveId" clId="{BE16DB02-8C76-4369-B962-4C62D34E4EEA}" dt="2021-10-12T15:38:52.183" v="4278" actId="20577"/>
          <ac:spMkLst>
            <pc:docMk/>
            <pc:sldMk cId="2563395140" sldId="718"/>
            <ac:spMk id="3" creationId="{8CD51C9F-FCB0-4185-93E6-835FC05E1B10}"/>
          </ac:spMkLst>
        </pc:spChg>
      </pc:sldChg>
      <pc:sldChg chg="addSp delSp modSp add mod modAnim">
        <pc:chgData name="Nguyen Chi Son" userId="606856d02e9d83ac" providerId="LiveId" clId="{BE16DB02-8C76-4369-B962-4C62D34E4EEA}" dt="2021-10-12T15:49:01.082" v="5474"/>
        <pc:sldMkLst>
          <pc:docMk/>
          <pc:sldMk cId="1775800129" sldId="719"/>
        </pc:sldMkLst>
        <pc:spChg chg="mod">
          <ac:chgData name="Nguyen Chi Son" userId="606856d02e9d83ac" providerId="LiveId" clId="{BE16DB02-8C76-4369-B962-4C62D34E4EEA}" dt="2021-10-12T15:39:23.394" v="4486" actId="20577"/>
          <ac:spMkLst>
            <pc:docMk/>
            <pc:sldMk cId="1775800129" sldId="719"/>
            <ac:spMk id="2" creationId="{BA8A6260-CA4B-46A9-A06E-C71EE59E6992}"/>
          </ac:spMkLst>
        </pc:spChg>
        <pc:spChg chg="add mod">
          <ac:chgData name="Nguyen Chi Son" userId="606856d02e9d83ac" providerId="LiveId" clId="{BE16DB02-8C76-4369-B962-4C62D34E4EEA}" dt="2021-10-12T15:42:14.967" v="4865" actId="207"/>
          <ac:spMkLst>
            <pc:docMk/>
            <pc:sldMk cId="1775800129" sldId="719"/>
            <ac:spMk id="8" creationId="{535DF136-E233-4A03-B7AD-044EB6D9A3FE}"/>
          </ac:spMkLst>
        </pc:spChg>
        <pc:spChg chg="mod">
          <ac:chgData name="Nguyen Chi Son" userId="606856d02e9d83ac" providerId="LiveId" clId="{BE16DB02-8C76-4369-B962-4C62D34E4EEA}" dt="2021-10-12T15:42:14.967" v="4865" actId="207"/>
          <ac:spMkLst>
            <pc:docMk/>
            <pc:sldMk cId="1775800129" sldId="719"/>
            <ac:spMk id="9" creationId="{0A435016-268D-49D1-8B57-6BD98FB8EBD9}"/>
          </ac:spMkLst>
        </pc:spChg>
        <pc:picChg chg="add mod">
          <ac:chgData name="Nguyen Chi Son" userId="606856d02e9d83ac" providerId="LiveId" clId="{BE16DB02-8C76-4369-B962-4C62D34E4EEA}" dt="2021-10-12T15:42:00.589" v="4861" actId="1076"/>
          <ac:picMkLst>
            <pc:docMk/>
            <pc:sldMk cId="1775800129" sldId="719"/>
            <ac:picMk id="5" creationId="{941E28AC-C8D1-49F9-B26E-F771C07652D3}"/>
          </ac:picMkLst>
        </pc:picChg>
        <pc:picChg chg="del">
          <ac:chgData name="Nguyen Chi Son" userId="606856d02e9d83ac" providerId="LiveId" clId="{BE16DB02-8C76-4369-B962-4C62D34E4EEA}" dt="2021-10-12T15:39:01.139" v="4323" actId="478"/>
          <ac:picMkLst>
            <pc:docMk/>
            <pc:sldMk cId="1775800129" sldId="719"/>
            <ac:picMk id="6" creationId="{F4ADB876-31CA-4F54-9853-F72A623A5823}"/>
          </ac:picMkLst>
        </pc:picChg>
        <pc:picChg chg="add mod">
          <ac:chgData name="Nguyen Chi Son" userId="606856d02e9d83ac" providerId="LiveId" clId="{BE16DB02-8C76-4369-B962-4C62D34E4EEA}" dt="2021-10-12T15:41:56.287" v="4860" actId="1076"/>
          <ac:picMkLst>
            <pc:docMk/>
            <pc:sldMk cId="1775800129" sldId="719"/>
            <ac:picMk id="7" creationId="{4B536C8D-AEED-4657-845A-BE2DE2B651B9}"/>
          </ac:picMkLst>
        </pc:picChg>
      </pc:sldChg>
      <pc:sldChg chg="addSp delSp modSp add mod modAnim">
        <pc:chgData name="Nguyen Chi Son" userId="606856d02e9d83ac" providerId="LiveId" clId="{BE16DB02-8C76-4369-B962-4C62D34E4EEA}" dt="2021-10-12T15:50:11.153" v="5497" actId="20577"/>
        <pc:sldMkLst>
          <pc:docMk/>
          <pc:sldMk cId="358649922" sldId="720"/>
        </pc:sldMkLst>
        <pc:spChg chg="add del">
          <ac:chgData name="Nguyen Chi Son" userId="606856d02e9d83ac" providerId="LiveId" clId="{BE16DB02-8C76-4369-B962-4C62D34E4EEA}" dt="2021-10-12T15:45:59.313" v="5243" actId="478"/>
          <ac:spMkLst>
            <pc:docMk/>
            <pc:sldMk cId="358649922" sldId="720"/>
            <ac:spMk id="2" creationId="{8283F6B5-1DD6-46A0-B64B-D4BA1128564D}"/>
          </ac:spMkLst>
        </pc:spChg>
        <pc:spChg chg="mod">
          <ac:chgData name="Nguyen Chi Son" userId="606856d02e9d83ac" providerId="LiveId" clId="{BE16DB02-8C76-4369-B962-4C62D34E4EEA}" dt="2021-10-12T15:50:11.153" v="5497" actId="20577"/>
          <ac:spMkLst>
            <pc:docMk/>
            <pc:sldMk cId="358649922" sldId="720"/>
            <ac:spMk id="14" creationId="{A530074C-9975-4D4F-AC15-005B11433C74}"/>
          </ac:spMkLst>
        </pc:spChg>
        <pc:spChg chg="mod">
          <ac:chgData name="Nguyen Chi Son" userId="606856d02e9d83ac" providerId="LiveId" clId="{BE16DB02-8C76-4369-B962-4C62D34E4EEA}" dt="2021-10-12T15:42:38.132" v="5009" actId="1035"/>
          <ac:spMkLst>
            <pc:docMk/>
            <pc:sldMk cId="358649922" sldId="720"/>
            <ac:spMk id="15" creationId="{EC5263CE-BE2F-44C4-BD89-2666D2873C33}"/>
          </ac:spMkLst>
        </pc:spChg>
        <pc:spChg chg="mod">
          <ac:chgData name="Nguyen Chi Son" userId="606856d02e9d83ac" providerId="LiveId" clId="{BE16DB02-8C76-4369-B962-4C62D34E4EEA}" dt="2021-10-12T15:42:34.072" v="4978" actId="20577"/>
          <ac:spMkLst>
            <pc:docMk/>
            <pc:sldMk cId="358649922" sldId="720"/>
            <ac:spMk id="19" creationId="{9C339D16-68E4-43C4-A62E-D0146138D23B}"/>
          </ac:spMkLst>
        </pc:spChg>
        <pc:picChg chg="add mod">
          <ac:chgData name="Nguyen Chi Son" userId="606856d02e9d83ac" providerId="LiveId" clId="{BE16DB02-8C76-4369-B962-4C62D34E4EEA}" dt="2021-10-12T15:47:58.110" v="5458" actId="1076"/>
          <ac:picMkLst>
            <pc:docMk/>
            <pc:sldMk cId="358649922" sldId="720"/>
            <ac:picMk id="6" creationId="{20004E69-971B-42CA-AA9D-0F86947414D1}"/>
          </ac:picMkLst>
        </pc:picChg>
        <pc:picChg chg="add mod">
          <ac:chgData name="Nguyen Chi Son" userId="606856d02e9d83ac" providerId="LiveId" clId="{BE16DB02-8C76-4369-B962-4C62D34E4EEA}" dt="2021-10-12T15:47:55.454" v="5456" actId="1076"/>
          <ac:picMkLst>
            <pc:docMk/>
            <pc:sldMk cId="358649922" sldId="720"/>
            <ac:picMk id="2052" creationId="{F028C028-E2E6-444C-97AA-A2B8CF6E45E6}"/>
          </ac:picMkLst>
        </pc:picChg>
      </pc:sldChg>
    </pc:docChg>
  </pc:docChgLst>
  <pc:docChgLst>
    <pc:chgData name="Nguyen Chi Son" userId="606856d02e9d83ac" providerId="LiveId" clId="{9FC513B0-8B8E-4F9D-B691-50C8BB0F64D2}"/>
    <pc:docChg chg="undo custSel addSld delSld modSld">
      <pc:chgData name="Nguyen Chi Son" userId="606856d02e9d83ac" providerId="LiveId" clId="{9FC513B0-8B8E-4F9D-B691-50C8BB0F64D2}" dt="2022-05-19T08:30:12.531" v="3626"/>
      <pc:docMkLst>
        <pc:docMk/>
      </pc:docMkLst>
      <pc:sldChg chg="modSp mod">
        <pc:chgData name="Nguyen Chi Son" userId="606856d02e9d83ac" providerId="LiveId" clId="{9FC513B0-8B8E-4F9D-B691-50C8BB0F64D2}" dt="2022-05-19T07:42:51.703" v="1" actId="20577"/>
        <pc:sldMkLst>
          <pc:docMk/>
          <pc:sldMk cId="2922349590" sldId="256"/>
        </pc:sldMkLst>
        <pc:spChg chg="mod">
          <ac:chgData name="Nguyen Chi Son" userId="606856d02e9d83ac" providerId="LiveId" clId="{9FC513B0-8B8E-4F9D-B691-50C8BB0F64D2}" dt="2022-05-19T07:42:51.703" v="1" actId="20577"/>
          <ac:spMkLst>
            <pc:docMk/>
            <pc:sldMk cId="2922349590" sldId="256"/>
            <ac:spMk id="136" creationId="{C574B640-0199-463F-87CA-8E3956B46E10}"/>
          </ac:spMkLst>
        </pc:spChg>
      </pc:sldChg>
      <pc:sldChg chg="modSp mod">
        <pc:chgData name="Nguyen Chi Son" userId="606856d02e9d83ac" providerId="LiveId" clId="{9FC513B0-8B8E-4F9D-B691-50C8BB0F64D2}" dt="2022-05-19T07:51:26.009" v="863" actId="20577"/>
        <pc:sldMkLst>
          <pc:docMk/>
          <pc:sldMk cId="3319126272" sldId="622"/>
        </pc:sldMkLst>
        <pc:spChg chg="mod">
          <ac:chgData name="Nguyen Chi Son" userId="606856d02e9d83ac" providerId="LiveId" clId="{9FC513B0-8B8E-4F9D-B691-50C8BB0F64D2}" dt="2022-05-19T07:51:26.009" v="863" actId="20577"/>
          <ac:spMkLst>
            <pc:docMk/>
            <pc:sldMk cId="3319126272" sldId="622"/>
            <ac:spMk id="2" creationId="{DAF08EC2-5D0D-48D9-855C-A59C0E5ED55B}"/>
          </ac:spMkLst>
        </pc:spChg>
        <pc:spChg chg="mod">
          <ac:chgData name="Nguyen Chi Son" userId="606856d02e9d83ac" providerId="LiveId" clId="{9FC513B0-8B8E-4F9D-B691-50C8BB0F64D2}" dt="2022-05-19T07:51:15.884" v="794" actId="20577"/>
          <ac:spMkLst>
            <pc:docMk/>
            <pc:sldMk cId="3319126272" sldId="622"/>
            <ac:spMk id="3" creationId="{8CD51C9F-FCB0-4185-93E6-835FC05E1B10}"/>
          </ac:spMkLst>
        </pc:spChg>
      </pc:sldChg>
      <pc:sldChg chg="modSp mod">
        <pc:chgData name="Nguyen Chi Son" userId="606856d02e9d83ac" providerId="LiveId" clId="{9FC513B0-8B8E-4F9D-B691-50C8BB0F64D2}" dt="2022-05-19T07:43:05.655" v="58" actId="20577"/>
        <pc:sldMkLst>
          <pc:docMk/>
          <pc:sldMk cId="1033004166" sldId="675"/>
        </pc:sldMkLst>
        <pc:spChg chg="mod">
          <ac:chgData name="Nguyen Chi Son" userId="606856d02e9d83ac" providerId="LiveId" clId="{9FC513B0-8B8E-4F9D-B691-50C8BB0F64D2}" dt="2022-05-19T07:43:05.655" v="58" actId="20577"/>
          <ac:spMkLst>
            <pc:docMk/>
            <pc:sldMk cId="1033004166" sldId="675"/>
            <ac:spMk id="2" creationId="{DAF08EC2-5D0D-48D9-855C-A59C0E5ED55B}"/>
          </ac:spMkLst>
        </pc:spChg>
      </pc:sldChg>
      <pc:sldChg chg="addSp delSp modSp mod">
        <pc:chgData name="Nguyen Chi Son" userId="606856d02e9d83ac" providerId="LiveId" clId="{9FC513B0-8B8E-4F9D-B691-50C8BB0F64D2}" dt="2022-05-19T08:14:37.692" v="2190" actId="1076"/>
        <pc:sldMkLst>
          <pc:docMk/>
          <pc:sldMk cId="3014091475" sldId="782"/>
        </pc:sldMkLst>
        <pc:spChg chg="mod">
          <ac:chgData name="Nguyen Chi Son" userId="606856d02e9d83ac" providerId="LiveId" clId="{9FC513B0-8B8E-4F9D-B691-50C8BB0F64D2}" dt="2022-05-19T08:14:10.749" v="2178" actId="20577"/>
          <ac:spMkLst>
            <pc:docMk/>
            <pc:sldMk cId="3014091475" sldId="782"/>
            <ac:spMk id="2" creationId="{BA8A6260-CA4B-46A9-A06E-C71EE59E6992}"/>
          </ac:spMkLst>
        </pc:spChg>
        <pc:spChg chg="del mod">
          <ac:chgData name="Nguyen Chi Son" userId="606856d02e9d83ac" providerId="LiveId" clId="{9FC513B0-8B8E-4F9D-B691-50C8BB0F64D2}" dt="2022-05-19T08:14:14.745" v="2179" actId="478"/>
          <ac:spMkLst>
            <pc:docMk/>
            <pc:sldMk cId="3014091475" sldId="782"/>
            <ac:spMk id="9" creationId="{EC4E9A14-5869-6E45-C2AA-6C023336F424}"/>
          </ac:spMkLst>
        </pc:spChg>
        <pc:spChg chg="del">
          <ac:chgData name="Nguyen Chi Son" userId="606856d02e9d83ac" providerId="LiveId" clId="{9FC513B0-8B8E-4F9D-B691-50C8BB0F64D2}" dt="2022-05-19T07:53:56.826" v="866" actId="478"/>
          <ac:spMkLst>
            <pc:docMk/>
            <pc:sldMk cId="3014091475" sldId="782"/>
            <ac:spMk id="13" creationId="{E501F4AA-0C97-89C1-4462-FFF45B0CA31A}"/>
          </ac:spMkLst>
        </pc:spChg>
        <pc:picChg chg="add mod">
          <ac:chgData name="Nguyen Chi Son" userId="606856d02e9d83ac" providerId="LiveId" clId="{9FC513B0-8B8E-4F9D-B691-50C8BB0F64D2}" dt="2022-05-19T08:14:31.909" v="2189" actId="1076"/>
          <ac:picMkLst>
            <pc:docMk/>
            <pc:sldMk cId="3014091475" sldId="782"/>
            <ac:picMk id="7" creationId="{94B706CA-2F5E-87EE-966F-A6079CA5E5D9}"/>
          </ac:picMkLst>
        </pc:picChg>
        <pc:picChg chg="del">
          <ac:chgData name="Nguyen Chi Son" userId="606856d02e9d83ac" providerId="LiveId" clId="{9FC513B0-8B8E-4F9D-B691-50C8BB0F64D2}" dt="2022-05-19T07:53:55.483" v="865" actId="478"/>
          <ac:picMkLst>
            <pc:docMk/>
            <pc:sldMk cId="3014091475" sldId="782"/>
            <ac:picMk id="8" creationId="{4638A4EF-E253-DE5D-2511-CD2BFCE0ACAA}"/>
          </ac:picMkLst>
        </pc:picChg>
        <pc:picChg chg="add mod">
          <ac:chgData name="Nguyen Chi Son" userId="606856d02e9d83ac" providerId="LiveId" clId="{9FC513B0-8B8E-4F9D-B691-50C8BB0F64D2}" dt="2022-05-19T08:14:37.692" v="2190" actId="1076"/>
          <ac:picMkLst>
            <pc:docMk/>
            <pc:sldMk cId="3014091475" sldId="782"/>
            <ac:picMk id="10" creationId="{27373A48-0CFA-9245-68AE-861614FBB6FD}"/>
          </ac:picMkLst>
        </pc:picChg>
        <pc:picChg chg="add del mod">
          <ac:chgData name="Nguyen Chi Son" userId="606856d02e9d83ac" providerId="LiveId" clId="{9FC513B0-8B8E-4F9D-B691-50C8BB0F64D2}" dt="2022-05-19T08:14:16.960" v="2181" actId="478"/>
          <ac:picMkLst>
            <pc:docMk/>
            <pc:sldMk cId="3014091475" sldId="782"/>
            <ac:picMk id="11" creationId="{C75135CB-23FF-9A9E-FB12-BE8806C5A0F0}"/>
          </ac:picMkLst>
        </pc:picChg>
        <pc:picChg chg="del">
          <ac:chgData name="Nguyen Chi Son" userId="606856d02e9d83ac" providerId="LiveId" clId="{9FC513B0-8B8E-4F9D-B691-50C8BB0F64D2}" dt="2022-05-19T07:53:54.842" v="864" actId="478"/>
          <ac:picMkLst>
            <pc:docMk/>
            <pc:sldMk cId="3014091475" sldId="782"/>
            <ac:picMk id="2050" creationId="{B06717B1-19EF-63E1-9B57-C70603CA8AF3}"/>
          </ac:picMkLst>
        </pc:picChg>
      </pc:sldChg>
      <pc:sldChg chg="addSp delSp modSp mod">
        <pc:chgData name="Nguyen Chi Son" userId="606856d02e9d83ac" providerId="LiveId" clId="{9FC513B0-8B8E-4F9D-B691-50C8BB0F64D2}" dt="2022-05-19T08:28:59.778" v="3613" actId="20577"/>
        <pc:sldMkLst>
          <pc:docMk/>
          <pc:sldMk cId="4090454743" sldId="854"/>
        </pc:sldMkLst>
        <pc:spChg chg="mod">
          <ac:chgData name="Nguyen Chi Son" userId="606856d02e9d83ac" providerId="LiveId" clId="{9FC513B0-8B8E-4F9D-B691-50C8BB0F64D2}" dt="2022-05-19T08:28:59.778" v="3613" actId="20577"/>
          <ac:spMkLst>
            <pc:docMk/>
            <pc:sldMk cId="4090454743" sldId="854"/>
            <ac:spMk id="2" creationId="{BA8A6260-CA4B-46A9-A06E-C71EE59E6992}"/>
          </ac:spMkLst>
        </pc:spChg>
        <pc:spChg chg="del">
          <ac:chgData name="Nguyen Chi Son" userId="606856d02e9d83ac" providerId="LiveId" clId="{9FC513B0-8B8E-4F9D-B691-50C8BB0F64D2}" dt="2022-05-19T07:48:10.277" v="585" actId="478"/>
          <ac:spMkLst>
            <pc:docMk/>
            <pc:sldMk cId="4090454743" sldId="854"/>
            <ac:spMk id="14" creationId="{9DD867F1-DFA9-92A9-1DBE-D5E885823439}"/>
          </ac:spMkLst>
        </pc:spChg>
        <pc:spChg chg="add mod">
          <ac:chgData name="Nguyen Chi Son" userId="606856d02e9d83ac" providerId="LiveId" clId="{9FC513B0-8B8E-4F9D-B691-50C8BB0F64D2}" dt="2022-05-19T07:50:40.198" v="781" actId="1076"/>
          <ac:spMkLst>
            <pc:docMk/>
            <pc:sldMk cId="4090454743" sldId="854"/>
            <ac:spMk id="15" creationId="{AC426AE2-7F47-0E3D-BB54-38C12BD20D73}"/>
          </ac:spMkLst>
        </pc:spChg>
        <pc:graphicFrameChg chg="mod">
          <ac:chgData name="Nguyen Chi Son" userId="606856d02e9d83ac" providerId="LiveId" clId="{9FC513B0-8B8E-4F9D-B691-50C8BB0F64D2}" dt="2022-05-19T07:50:42.198" v="782" actId="1076"/>
          <ac:graphicFrameMkLst>
            <pc:docMk/>
            <pc:sldMk cId="4090454743" sldId="854"/>
            <ac:graphicFrameMk id="9" creationId="{786A72E9-F6BF-1EB6-4466-D8522AC66303}"/>
          </ac:graphicFrameMkLst>
        </pc:graphicFrameChg>
        <pc:graphicFrameChg chg="del">
          <ac:chgData name="Nguyen Chi Son" userId="606856d02e9d83ac" providerId="LiveId" clId="{9FC513B0-8B8E-4F9D-B691-50C8BB0F64D2}" dt="2022-05-19T07:48:10.777" v="586" actId="478"/>
          <ac:graphicFrameMkLst>
            <pc:docMk/>
            <pc:sldMk cId="4090454743" sldId="854"/>
            <ac:graphicFrameMk id="11" creationId="{B068D446-B556-7083-46A1-AD77CDEDF099}"/>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7" creationId="{F775CF44-6F76-30C0-1D44-4783CD209E3C}"/>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8" creationId="{2F25CDF1-816D-5D39-230D-44232414FA22}"/>
          </ac:graphicFrameMkLst>
        </pc:graphicFrameChg>
        <pc:picChg chg="add mod">
          <ac:chgData name="Nguyen Chi Son" userId="606856d02e9d83ac" providerId="LiveId" clId="{9FC513B0-8B8E-4F9D-B691-50C8BB0F64D2}" dt="2022-05-19T07:50:40.198" v="781" actId="1076"/>
          <ac:picMkLst>
            <pc:docMk/>
            <pc:sldMk cId="4090454743" sldId="854"/>
            <ac:picMk id="5" creationId="{FDABDA9F-5F97-DCCC-A8E6-19F59E7EDEC8}"/>
          </ac:picMkLst>
        </pc:picChg>
        <pc:picChg chg="add del mod">
          <ac:chgData name="Nguyen Chi Son" userId="606856d02e9d83ac" providerId="LiveId" clId="{9FC513B0-8B8E-4F9D-B691-50C8BB0F64D2}" dt="2022-05-19T07:49:13.993" v="596" actId="478"/>
          <ac:picMkLst>
            <pc:docMk/>
            <pc:sldMk cId="4090454743" sldId="854"/>
            <ac:picMk id="7" creationId="{A97E6B1D-847A-EA2C-66BA-1273E0023479}"/>
          </ac:picMkLst>
        </pc:picChg>
        <pc:picChg chg="add mod">
          <ac:chgData name="Nguyen Chi Son" userId="606856d02e9d83ac" providerId="LiveId" clId="{9FC513B0-8B8E-4F9D-B691-50C8BB0F64D2}" dt="2022-05-19T07:50:53.244" v="788" actId="1076"/>
          <ac:picMkLst>
            <pc:docMk/>
            <pc:sldMk cId="4090454743" sldId="854"/>
            <ac:picMk id="10" creationId="{6230151C-B189-BCA5-501E-00DBD936CC40}"/>
          </ac:picMkLst>
        </pc:picChg>
        <pc:picChg chg="add mod">
          <ac:chgData name="Nguyen Chi Son" userId="606856d02e9d83ac" providerId="LiveId" clId="{9FC513B0-8B8E-4F9D-B691-50C8BB0F64D2}" dt="2022-05-19T07:50:55.385" v="789" actId="1076"/>
          <ac:picMkLst>
            <pc:docMk/>
            <pc:sldMk cId="4090454743" sldId="854"/>
            <ac:picMk id="13" creationId="{9012E897-9323-0106-1C68-546028F93637}"/>
          </ac:picMkLst>
        </pc:picChg>
        <pc:picChg chg="del">
          <ac:chgData name="Nguyen Chi Son" userId="606856d02e9d83ac" providerId="LiveId" clId="{9FC513B0-8B8E-4F9D-B691-50C8BB0F64D2}" dt="2022-05-19T07:43:08.186" v="59" actId="478"/>
          <ac:picMkLst>
            <pc:docMk/>
            <pc:sldMk cId="4090454743" sldId="854"/>
            <ac:picMk id="1026" creationId="{C99199C0-3408-D404-5592-A8087DDFE382}"/>
          </ac:picMkLst>
        </pc:picChg>
        <pc:cxnChg chg="del">
          <ac:chgData name="Nguyen Chi Son" userId="606856d02e9d83ac" providerId="LiveId" clId="{9FC513B0-8B8E-4F9D-B691-50C8BB0F64D2}" dt="2022-05-19T07:45:01.561" v="60" actId="478"/>
          <ac:cxnSpMkLst>
            <pc:docMk/>
            <pc:sldMk cId="4090454743" sldId="854"/>
            <ac:cxnSpMk id="4" creationId="{4CBEDF58-F0BD-40DB-6B67-9A6B8D295C89}"/>
          </ac:cxnSpMkLst>
        </pc:cxnChg>
        <pc:cxnChg chg="del">
          <ac:chgData name="Nguyen Chi Son" userId="606856d02e9d83ac" providerId="LiveId" clId="{9FC513B0-8B8E-4F9D-B691-50C8BB0F64D2}" dt="2022-05-19T07:45:01.561" v="60" actId="478"/>
          <ac:cxnSpMkLst>
            <pc:docMk/>
            <pc:sldMk cId="4090454743" sldId="854"/>
            <ac:cxnSpMk id="16" creationId="{D906C4BD-5FDB-9580-0680-E30103CE470A}"/>
          </ac:cxnSpMkLst>
        </pc:cxnChg>
      </pc:sldChg>
      <pc:sldChg chg="del">
        <pc:chgData name="Nguyen Chi Son" userId="606856d02e9d83ac" providerId="LiveId" clId="{9FC513B0-8B8E-4F9D-B691-50C8BB0F64D2}" dt="2022-05-19T08:28:09.310" v="3377" actId="47"/>
        <pc:sldMkLst>
          <pc:docMk/>
          <pc:sldMk cId="3465111237" sldId="858"/>
        </pc:sldMkLst>
      </pc:sldChg>
      <pc:sldChg chg="del">
        <pc:chgData name="Nguyen Chi Son" userId="606856d02e9d83ac" providerId="LiveId" clId="{9FC513B0-8B8E-4F9D-B691-50C8BB0F64D2}" dt="2022-05-19T08:28:09.310" v="3377" actId="47"/>
        <pc:sldMkLst>
          <pc:docMk/>
          <pc:sldMk cId="2564726876" sldId="859"/>
        </pc:sldMkLst>
      </pc:sldChg>
      <pc:sldChg chg="del">
        <pc:chgData name="Nguyen Chi Son" userId="606856d02e9d83ac" providerId="LiveId" clId="{9FC513B0-8B8E-4F9D-B691-50C8BB0F64D2}" dt="2022-05-19T07:51:10.806" v="790" actId="47"/>
        <pc:sldMkLst>
          <pc:docMk/>
          <pc:sldMk cId="2522316162" sldId="860"/>
        </pc:sldMkLst>
      </pc:sldChg>
      <pc:sldChg chg="del">
        <pc:chgData name="Nguyen Chi Son" userId="606856d02e9d83ac" providerId="LiveId" clId="{9FC513B0-8B8E-4F9D-B691-50C8BB0F64D2}" dt="2022-05-19T08:28:09.310" v="3377" actId="47"/>
        <pc:sldMkLst>
          <pc:docMk/>
          <pc:sldMk cId="2661812338" sldId="861"/>
        </pc:sldMkLst>
      </pc:sldChg>
      <pc:sldChg chg="del">
        <pc:chgData name="Nguyen Chi Son" userId="606856d02e9d83ac" providerId="LiveId" clId="{9FC513B0-8B8E-4F9D-B691-50C8BB0F64D2}" dt="2022-05-19T08:28:09.310" v="3377" actId="47"/>
        <pc:sldMkLst>
          <pc:docMk/>
          <pc:sldMk cId="4032949450" sldId="862"/>
        </pc:sldMkLst>
      </pc:sldChg>
      <pc:sldChg chg="del">
        <pc:chgData name="Nguyen Chi Son" userId="606856d02e9d83ac" providerId="LiveId" clId="{9FC513B0-8B8E-4F9D-B691-50C8BB0F64D2}" dt="2022-05-19T08:28:09.310" v="3377" actId="47"/>
        <pc:sldMkLst>
          <pc:docMk/>
          <pc:sldMk cId="822007567" sldId="863"/>
        </pc:sldMkLst>
      </pc:sldChg>
      <pc:sldChg chg="addSp delSp modSp mod delAnim modAnim">
        <pc:chgData name="Nguyen Chi Son" userId="606856d02e9d83ac" providerId="LiveId" clId="{9FC513B0-8B8E-4F9D-B691-50C8BB0F64D2}" dt="2022-05-19T08:29:43.556" v="3621"/>
        <pc:sldMkLst>
          <pc:docMk/>
          <pc:sldMk cId="388516391" sldId="865"/>
        </pc:sldMkLst>
        <pc:spChg chg="del mod">
          <ac:chgData name="Nguyen Chi Son" userId="606856d02e9d83ac" providerId="LiveId" clId="{9FC513B0-8B8E-4F9D-B691-50C8BB0F64D2}" dt="2022-05-19T08:02:01.811" v="1522" actId="478"/>
          <ac:spMkLst>
            <pc:docMk/>
            <pc:sldMk cId="388516391" sldId="865"/>
            <ac:spMk id="8" creationId="{B7487CE1-BE7F-8691-B354-58B28BF06969}"/>
          </ac:spMkLst>
        </pc:spChg>
        <pc:spChg chg="mod">
          <ac:chgData name="Nguyen Chi Son" userId="606856d02e9d83ac" providerId="LiveId" clId="{9FC513B0-8B8E-4F9D-B691-50C8BB0F64D2}" dt="2022-05-19T08:22:33.767" v="2210" actId="1076"/>
          <ac:spMkLst>
            <pc:docMk/>
            <pc:sldMk cId="388516391" sldId="865"/>
            <ac:spMk id="10" creationId="{D98CE14C-9A27-2914-79C0-C7B48EB2DECD}"/>
          </ac:spMkLst>
        </pc:spChg>
        <pc:spChg chg="mod">
          <ac:chgData name="Nguyen Chi Son" userId="606856d02e9d83ac" providerId="LiveId" clId="{9FC513B0-8B8E-4F9D-B691-50C8BB0F64D2}" dt="2022-05-19T08:22:28.846" v="2209" actId="14100"/>
          <ac:spMkLst>
            <pc:docMk/>
            <pc:sldMk cId="388516391" sldId="865"/>
            <ac:spMk id="13" creationId="{8567C54E-DBCB-0D35-F240-006D821F72BD}"/>
          </ac:spMkLst>
        </pc:spChg>
        <pc:spChg chg="del mod">
          <ac:chgData name="Nguyen Chi Son" userId="606856d02e9d83ac" providerId="LiveId" clId="{9FC513B0-8B8E-4F9D-B691-50C8BB0F64D2}" dt="2022-05-19T08:02:01.811" v="1522" actId="478"/>
          <ac:spMkLst>
            <pc:docMk/>
            <pc:sldMk cId="388516391" sldId="865"/>
            <ac:spMk id="14" creationId="{F6ACE9BF-FEFB-C7E1-DA44-57E7C60CE628}"/>
          </ac:spMkLst>
        </pc:spChg>
        <pc:spChg chg="mod">
          <ac:chgData name="Nguyen Chi Son" userId="606856d02e9d83ac" providerId="LiveId" clId="{9FC513B0-8B8E-4F9D-B691-50C8BB0F64D2}" dt="2022-05-19T08:01:49.624" v="1520" actId="20577"/>
          <ac:spMkLst>
            <pc:docMk/>
            <pc:sldMk cId="388516391" sldId="865"/>
            <ac:spMk id="19" creationId="{9C339D16-68E4-43C4-A62E-D0146138D23B}"/>
          </ac:spMkLst>
        </pc:spChg>
        <pc:graphicFrameChg chg="del mod">
          <ac:chgData name="Nguyen Chi Son" userId="606856d02e9d83ac" providerId="LiveId" clId="{9FC513B0-8B8E-4F9D-B691-50C8BB0F64D2}" dt="2022-05-19T08:02:01.811" v="1522" actId="478"/>
          <ac:graphicFrameMkLst>
            <pc:docMk/>
            <pc:sldMk cId="388516391" sldId="865"/>
            <ac:graphicFrameMk id="15" creationId="{9C176E8B-4CDA-7ECE-444C-1B29055D7389}"/>
          </ac:graphicFrameMkLst>
        </pc:graphicFrameChg>
        <pc:graphicFrameChg chg="del mod">
          <ac:chgData name="Nguyen Chi Son" userId="606856d02e9d83ac" providerId="LiveId" clId="{9FC513B0-8B8E-4F9D-B691-50C8BB0F64D2}" dt="2022-05-19T08:07:24.750" v="1527" actId="478"/>
          <ac:graphicFrameMkLst>
            <pc:docMk/>
            <pc:sldMk cId="388516391" sldId="865"/>
            <ac:graphicFrameMk id="16" creationId="{7CBA0B82-8470-12AB-EFE3-0C0B677A690C}"/>
          </ac:graphicFrameMkLst>
        </pc:graphicFrameChg>
        <pc:graphicFrameChg chg="add del mod">
          <ac:chgData name="Nguyen Chi Son" userId="606856d02e9d83ac" providerId="LiveId" clId="{9FC513B0-8B8E-4F9D-B691-50C8BB0F64D2}" dt="2022-05-19T08:11:55.021" v="1881" actId="478"/>
          <ac:graphicFrameMkLst>
            <pc:docMk/>
            <pc:sldMk cId="388516391" sldId="865"/>
            <ac:graphicFrameMk id="25" creationId="{28E20DA4-6EDA-2085-881B-E620C28D7ADC}"/>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6" creationId="{EF086FC4-F9A0-6340-C43B-C5EDE97A886E}"/>
          </ac:graphicFrameMkLst>
        </pc:graphicFrameChg>
        <pc:graphicFrameChg chg="add mod">
          <ac:chgData name="Nguyen Chi Son" userId="606856d02e9d83ac" providerId="LiveId" clId="{9FC513B0-8B8E-4F9D-B691-50C8BB0F64D2}" dt="2022-05-19T08:22:12.400" v="2203" actId="1076"/>
          <ac:graphicFrameMkLst>
            <pc:docMk/>
            <pc:sldMk cId="388516391" sldId="865"/>
            <ac:graphicFrameMk id="27" creationId="{F7A5916E-7446-65F6-BB4D-2724CB809F62}"/>
          </ac:graphicFrameMkLst>
        </pc:graphicFrameChg>
        <pc:graphicFrameChg chg="add mod">
          <ac:chgData name="Nguyen Chi Son" userId="606856d02e9d83ac" providerId="LiveId" clId="{9FC513B0-8B8E-4F9D-B691-50C8BB0F64D2}" dt="2022-05-19T08:22:19.912" v="2207" actId="1076"/>
          <ac:graphicFrameMkLst>
            <pc:docMk/>
            <pc:sldMk cId="388516391" sldId="865"/>
            <ac:graphicFrameMk id="28" creationId="{91403DA3-0F34-2902-EB1E-83277D5E211D}"/>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9" creationId="{C43DEEB4-F1C2-6BF5-B106-FB1D0BD2EEFA}"/>
          </ac:graphicFrameMkLst>
        </pc:graphicFrameChg>
        <pc:graphicFrameChg chg="add mod">
          <ac:chgData name="Nguyen Chi Son" userId="606856d02e9d83ac" providerId="LiveId" clId="{9FC513B0-8B8E-4F9D-B691-50C8BB0F64D2}" dt="2022-05-19T08:12:02.158" v="1884" actId="571"/>
          <ac:graphicFrameMkLst>
            <pc:docMk/>
            <pc:sldMk cId="388516391" sldId="865"/>
            <ac:graphicFrameMk id="30" creationId="{FCDF0C54-48FA-F262-08A6-63248FE67597}"/>
          </ac:graphicFrameMkLst>
        </pc:graphicFrameChg>
        <pc:picChg chg="del">
          <ac:chgData name="Nguyen Chi Son" userId="606856d02e9d83ac" providerId="LiveId" clId="{9FC513B0-8B8E-4F9D-B691-50C8BB0F64D2}" dt="2022-05-19T08:00:43.782" v="1245" actId="478"/>
          <ac:picMkLst>
            <pc:docMk/>
            <pc:sldMk cId="388516391" sldId="865"/>
            <ac:picMk id="3" creationId="{16CB0135-561B-2462-39F1-F2A1F4A2E790}"/>
          </ac:picMkLst>
        </pc:picChg>
        <pc:picChg chg="add mod">
          <ac:chgData name="Nguyen Chi Son" userId="606856d02e9d83ac" providerId="LiveId" clId="{9FC513B0-8B8E-4F9D-B691-50C8BB0F64D2}" dt="2022-05-19T08:22:05.065" v="2201" actId="1076"/>
          <ac:picMkLst>
            <pc:docMk/>
            <pc:sldMk cId="388516391" sldId="865"/>
            <ac:picMk id="4" creationId="{65D48CDF-8870-1D0A-AC1E-53B03089D5B9}"/>
          </ac:picMkLst>
        </pc:picChg>
        <pc:picChg chg="add del mod">
          <ac:chgData name="Nguyen Chi Son" userId="606856d02e9d83ac" providerId="LiveId" clId="{9FC513B0-8B8E-4F9D-B691-50C8BB0F64D2}" dt="2022-05-19T08:21:40.905" v="2191" actId="478"/>
          <ac:picMkLst>
            <pc:docMk/>
            <pc:sldMk cId="388516391" sldId="865"/>
            <ac:picMk id="6" creationId="{B92A0112-B46F-43C6-4929-5C831E1956ED}"/>
          </ac:picMkLst>
        </pc:picChg>
        <pc:picChg chg="add mod">
          <ac:chgData name="Nguyen Chi Son" userId="606856d02e9d83ac" providerId="LiveId" clId="{9FC513B0-8B8E-4F9D-B691-50C8BB0F64D2}" dt="2022-05-19T08:22:01.103" v="2200" actId="1076"/>
          <ac:picMkLst>
            <pc:docMk/>
            <pc:sldMk cId="388516391" sldId="865"/>
            <ac:picMk id="2050" creationId="{BDF25857-BBC9-1984-25BB-D0E782DE5B68}"/>
          </ac:picMkLst>
        </pc:picChg>
        <pc:cxnChg chg="add mod">
          <ac:chgData name="Nguyen Chi Son" userId="606856d02e9d83ac" providerId="LiveId" clId="{9FC513B0-8B8E-4F9D-B691-50C8BB0F64D2}" dt="2022-05-19T08:22:05.065" v="2201" actId="1076"/>
          <ac:cxnSpMkLst>
            <pc:docMk/>
            <pc:sldMk cId="388516391" sldId="865"/>
            <ac:cxnSpMk id="17" creationId="{573AB9C2-A189-12C4-40E7-596A6DA9EC17}"/>
          </ac:cxnSpMkLst>
        </pc:cxnChg>
        <pc:cxnChg chg="add mod">
          <ac:chgData name="Nguyen Chi Son" userId="606856d02e9d83ac" providerId="LiveId" clId="{9FC513B0-8B8E-4F9D-B691-50C8BB0F64D2}" dt="2022-05-19T08:22:05.065" v="2201" actId="1076"/>
          <ac:cxnSpMkLst>
            <pc:docMk/>
            <pc:sldMk cId="388516391" sldId="865"/>
            <ac:cxnSpMk id="18" creationId="{224648FA-9990-7951-9795-F7B227F7C478}"/>
          </ac:cxnSpMkLst>
        </pc:cxnChg>
        <pc:cxnChg chg="add mod">
          <ac:chgData name="Nguyen Chi Son" userId="606856d02e9d83ac" providerId="LiveId" clId="{9FC513B0-8B8E-4F9D-B691-50C8BB0F64D2}" dt="2022-05-19T08:22:09.823" v="2202" actId="1076"/>
          <ac:cxnSpMkLst>
            <pc:docMk/>
            <pc:sldMk cId="388516391" sldId="865"/>
            <ac:cxnSpMk id="22" creationId="{25CF8F87-08D5-3280-71A8-B29480C42B25}"/>
          </ac:cxnSpMkLst>
        </pc:cxnChg>
        <pc:cxnChg chg="add mod">
          <ac:chgData name="Nguyen Chi Son" userId="606856d02e9d83ac" providerId="LiveId" clId="{9FC513B0-8B8E-4F9D-B691-50C8BB0F64D2}" dt="2022-05-19T08:22:17.677" v="2206" actId="1037"/>
          <ac:cxnSpMkLst>
            <pc:docMk/>
            <pc:sldMk cId="388516391" sldId="865"/>
            <ac:cxnSpMk id="23" creationId="{A623A7EB-7C38-DF63-5028-6FD7BBAFD265}"/>
          </ac:cxnSpMkLst>
        </pc:cxnChg>
      </pc:sldChg>
      <pc:sldChg chg="del">
        <pc:chgData name="Nguyen Chi Son" userId="606856d02e9d83ac" providerId="LiveId" clId="{9FC513B0-8B8E-4F9D-B691-50C8BB0F64D2}" dt="2022-05-19T08:28:09.310" v="3377" actId="47"/>
        <pc:sldMkLst>
          <pc:docMk/>
          <pc:sldMk cId="2165467798" sldId="866"/>
        </pc:sldMkLst>
      </pc:sldChg>
      <pc:sldChg chg="addSp delSp modSp add mod delAnim modAnim">
        <pc:chgData name="Nguyen Chi Son" userId="606856d02e9d83ac" providerId="LiveId" clId="{9FC513B0-8B8E-4F9D-B691-50C8BB0F64D2}" dt="2022-05-19T08:30:12.531" v="3626"/>
        <pc:sldMkLst>
          <pc:docMk/>
          <pc:sldMk cId="3000388248" sldId="867"/>
        </pc:sldMkLst>
        <pc:spChg chg="mod">
          <ac:chgData name="Nguyen Chi Son" userId="606856d02e9d83ac" providerId="LiveId" clId="{9FC513B0-8B8E-4F9D-B691-50C8BB0F64D2}" dt="2022-05-19T08:24:59.262" v="2757" actId="1076"/>
          <ac:spMkLst>
            <pc:docMk/>
            <pc:sldMk cId="3000388248" sldId="867"/>
            <ac:spMk id="10" creationId="{D98CE14C-9A27-2914-79C0-C7B48EB2DECD}"/>
          </ac:spMkLst>
        </pc:spChg>
        <pc:spChg chg="mod">
          <ac:chgData name="Nguyen Chi Son" userId="606856d02e9d83ac" providerId="LiveId" clId="{9FC513B0-8B8E-4F9D-B691-50C8BB0F64D2}" dt="2022-05-19T08:25:06.626" v="2769" actId="1035"/>
          <ac:spMkLst>
            <pc:docMk/>
            <pc:sldMk cId="3000388248" sldId="867"/>
            <ac:spMk id="13" creationId="{8567C54E-DBCB-0D35-F240-006D821F72BD}"/>
          </ac:spMkLst>
        </pc:spChg>
        <pc:spChg chg="mod">
          <ac:chgData name="Nguyen Chi Son" userId="606856d02e9d83ac" providerId="LiveId" clId="{9FC513B0-8B8E-4F9D-B691-50C8BB0F64D2}" dt="2022-05-19T08:23:15.722" v="2407" actId="20577"/>
          <ac:spMkLst>
            <pc:docMk/>
            <pc:sldMk cId="3000388248" sldId="867"/>
            <ac:spMk id="19" creationId="{9C339D16-68E4-43C4-A62E-D0146138D23B}"/>
          </ac:spMkLst>
        </pc:spChg>
        <pc:graphicFrameChg chg="add mod">
          <ac:chgData name="Nguyen Chi Son" userId="606856d02e9d83ac" providerId="LiveId" clId="{9FC513B0-8B8E-4F9D-B691-50C8BB0F64D2}" dt="2022-05-19T08:24:44.910" v="2749" actId="1076"/>
          <ac:graphicFrameMkLst>
            <pc:docMk/>
            <pc:sldMk cId="3000388248" sldId="867"/>
            <ac:graphicFrameMk id="20" creationId="{16AEA1FC-C742-7807-51A9-975974AA0190}"/>
          </ac:graphicFrameMkLst>
        </pc:graphicFrameChg>
        <pc:graphicFrameChg chg="mod">
          <ac:chgData name="Nguyen Chi Son" userId="606856d02e9d83ac" providerId="LiveId" clId="{9FC513B0-8B8E-4F9D-B691-50C8BB0F64D2}" dt="2022-05-19T08:24:51.688" v="2755" actId="1035"/>
          <ac:graphicFrameMkLst>
            <pc:docMk/>
            <pc:sldMk cId="3000388248" sldId="867"/>
            <ac:graphicFrameMk id="26" creationId="{EF086FC4-F9A0-6340-C43B-C5EDE97A886E}"/>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7" creationId="{F7A5916E-7446-65F6-BB4D-2724CB809F62}"/>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8" creationId="{91403DA3-0F34-2902-EB1E-83277D5E211D}"/>
          </ac:graphicFrameMkLst>
        </pc:graphicFrameChg>
        <pc:graphicFrameChg chg="mod">
          <ac:chgData name="Nguyen Chi Son" userId="606856d02e9d83ac" providerId="LiveId" clId="{9FC513B0-8B8E-4F9D-B691-50C8BB0F64D2}" dt="2022-05-19T08:24:32.734" v="2744" actId="1076"/>
          <ac:graphicFrameMkLst>
            <pc:docMk/>
            <pc:sldMk cId="3000388248" sldId="867"/>
            <ac:graphicFrameMk id="29" creationId="{C43DEEB4-F1C2-6BF5-B106-FB1D0BD2EEFA}"/>
          </ac:graphicFrameMkLst>
        </pc:graphicFrameChg>
        <pc:picChg chg="mod">
          <ac:chgData name="Nguyen Chi Son" userId="606856d02e9d83ac" providerId="LiveId" clId="{9FC513B0-8B8E-4F9D-B691-50C8BB0F64D2}" dt="2022-05-19T08:24:10.559" v="2737" actId="1076"/>
          <ac:picMkLst>
            <pc:docMk/>
            <pc:sldMk cId="3000388248" sldId="867"/>
            <ac:picMk id="4" creationId="{65D48CDF-8870-1D0A-AC1E-53B03089D5B9}"/>
          </ac:picMkLst>
        </pc:picChg>
        <pc:picChg chg="del">
          <ac:chgData name="Nguyen Chi Son" userId="606856d02e9d83ac" providerId="LiveId" clId="{9FC513B0-8B8E-4F9D-B691-50C8BB0F64D2}" dt="2022-05-19T08:22:45.383" v="2212" actId="478"/>
          <ac:picMkLst>
            <pc:docMk/>
            <pc:sldMk cId="3000388248" sldId="867"/>
            <ac:picMk id="2050" creationId="{BDF25857-BBC9-1984-25BB-D0E782DE5B68}"/>
          </ac:picMkLst>
        </pc:picChg>
        <pc:cxnChg chg="add mod">
          <ac:chgData name="Nguyen Chi Son" userId="606856d02e9d83ac" providerId="LiveId" clId="{9FC513B0-8B8E-4F9D-B691-50C8BB0F64D2}" dt="2022-05-19T08:24:35.230" v="2745" actId="14100"/>
          <ac:cxnSpMkLst>
            <pc:docMk/>
            <pc:sldMk cId="3000388248" sldId="867"/>
            <ac:cxnSpMk id="16" creationId="{40425266-B60F-30BA-C581-515F3BD2F0B5}"/>
          </ac:cxnSpMkLst>
        </pc:cxnChg>
        <pc:cxnChg chg="mod">
          <ac:chgData name="Nguyen Chi Son" userId="606856d02e9d83ac" providerId="LiveId" clId="{9FC513B0-8B8E-4F9D-B691-50C8BB0F64D2}" dt="2022-05-19T08:24:10.559" v="2737" actId="1076"/>
          <ac:cxnSpMkLst>
            <pc:docMk/>
            <pc:sldMk cId="3000388248" sldId="867"/>
            <ac:cxnSpMk id="17" creationId="{573AB9C2-A189-12C4-40E7-596A6DA9EC17}"/>
          </ac:cxnSpMkLst>
        </pc:cxnChg>
        <pc:cxnChg chg="mod">
          <ac:chgData name="Nguyen Chi Son" userId="606856d02e9d83ac" providerId="LiveId" clId="{9FC513B0-8B8E-4F9D-B691-50C8BB0F64D2}" dt="2022-05-19T08:24:55.854" v="2756" actId="14100"/>
          <ac:cxnSpMkLst>
            <pc:docMk/>
            <pc:sldMk cId="3000388248" sldId="867"/>
            <ac:cxnSpMk id="18" creationId="{224648FA-9990-7951-9795-F7B227F7C478}"/>
          </ac:cxnSpMkLst>
        </pc:cxnChg>
        <pc:cxnChg chg="del">
          <ac:chgData name="Nguyen Chi Son" userId="606856d02e9d83ac" providerId="LiveId" clId="{9FC513B0-8B8E-4F9D-B691-50C8BB0F64D2}" dt="2022-05-19T08:22:46.746" v="2213" actId="478"/>
          <ac:cxnSpMkLst>
            <pc:docMk/>
            <pc:sldMk cId="3000388248" sldId="867"/>
            <ac:cxnSpMk id="22" creationId="{25CF8F87-08D5-3280-71A8-B29480C42B25}"/>
          </ac:cxnSpMkLst>
        </pc:cxnChg>
        <pc:cxnChg chg="del">
          <ac:chgData name="Nguyen Chi Son" userId="606856d02e9d83ac" providerId="LiveId" clId="{9FC513B0-8B8E-4F9D-B691-50C8BB0F64D2}" dt="2022-05-19T08:22:46.746" v="2213" actId="478"/>
          <ac:cxnSpMkLst>
            <pc:docMk/>
            <pc:sldMk cId="3000388248" sldId="867"/>
            <ac:cxnSpMk id="23" creationId="{A623A7EB-7C38-DF63-5028-6FD7BBAFD265}"/>
          </ac:cxnSpMkLst>
        </pc:cxnChg>
      </pc:sldChg>
      <pc:sldChg chg="addSp delSp modSp add mod delAnim modAnim">
        <pc:chgData name="Nguyen Chi Son" userId="606856d02e9d83ac" providerId="LiveId" clId="{9FC513B0-8B8E-4F9D-B691-50C8BB0F64D2}" dt="2022-05-19T08:28:05.639" v="3376" actId="1035"/>
        <pc:sldMkLst>
          <pc:docMk/>
          <pc:sldMk cId="2384085377" sldId="868"/>
        </pc:sldMkLst>
        <pc:spChg chg="mod">
          <ac:chgData name="Nguyen Chi Son" userId="606856d02e9d83ac" providerId="LiveId" clId="{9FC513B0-8B8E-4F9D-B691-50C8BB0F64D2}" dt="2022-05-19T08:28:05.639" v="3376" actId="1035"/>
          <ac:spMkLst>
            <pc:docMk/>
            <pc:sldMk cId="2384085377" sldId="868"/>
            <ac:spMk id="10" creationId="{D98CE14C-9A27-2914-79C0-C7B48EB2DECD}"/>
          </ac:spMkLst>
        </pc:spChg>
        <pc:spChg chg="mod">
          <ac:chgData name="Nguyen Chi Son" userId="606856d02e9d83ac" providerId="LiveId" clId="{9FC513B0-8B8E-4F9D-B691-50C8BB0F64D2}" dt="2022-05-19T08:28:05.639" v="3376" actId="1035"/>
          <ac:spMkLst>
            <pc:docMk/>
            <pc:sldMk cId="2384085377" sldId="868"/>
            <ac:spMk id="13" creationId="{8567C54E-DBCB-0D35-F240-006D821F72BD}"/>
          </ac:spMkLst>
        </pc:spChg>
        <pc:spChg chg="mod">
          <ac:chgData name="Nguyen Chi Son" userId="606856d02e9d83ac" providerId="LiveId" clId="{9FC513B0-8B8E-4F9D-B691-50C8BB0F64D2}" dt="2022-05-19T08:27:44.773" v="3311" actId="20577"/>
          <ac:spMkLst>
            <pc:docMk/>
            <pc:sldMk cId="2384085377" sldId="868"/>
            <ac:spMk id="19" creationId="{9C339D16-68E4-43C4-A62E-D0146138D23B}"/>
          </ac:spMkLst>
        </pc:spChg>
        <pc:graphicFrameChg chg="del">
          <ac:chgData name="Nguyen Chi Son" userId="606856d02e9d83ac" providerId="LiveId" clId="{9FC513B0-8B8E-4F9D-B691-50C8BB0F64D2}" dt="2022-05-19T08:26:14.641" v="3117" actId="478"/>
          <ac:graphicFrameMkLst>
            <pc:docMk/>
            <pc:sldMk cId="2384085377" sldId="868"/>
            <ac:graphicFrameMk id="20" creationId="{16AEA1FC-C742-7807-51A9-975974AA0190}"/>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6" creationId="{EF086FC4-F9A0-6340-C43B-C5EDE97A886E}"/>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9" creationId="{C43DEEB4-F1C2-6BF5-B106-FB1D0BD2EEFA}"/>
          </ac:graphicFrameMkLst>
        </pc:graphicFrameChg>
        <pc:picChg chg="add mod">
          <ac:chgData name="Nguyen Chi Son" userId="606856d02e9d83ac" providerId="LiveId" clId="{9FC513B0-8B8E-4F9D-B691-50C8BB0F64D2}" dt="2022-05-19T08:27:30.917" v="3290" actId="1076"/>
          <ac:picMkLst>
            <pc:docMk/>
            <pc:sldMk cId="2384085377" sldId="868"/>
            <ac:picMk id="3" creationId="{1D49D7E1-BE45-750C-FAE9-9AE0209E39CF}"/>
          </ac:picMkLst>
        </pc:picChg>
        <pc:picChg chg="del">
          <ac:chgData name="Nguyen Chi Son" userId="606856d02e9d83ac" providerId="LiveId" clId="{9FC513B0-8B8E-4F9D-B691-50C8BB0F64D2}" dt="2022-05-19T08:26:13.363" v="3116" actId="478"/>
          <ac:picMkLst>
            <pc:docMk/>
            <pc:sldMk cId="2384085377" sldId="868"/>
            <ac:picMk id="4" creationId="{65D48CDF-8870-1D0A-AC1E-53B03089D5B9}"/>
          </ac:picMkLst>
        </pc:picChg>
        <pc:cxnChg chg="del">
          <ac:chgData name="Nguyen Chi Son" userId="606856d02e9d83ac" providerId="LiveId" clId="{9FC513B0-8B8E-4F9D-B691-50C8BB0F64D2}" dt="2022-05-19T08:26:14.641" v="3117" actId="478"/>
          <ac:cxnSpMkLst>
            <pc:docMk/>
            <pc:sldMk cId="2384085377" sldId="868"/>
            <ac:cxnSpMk id="16" creationId="{40425266-B60F-30BA-C581-515F3BD2F0B5}"/>
          </ac:cxnSpMkLst>
        </pc:cxnChg>
        <pc:cxnChg chg="del">
          <ac:chgData name="Nguyen Chi Son" userId="606856d02e9d83ac" providerId="LiveId" clId="{9FC513B0-8B8E-4F9D-B691-50C8BB0F64D2}" dt="2022-05-19T08:26:14.641" v="3117" actId="478"/>
          <ac:cxnSpMkLst>
            <pc:docMk/>
            <pc:sldMk cId="2384085377" sldId="868"/>
            <ac:cxnSpMk id="17" creationId="{573AB9C2-A189-12C4-40E7-596A6DA9EC17}"/>
          </ac:cxnSpMkLst>
        </pc:cxnChg>
        <pc:cxnChg chg="del">
          <ac:chgData name="Nguyen Chi Son" userId="606856d02e9d83ac" providerId="LiveId" clId="{9FC513B0-8B8E-4F9D-B691-50C8BB0F64D2}" dt="2022-05-19T08:26:14.641" v="3117" actId="478"/>
          <ac:cxnSpMkLst>
            <pc:docMk/>
            <pc:sldMk cId="2384085377" sldId="868"/>
            <ac:cxnSpMk id="18" creationId="{224648FA-9990-7951-9795-F7B227F7C478}"/>
          </ac:cxnSpMkLst>
        </pc:cxnChg>
      </pc:sldChg>
    </pc:docChg>
  </pc:docChgLst>
  <pc:docChgLst>
    <pc:chgData name="Nguyen Chi Son" userId="606856d02e9d83ac" providerId="LiveId" clId="{43411EA5-83AA-4A26-A199-8A8BF982D6DB}"/>
    <pc:docChg chg="undo custSel addSld delSld modSld">
      <pc:chgData name="Nguyen Chi Son" userId="606856d02e9d83ac" providerId="LiveId" clId="{43411EA5-83AA-4A26-A199-8A8BF982D6DB}" dt="2022-05-16T14:09:53.091" v="7786"/>
      <pc:docMkLst>
        <pc:docMk/>
      </pc:docMkLst>
      <pc:sldChg chg="modSp mod">
        <pc:chgData name="Nguyen Chi Son" userId="606856d02e9d83ac" providerId="LiveId" clId="{43411EA5-83AA-4A26-A199-8A8BF982D6DB}" dt="2022-05-14T19:40:29.601" v="100" actId="255"/>
        <pc:sldMkLst>
          <pc:docMk/>
          <pc:sldMk cId="2922349590" sldId="256"/>
        </pc:sldMkLst>
        <pc:spChg chg="mod">
          <ac:chgData name="Nguyen Chi Son" userId="606856d02e9d83ac" providerId="LiveId" clId="{43411EA5-83AA-4A26-A199-8A8BF982D6DB}" dt="2022-05-14T19:40:29.601" v="100" actId="255"/>
          <ac:spMkLst>
            <pc:docMk/>
            <pc:sldMk cId="2922349590" sldId="256"/>
            <ac:spMk id="136" creationId="{C574B640-0199-463F-87CA-8E3956B46E10}"/>
          </ac:spMkLst>
        </pc:spChg>
      </pc:sldChg>
      <pc:sldChg chg="modSp mod">
        <pc:chgData name="Nguyen Chi Son" userId="606856d02e9d83ac" providerId="LiveId" clId="{43411EA5-83AA-4A26-A199-8A8BF982D6DB}" dt="2022-05-14T20:23:34.922" v="3460" actId="20577"/>
        <pc:sldMkLst>
          <pc:docMk/>
          <pc:sldMk cId="3319126272" sldId="622"/>
        </pc:sldMkLst>
        <pc:spChg chg="mod">
          <ac:chgData name="Nguyen Chi Son" userId="606856d02e9d83ac" providerId="LiveId" clId="{43411EA5-83AA-4A26-A199-8A8BF982D6DB}" dt="2022-05-14T20:23:34.922" v="3460" actId="20577"/>
          <ac:spMkLst>
            <pc:docMk/>
            <pc:sldMk cId="3319126272" sldId="622"/>
            <ac:spMk id="2" creationId="{DAF08EC2-5D0D-48D9-855C-A59C0E5ED55B}"/>
          </ac:spMkLst>
        </pc:spChg>
      </pc:sldChg>
      <pc:sldChg chg="modSp mod">
        <pc:chgData name="Nguyen Chi Son" userId="606856d02e9d83ac" providerId="LiveId" clId="{43411EA5-83AA-4A26-A199-8A8BF982D6DB}" dt="2022-05-14T19:40:47.380" v="175" actId="20577"/>
        <pc:sldMkLst>
          <pc:docMk/>
          <pc:sldMk cId="1033004166" sldId="675"/>
        </pc:sldMkLst>
        <pc:spChg chg="mod">
          <ac:chgData name="Nguyen Chi Son" userId="606856d02e9d83ac" providerId="LiveId" clId="{43411EA5-83AA-4A26-A199-8A8BF982D6DB}" dt="2022-05-14T19:40:47.380" v="175" actId="20577"/>
          <ac:spMkLst>
            <pc:docMk/>
            <pc:sldMk cId="1033004166" sldId="675"/>
            <ac:spMk id="2" creationId="{DAF08EC2-5D0D-48D9-855C-A59C0E5ED55B}"/>
          </ac:spMkLst>
        </pc:spChg>
      </pc:sldChg>
      <pc:sldChg chg="addSp delSp modSp del mod">
        <pc:chgData name="Nguyen Chi Son" userId="606856d02e9d83ac" providerId="LiveId" clId="{43411EA5-83AA-4A26-A199-8A8BF982D6DB}" dt="2022-05-14T19:45:36.538" v="698" actId="47"/>
        <pc:sldMkLst>
          <pc:docMk/>
          <pc:sldMk cId="1219282801" sldId="781"/>
        </pc:sldMkLst>
        <pc:spChg chg="mod">
          <ac:chgData name="Nguyen Chi Son" userId="606856d02e9d83ac" providerId="LiveId" clId="{43411EA5-83AA-4A26-A199-8A8BF982D6DB}" dt="2022-05-14T19:41:21.056" v="426" actId="20577"/>
          <ac:spMkLst>
            <pc:docMk/>
            <pc:sldMk cId="1219282801" sldId="781"/>
            <ac:spMk id="2" creationId="{BA8A6260-CA4B-46A9-A06E-C71EE59E6992}"/>
          </ac:spMkLst>
        </pc:spChg>
        <pc:spChg chg="mod">
          <ac:chgData name="Nguyen Chi Son" userId="606856d02e9d83ac" providerId="LiveId" clId="{43411EA5-83AA-4A26-A199-8A8BF982D6DB}" dt="2022-05-14T19:43:58.415" v="614" actId="1076"/>
          <ac:spMkLst>
            <pc:docMk/>
            <pc:sldMk cId="1219282801" sldId="781"/>
            <ac:spMk id="15" creationId="{D4A11C5C-895C-BC35-F8FA-178D9F3E9B51}"/>
          </ac:spMkLst>
        </pc:spChg>
        <pc:spChg chg="del">
          <ac:chgData name="Nguyen Chi Son" userId="606856d02e9d83ac" providerId="LiveId" clId="{43411EA5-83AA-4A26-A199-8A8BF982D6DB}" dt="2022-05-14T19:41:25.927" v="427" actId="478"/>
          <ac:spMkLst>
            <pc:docMk/>
            <pc:sldMk cId="1219282801" sldId="781"/>
            <ac:spMk id="16" creationId="{07A27192-83D3-669D-5A55-49EE6A7FB5CE}"/>
          </ac:spMkLst>
        </pc:spChg>
        <pc:picChg chg="add mod">
          <ac:chgData name="Nguyen Chi Son" userId="606856d02e9d83ac" providerId="LiveId" clId="{43411EA5-83AA-4A26-A199-8A8BF982D6DB}" dt="2022-05-14T19:43:24.385" v="610" actId="1076"/>
          <ac:picMkLst>
            <pc:docMk/>
            <pc:sldMk cId="1219282801" sldId="781"/>
            <ac:picMk id="4" creationId="{5C03EDDA-00CB-8E15-274C-86DACDCE6D39}"/>
          </ac:picMkLst>
        </pc:picChg>
        <pc:picChg chg="del">
          <ac:chgData name="Nguyen Chi Son" userId="606856d02e9d83ac" providerId="LiveId" clId="{43411EA5-83AA-4A26-A199-8A8BF982D6DB}" dt="2022-05-14T19:40:51.638" v="177" actId="478"/>
          <ac:picMkLst>
            <pc:docMk/>
            <pc:sldMk cId="1219282801" sldId="781"/>
            <ac:picMk id="10" creationId="{3FC4DF97-796F-FA5B-90BC-E5A4DF111A52}"/>
          </ac:picMkLst>
        </pc:picChg>
        <pc:picChg chg="del">
          <ac:chgData name="Nguyen Chi Son" userId="606856d02e9d83ac" providerId="LiveId" clId="{43411EA5-83AA-4A26-A199-8A8BF982D6DB}" dt="2022-05-14T19:40:50.296" v="176" actId="478"/>
          <ac:picMkLst>
            <pc:docMk/>
            <pc:sldMk cId="1219282801" sldId="781"/>
            <ac:picMk id="1026" creationId="{B7E3BCBB-E0ED-6C94-733B-A4B4D663A38B}"/>
          </ac:picMkLst>
        </pc:picChg>
      </pc:sldChg>
      <pc:sldChg chg="addSp delSp modSp mod">
        <pc:chgData name="Nguyen Chi Son" userId="606856d02e9d83ac" providerId="LiveId" clId="{43411EA5-83AA-4A26-A199-8A8BF982D6DB}" dt="2022-05-14T20:28:42.543" v="3971" actId="1076"/>
        <pc:sldMkLst>
          <pc:docMk/>
          <pc:sldMk cId="3014091475" sldId="782"/>
        </pc:sldMkLst>
        <pc:spChg chg="mod">
          <ac:chgData name="Nguyen Chi Son" userId="606856d02e9d83ac" providerId="LiveId" clId="{43411EA5-83AA-4A26-A199-8A8BF982D6DB}" dt="2022-05-14T20:25:47.795" v="3877" actId="20577"/>
          <ac:spMkLst>
            <pc:docMk/>
            <pc:sldMk cId="3014091475" sldId="782"/>
            <ac:spMk id="2" creationId="{BA8A6260-CA4B-46A9-A06E-C71EE59E6992}"/>
          </ac:spMkLst>
        </pc:spChg>
        <pc:spChg chg="add mod">
          <ac:chgData name="Nguyen Chi Son" userId="606856d02e9d83ac" providerId="LiveId" clId="{43411EA5-83AA-4A26-A199-8A8BF982D6DB}" dt="2022-05-14T20:28:33.184" v="3956" actId="1036"/>
          <ac:spMkLst>
            <pc:docMk/>
            <pc:sldMk cId="3014091475" sldId="782"/>
            <ac:spMk id="7" creationId="{BC955902-ACF9-970D-B1AE-4DDAB861205F}"/>
          </ac:spMkLst>
        </pc:spChg>
        <pc:spChg chg="add del mod">
          <ac:chgData name="Nguyen Chi Son" userId="606856d02e9d83ac" providerId="LiveId" clId="{43411EA5-83AA-4A26-A199-8A8BF982D6DB}" dt="2022-05-14T20:27:17.623" v="3934" actId="478"/>
          <ac:spMkLst>
            <pc:docMk/>
            <pc:sldMk cId="3014091475" sldId="782"/>
            <ac:spMk id="8" creationId="{1DF3628F-E0B8-0EC3-4BF7-B8A9EF0B29EE}"/>
          </ac:spMkLst>
        </pc:spChg>
        <pc:spChg chg="add mod">
          <ac:chgData name="Nguyen Chi Son" userId="606856d02e9d83ac" providerId="LiveId" clId="{43411EA5-83AA-4A26-A199-8A8BF982D6DB}" dt="2022-05-14T20:28:33.184" v="3956" actId="1036"/>
          <ac:spMkLst>
            <pc:docMk/>
            <pc:sldMk cId="3014091475" sldId="782"/>
            <ac:spMk id="9" creationId="{A53E5BCB-823A-4C55-8FCD-4B7F2E76626A}"/>
          </ac:spMkLst>
        </pc:spChg>
        <pc:graphicFrameChg chg="add mod">
          <ac:chgData name="Nguyen Chi Son" userId="606856d02e9d83ac" providerId="LiveId" clId="{43411EA5-83AA-4A26-A199-8A8BF982D6DB}" dt="2022-05-14T20:28:39.793" v="3970" actId="1076"/>
          <ac:graphicFrameMkLst>
            <pc:docMk/>
            <pc:sldMk cId="3014091475" sldId="782"/>
            <ac:graphicFrameMk id="10" creationId="{A9186D06-8FA5-8D62-189E-A5992CD89819}"/>
          </ac:graphicFrameMkLst>
        </pc:graphicFrameChg>
        <pc:graphicFrameChg chg="add mod">
          <ac:chgData name="Nguyen Chi Son" userId="606856d02e9d83ac" providerId="LiveId" clId="{43411EA5-83AA-4A26-A199-8A8BF982D6DB}" dt="2022-05-14T20:28:42.543" v="3971" actId="1076"/>
          <ac:graphicFrameMkLst>
            <pc:docMk/>
            <pc:sldMk cId="3014091475" sldId="782"/>
            <ac:graphicFrameMk id="11" creationId="{05F9B701-508E-4C9E-9DD8-DBDE3D9B5FE0}"/>
          </ac:graphicFrameMkLst>
        </pc:graphicFrameChg>
        <pc:picChg chg="del">
          <ac:chgData name="Nguyen Chi Son" userId="606856d02e9d83ac" providerId="LiveId" clId="{43411EA5-83AA-4A26-A199-8A8BF982D6DB}" dt="2022-05-14T20:23:37.547" v="3461" actId="478"/>
          <ac:picMkLst>
            <pc:docMk/>
            <pc:sldMk cId="3014091475" sldId="782"/>
            <ac:picMk id="4" creationId="{D35BBBE6-C81C-0FA2-0597-FD36892A762F}"/>
          </ac:picMkLst>
        </pc:picChg>
        <pc:picChg chg="add mod">
          <ac:chgData name="Nguyen Chi Son" userId="606856d02e9d83ac" providerId="LiveId" clId="{43411EA5-83AA-4A26-A199-8A8BF982D6DB}" dt="2022-05-14T20:28:36.730" v="3969" actId="1035"/>
          <ac:picMkLst>
            <pc:docMk/>
            <pc:sldMk cId="3014091475" sldId="782"/>
            <ac:picMk id="5" creationId="{411D717A-CE10-2900-614F-98F4F13F5A1D}"/>
          </ac:picMkLst>
        </pc:picChg>
        <pc:picChg chg="add mod">
          <ac:chgData name="Nguyen Chi Son" userId="606856d02e9d83ac" providerId="LiveId" clId="{43411EA5-83AA-4A26-A199-8A8BF982D6DB}" dt="2022-05-14T20:28:36.730" v="3969" actId="1035"/>
          <ac:picMkLst>
            <pc:docMk/>
            <pc:sldMk cId="3014091475" sldId="782"/>
            <ac:picMk id="6" creationId="{CD0E0A5B-1157-3688-980C-62A9D883B070}"/>
          </ac:picMkLst>
        </pc:picChg>
      </pc:sldChg>
      <pc:sldChg chg="addSp delSp modSp mod delAnim">
        <pc:chgData name="Nguyen Chi Son" userId="606856d02e9d83ac" providerId="LiveId" clId="{43411EA5-83AA-4A26-A199-8A8BF982D6DB}" dt="2022-05-14T19:59:42.976" v="1160" actId="1076"/>
        <pc:sldMkLst>
          <pc:docMk/>
          <pc:sldMk cId="3990194128" sldId="837"/>
        </pc:sldMkLst>
        <pc:spChg chg="mod">
          <ac:chgData name="Nguyen Chi Son" userId="606856d02e9d83ac" providerId="LiveId" clId="{43411EA5-83AA-4A26-A199-8A8BF982D6DB}" dt="2022-05-14T19:48:15.493" v="757" actId="20577"/>
          <ac:spMkLst>
            <pc:docMk/>
            <pc:sldMk cId="3990194128" sldId="837"/>
            <ac:spMk id="2" creationId="{BA8A6260-CA4B-46A9-A06E-C71EE59E6992}"/>
          </ac:spMkLst>
        </pc:spChg>
        <pc:spChg chg="add mod">
          <ac:chgData name="Nguyen Chi Son" userId="606856d02e9d83ac" providerId="LiveId" clId="{43411EA5-83AA-4A26-A199-8A8BF982D6DB}" dt="2022-05-14T19:58:28.716" v="1149" actId="1076"/>
          <ac:spMkLst>
            <pc:docMk/>
            <pc:sldMk cId="3990194128" sldId="837"/>
            <ac:spMk id="7" creationId="{CCCADD67-50AA-6D8A-D43B-1192F7D16393}"/>
          </ac:spMkLst>
        </pc:spChg>
        <pc:spChg chg="del">
          <ac:chgData name="Nguyen Chi Son" userId="606856d02e9d83ac" providerId="LiveId" clId="{43411EA5-83AA-4A26-A199-8A8BF982D6DB}" dt="2022-05-14T19:47:39.798" v="719" actId="478"/>
          <ac:spMkLst>
            <pc:docMk/>
            <pc:sldMk cId="3990194128" sldId="837"/>
            <ac:spMk id="9" creationId="{39E9E660-7C77-522F-DE95-48D46FE6197C}"/>
          </ac:spMkLst>
        </pc:spChg>
        <pc:spChg chg="mod">
          <ac:chgData name="Nguyen Chi Son" userId="606856d02e9d83ac" providerId="LiveId" clId="{43411EA5-83AA-4A26-A199-8A8BF982D6DB}" dt="2022-05-14T19:58:24.228" v="1148" actId="1076"/>
          <ac:spMkLst>
            <pc:docMk/>
            <pc:sldMk cId="3990194128" sldId="837"/>
            <ac:spMk id="11" creationId="{C1E0E65F-66DE-EE13-FFB8-F7640F4B8074}"/>
          </ac:spMkLst>
        </pc:spChg>
        <pc:spChg chg="add mod">
          <ac:chgData name="Nguyen Chi Son" userId="606856d02e9d83ac" providerId="LiveId" clId="{43411EA5-83AA-4A26-A199-8A8BF982D6DB}" dt="2022-05-14T19:58:08.808" v="1144" actId="1076"/>
          <ac:spMkLst>
            <pc:docMk/>
            <pc:sldMk cId="3990194128" sldId="837"/>
            <ac:spMk id="14" creationId="{7B944072-AAFE-234B-EE93-BB0A94A34DAD}"/>
          </ac:spMkLst>
        </pc:spChg>
        <pc:spChg chg="add mod">
          <ac:chgData name="Nguyen Chi Son" userId="606856d02e9d83ac" providerId="LiveId" clId="{43411EA5-83AA-4A26-A199-8A8BF982D6DB}" dt="2022-05-14T19:58:15.245" v="1145" actId="1076"/>
          <ac:spMkLst>
            <pc:docMk/>
            <pc:sldMk cId="3990194128" sldId="837"/>
            <ac:spMk id="15" creationId="{3DF0071F-4D92-A5D6-ED4B-F6440AA406C5}"/>
          </ac:spMkLst>
        </pc:spChg>
        <pc:spChg chg="add mod">
          <ac:chgData name="Nguyen Chi Son" userId="606856d02e9d83ac" providerId="LiveId" clId="{43411EA5-83AA-4A26-A199-8A8BF982D6DB}" dt="2022-05-14T19:58:35.571" v="1151" actId="1076"/>
          <ac:spMkLst>
            <pc:docMk/>
            <pc:sldMk cId="3990194128" sldId="837"/>
            <ac:spMk id="16" creationId="{4A2AF197-85ED-0810-FD7C-063CE61F46BB}"/>
          </ac:spMkLst>
        </pc:spChg>
        <pc:spChg chg="add mod">
          <ac:chgData name="Nguyen Chi Son" userId="606856d02e9d83ac" providerId="LiveId" clId="{43411EA5-83AA-4A26-A199-8A8BF982D6DB}" dt="2022-05-14T19:59:18.954" v="1154" actId="208"/>
          <ac:spMkLst>
            <pc:docMk/>
            <pc:sldMk cId="3990194128" sldId="837"/>
            <ac:spMk id="18" creationId="{D3527BB3-F16D-BD24-0AB5-DE302DBD1833}"/>
          </ac:spMkLst>
        </pc:spChg>
        <pc:spChg chg="add mod">
          <ac:chgData name="Nguyen Chi Son" userId="606856d02e9d83ac" providerId="LiveId" clId="{43411EA5-83AA-4A26-A199-8A8BF982D6DB}" dt="2022-05-14T19:59:42.976" v="1160" actId="1076"/>
          <ac:spMkLst>
            <pc:docMk/>
            <pc:sldMk cId="3990194128" sldId="837"/>
            <ac:spMk id="19" creationId="{CAE0015D-C52A-20ED-C723-52880A687CE2}"/>
          </ac:spMkLst>
        </pc:spChg>
        <pc:graphicFrameChg chg="add del mod">
          <ac:chgData name="Nguyen Chi Son" userId="606856d02e9d83ac" providerId="LiveId" clId="{43411EA5-83AA-4A26-A199-8A8BF982D6DB}" dt="2022-05-14T19:56:43.382" v="1122" actId="478"/>
          <ac:graphicFrameMkLst>
            <pc:docMk/>
            <pc:sldMk cId="3990194128" sldId="837"/>
            <ac:graphicFrameMk id="17" creationId="{914135B4-A6DA-B94C-DF64-FA6711716F5B}"/>
          </ac:graphicFrameMkLst>
        </pc:graphicFrameChg>
        <pc:picChg chg="del">
          <ac:chgData name="Nguyen Chi Son" userId="606856d02e9d83ac" providerId="LiveId" clId="{43411EA5-83AA-4A26-A199-8A8BF982D6DB}" dt="2022-05-14T19:47:37.748" v="717" actId="478"/>
          <ac:picMkLst>
            <pc:docMk/>
            <pc:sldMk cId="3990194128" sldId="837"/>
            <ac:picMk id="3" creationId="{A7784BE9-059B-61B7-4F0A-7B0D6A9F7BA0}"/>
          </ac:picMkLst>
        </pc:picChg>
        <pc:picChg chg="del">
          <ac:chgData name="Nguyen Chi Son" userId="606856d02e9d83ac" providerId="LiveId" clId="{43411EA5-83AA-4A26-A199-8A8BF982D6DB}" dt="2022-05-14T19:47:38.195" v="718" actId="478"/>
          <ac:picMkLst>
            <pc:docMk/>
            <pc:sldMk cId="3990194128" sldId="837"/>
            <ac:picMk id="5" creationId="{F94D2062-3C40-ECEF-7014-64496B04A0F7}"/>
          </ac:picMkLst>
        </pc:picChg>
        <pc:picChg chg="add mod">
          <ac:chgData name="Nguyen Chi Son" userId="606856d02e9d83ac" providerId="LiveId" clId="{43411EA5-83AA-4A26-A199-8A8BF982D6DB}" dt="2022-05-14T19:57:15.051" v="1131" actId="1076"/>
          <ac:picMkLst>
            <pc:docMk/>
            <pc:sldMk cId="3990194128" sldId="837"/>
            <ac:picMk id="6" creationId="{35E8BECB-FF09-EA8F-2458-41858A6990D4}"/>
          </ac:picMkLst>
        </pc:picChg>
        <pc:picChg chg="add mod">
          <ac:chgData name="Nguyen Chi Son" userId="606856d02e9d83ac" providerId="LiveId" clId="{43411EA5-83AA-4A26-A199-8A8BF982D6DB}" dt="2022-05-14T19:57:24.440" v="1134" actId="1076"/>
          <ac:picMkLst>
            <pc:docMk/>
            <pc:sldMk cId="3990194128" sldId="837"/>
            <ac:picMk id="10" creationId="{6B6F9A42-10ED-3C1F-1F17-2EB4B9033D99}"/>
          </ac:picMkLst>
        </pc:picChg>
        <pc:picChg chg="add mod">
          <ac:chgData name="Nguyen Chi Son" userId="606856d02e9d83ac" providerId="LiveId" clId="{43411EA5-83AA-4A26-A199-8A8BF982D6DB}" dt="2022-05-14T19:57:21.183" v="1133" actId="1076"/>
          <ac:picMkLst>
            <pc:docMk/>
            <pc:sldMk cId="3990194128" sldId="837"/>
            <ac:picMk id="13" creationId="{1D2A25E4-C489-50BA-324C-E10E2B432D3E}"/>
          </ac:picMkLst>
        </pc:picChg>
      </pc:sldChg>
      <pc:sldChg chg="del">
        <pc:chgData name="Nguyen Chi Son" userId="606856d02e9d83ac" providerId="LiveId" clId="{43411EA5-83AA-4A26-A199-8A8BF982D6DB}" dt="2022-05-14T20:01:05.515" v="1161" actId="47"/>
        <pc:sldMkLst>
          <pc:docMk/>
          <pc:sldMk cId="3073020842" sldId="838"/>
        </pc:sldMkLst>
      </pc:sldChg>
      <pc:sldChg chg="addSp delSp modSp mod delAnim modAnim">
        <pc:chgData name="Nguyen Chi Son" userId="606856d02e9d83ac" providerId="LiveId" clId="{43411EA5-83AA-4A26-A199-8A8BF982D6DB}" dt="2022-05-16T14:09:53.091" v="7786"/>
        <pc:sldMkLst>
          <pc:docMk/>
          <pc:sldMk cId="2469390445" sldId="839"/>
        </pc:sldMkLst>
        <pc:spChg chg="mod">
          <ac:chgData name="Nguyen Chi Son" userId="606856d02e9d83ac" providerId="LiveId" clId="{43411EA5-83AA-4A26-A199-8A8BF982D6DB}" dt="2022-05-14T20:02:21.283" v="1498" actId="20577"/>
          <ac:spMkLst>
            <pc:docMk/>
            <pc:sldMk cId="2469390445" sldId="839"/>
            <ac:spMk id="10" creationId="{CA7A7645-A7F6-FF0F-6CE7-F7954F96AD24}"/>
          </ac:spMkLst>
        </pc:spChg>
        <pc:spChg chg="mod">
          <ac:chgData name="Nguyen Chi Son" userId="606856d02e9d83ac" providerId="LiveId" clId="{43411EA5-83AA-4A26-A199-8A8BF982D6DB}" dt="2022-05-14T20:02:11.530" v="1479" actId="1035"/>
          <ac:spMkLst>
            <pc:docMk/>
            <pc:sldMk cId="2469390445" sldId="839"/>
            <ac:spMk id="11" creationId="{0E84CBE1-4AB0-CA68-65C2-AC68692AACAA}"/>
          </ac:spMkLst>
        </pc:spChg>
        <pc:spChg chg="mod">
          <ac:chgData name="Nguyen Chi Son" userId="606856d02e9d83ac" providerId="LiveId" clId="{43411EA5-83AA-4A26-A199-8A8BF982D6DB}" dt="2022-05-14T20:04:48.602" v="1564" actId="20577"/>
          <ac:spMkLst>
            <pc:docMk/>
            <pc:sldMk cId="2469390445" sldId="839"/>
            <ac:spMk id="12" creationId="{5B8A6D26-E571-DC15-930E-F272FC43E0DD}"/>
          </ac:spMkLst>
        </pc:spChg>
        <pc:spChg chg="mod">
          <ac:chgData name="Nguyen Chi Son" userId="606856d02e9d83ac" providerId="LiveId" clId="{43411EA5-83AA-4A26-A199-8A8BF982D6DB}" dt="2022-05-14T20:02:11.530" v="1479" actId="1035"/>
          <ac:spMkLst>
            <pc:docMk/>
            <pc:sldMk cId="2469390445" sldId="839"/>
            <ac:spMk id="13" creationId="{1E14587E-DEDE-55E8-CE0F-8FA8A72C11BC}"/>
          </ac:spMkLst>
        </pc:spChg>
        <pc:spChg chg="mod">
          <ac:chgData name="Nguyen Chi Son" userId="606856d02e9d83ac" providerId="LiveId" clId="{43411EA5-83AA-4A26-A199-8A8BF982D6DB}" dt="2022-05-14T20:02:04.702" v="1444" actId="20577"/>
          <ac:spMkLst>
            <pc:docMk/>
            <pc:sldMk cId="2469390445" sldId="839"/>
            <ac:spMk id="19" creationId="{9C339D16-68E4-43C4-A62E-D0146138D23B}"/>
          </ac:spMkLst>
        </pc:spChg>
        <pc:graphicFrameChg chg="mod">
          <ac:chgData name="Nguyen Chi Son" userId="606856d02e9d83ac" providerId="LiveId" clId="{43411EA5-83AA-4A26-A199-8A8BF982D6DB}" dt="2022-05-14T20:02:44.876" v="1503" actId="1076"/>
          <ac:graphicFrameMkLst>
            <pc:docMk/>
            <pc:sldMk cId="2469390445" sldId="839"/>
            <ac:graphicFrameMk id="8" creationId="{8BF6DC18-F4EB-8D5E-8089-0B12B64D162A}"/>
          </ac:graphicFrameMkLst>
        </pc:graphicFrameChg>
        <pc:graphicFrameChg chg="del mod">
          <ac:chgData name="Nguyen Chi Son" userId="606856d02e9d83ac" providerId="LiveId" clId="{43411EA5-83AA-4A26-A199-8A8BF982D6DB}" dt="2022-05-14T20:02:53.675" v="1515" actId="478"/>
          <ac:graphicFrameMkLst>
            <pc:docMk/>
            <pc:sldMk cId="2469390445" sldId="839"/>
            <ac:graphicFrameMk id="14" creationId="{9697F263-F3A4-64F1-443A-56CEA12BC2A9}"/>
          </ac:graphicFrameMkLst>
        </pc:graphicFrameChg>
        <pc:graphicFrameChg chg="add mod">
          <ac:chgData name="Nguyen Chi Son" userId="606856d02e9d83ac" providerId="LiveId" clId="{43411EA5-83AA-4A26-A199-8A8BF982D6DB}" dt="2022-05-14T20:04:50.946" v="1565" actId="1076"/>
          <ac:graphicFrameMkLst>
            <pc:docMk/>
            <pc:sldMk cId="2469390445" sldId="839"/>
            <ac:graphicFrameMk id="15" creationId="{30AC3A99-676C-C84D-5820-81CAF2F78071}"/>
          </ac:graphicFrameMkLst>
        </pc:graphicFrameChg>
        <pc:graphicFrameChg chg="del mod">
          <ac:chgData name="Nguyen Chi Son" userId="606856d02e9d83ac" providerId="LiveId" clId="{43411EA5-83AA-4A26-A199-8A8BF982D6DB}" dt="2022-05-14T20:02:22.705" v="1499" actId="478"/>
          <ac:graphicFrameMkLst>
            <pc:docMk/>
            <pc:sldMk cId="2469390445" sldId="839"/>
            <ac:graphicFrameMk id="16" creationId="{DFEA72EA-8808-FF40-B6AE-B176099AD99F}"/>
          </ac:graphicFrameMkLst>
        </pc:graphicFrameChg>
        <pc:picChg chg="add mod">
          <ac:chgData name="Nguyen Chi Son" userId="606856d02e9d83ac" providerId="LiveId" clId="{43411EA5-83AA-4A26-A199-8A8BF982D6DB}" dt="2022-05-14T20:04:53.055" v="1566" actId="1076"/>
          <ac:picMkLst>
            <pc:docMk/>
            <pc:sldMk cId="2469390445" sldId="839"/>
            <ac:picMk id="3" creationId="{4389EC1A-163B-F79B-764C-FEB43F6522AC}"/>
          </ac:picMkLst>
        </pc:picChg>
      </pc:sldChg>
      <pc:sldChg chg="del">
        <pc:chgData name="Nguyen Chi Son" userId="606856d02e9d83ac" providerId="LiveId" clId="{43411EA5-83AA-4A26-A199-8A8BF982D6DB}" dt="2022-05-14T20:23:26.547" v="3389" actId="47"/>
        <pc:sldMkLst>
          <pc:docMk/>
          <pc:sldMk cId="3897746557" sldId="840"/>
        </pc:sldMkLst>
      </pc:sldChg>
      <pc:sldChg chg="del">
        <pc:chgData name="Nguyen Chi Son" userId="606856d02e9d83ac" providerId="LiveId" clId="{43411EA5-83AA-4A26-A199-8A8BF982D6DB}" dt="2022-05-14T20:23:26.547" v="3389" actId="47"/>
        <pc:sldMkLst>
          <pc:docMk/>
          <pc:sldMk cId="652079318" sldId="841"/>
        </pc:sldMkLst>
      </pc:sldChg>
      <pc:sldChg chg="addSp delSp modSp mod delAnim modAnim">
        <pc:chgData name="Nguyen Chi Son" userId="606856d02e9d83ac" providerId="LiveId" clId="{43411EA5-83AA-4A26-A199-8A8BF982D6DB}" dt="2022-05-14T20:39:09.300" v="4498" actId="12788"/>
        <pc:sldMkLst>
          <pc:docMk/>
          <pc:sldMk cId="733565035" sldId="842"/>
        </pc:sldMkLst>
        <pc:spChg chg="del mod">
          <ac:chgData name="Nguyen Chi Son" userId="606856d02e9d83ac" providerId="LiveId" clId="{43411EA5-83AA-4A26-A199-8A8BF982D6DB}" dt="2022-05-14T20:39:01.425" v="4496" actId="478"/>
          <ac:spMkLst>
            <pc:docMk/>
            <pc:sldMk cId="733565035" sldId="842"/>
            <ac:spMk id="10" creationId="{CA7A7645-A7F6-FF0F-6CE7-F7954F96AD24}"/>
          </ac:spMkLst>
        </pc:spChg>
        <pc:spChg chg="mod">
          <ac:chgData name="Nguyen Chi Son" userId="606856d02e9d83ac" providerId="LiveId" clId="{43411EA5-83AA-4A26-A199-8A8BF982D6DB}" dt="2022-05-14T20:39:09.300" v="4498" actId="12788"/>
          <ac:spMkLst>
            <pc:docMk/>
            <pc:sldMk cId="733565035" sldId="842"/>
            <ac:spMk id="11" creationId="{0E84CBE1-4AB0-CA68-65C2-AC68692AACAA}"/>
          </ac:spMkLst>
        </pc:spChg>
        <pc:spChg chg="mod">
          <ac:chgData name="Nguyen Chi Son" userId="606856d02e9d83ac" providerId="LiveId" clId="{43411EA5-83AA-4A26-A199-8A8BF982D6DB}" dt="2022-05-14T20:39:06.331" v="4497" actId="14100"/>
          <ac:spMkLst>
            <pc:docMk/>
            <pc:sldMk cId="733565035" sldId="842"/>
            <ac:spMk id="12" creationId="{5B8A6D26-E571-DC15-930E-F272FC43E0DD}"/>
          </ac:spMkLst>
        </pc:spChg>
        <pc:spChg chg="del mod">
          <ac:chgData name="Nguyen Chi Son" userId="606856d02e9d83ac" providerId="LiveId" clId="{43411EA5-83AA-4A26-A199-8A8BF982D6DB}" dt="2022-05-14T20:38:58.987" v="4495" actId="478"/>
          <ac:spMkLst>
            <pc:docMk/>
            <pc:sldMk cId="733565035" sldId="842"/>
            <ac:spMk id="13" creationId="{1E14587E-DEDE-55E8-CE0F-8FA8A72C11BC}"/>
          </ac:spMkLst>
        </pc:spChg>
        <pc:spChg chg="mod">
          <ac:chgData name="Nguyen Chi Son" userId="606856d02e9d83ac" providerId="LiveId" clId="{43411EA5-83AA-4A26-A199-8A8BF982D6DB}" dt="2022-05-14T20:30:58.823" v="4243" actId="20577"/>
          <ac:spMkLst>
            <pc:docMk/>
            <pc:sldMk cId="733565035" sldId="842"/>
            <ac:spMk id="19" creationId="{9C339D16-68E4-43C4-A62E-D0146138D23B}"/>
          </ac:spMkLst>
        </pc:spChg>
        <pc:graphicFrameChg chg="del mod">
          <ac:chgData name="Nguyen Chi Son" userId="606856d02e9d83ac" providerId="LiveId" clId="{43411EA5-83AA-4A26-A199-8A8BF982D6DB}" dt="2022-05-14T20:38:58.987" v="4495" actId="478"/>
          <ac:graphicFrameMkLst>
            <pc:docMk/>
            <pc:sldMk cId="733565035" sldId="842"/>
            <ac:graphicFrameMk id="8" creationId="{8BF6DC18-F4EB-8D5E-8089-0B12B64D162A}"/>
          </ac:graphicFrameMkLst>
        </pc:graphicFrameChg>
        <pc:graphicFrameChg chg="del mod">
          <ac:chgData name="Nguyen Chi Son" userId="606856d02e9d83ac" providerId="LiveId" clId="{43411EA5-83AA-4A26-A199-8A8BF982D6DB}" dt="2022-05-14T20:38:28.551" v="4277" actId="478"/>
          <ac:graphicFrameMkLst>
            <pc:docMk/>
            <pc:sldMk cId="733565035" sldId="842"/>
            <ac:graphicFrameMk id="15" creationId="{6F053F35-99AA-78B5-2D3C-A36A9D04BEBC}"/>
          </ac:graphicFrameMkLst>
        </pc:graphicFrameChg>
        <pc:picChg chg="add mod">
          <ac:chgData name="Nguyen Chi Son" userId="606856d02e9d83ac" providerId="LiveId" clId="{43411EA5-83AA-4A26-A199-8A8BF982D6DB}" dt="2022-05-14T20:31:13.135" v="4246" actId="1076"/>
          <ac:picMkLst>
            <pc:docMk/>
            <pc:sldMk cId="733565035" sldId="842"/>
            <ac:picMk id="3" creationId="{2E225434-57BE-D153-77CB-F814358D869D}"/>
          </ac:picMkLst>
        </pc:picChg>
        <pc:picChg chg="del">
          <ac:chgData name="Nguyen Chi Son" userId="606856d02e9d83ac" providerId="LiveId" clId="{43411EA5-83AA-4A26-A199-8A8BF982D6DB}" dt="2022-05-14T20:29:38.119" v="3973" actId="478"/>
          <ac:picMkLst>
            <pc:docMk/>
            <pc:sldMk cId="733565035" sldId="842"/>
            <ac:picMk id="17" creationId="{2CA33DB2-5C67-5EEA-7907-9F1D56B57AAE}"/>
          </ac:picMkLst>
        </pc:picChg>
      </pc:sldChg>
      <pc:sldChg chg="addSp delSp modSp mod delAnim modAnim">
        <pc:chgData name="Nguyen Chi Son" userId="606856d02e9d83ac" providerId="LiveId" clId="{43411EA5-83AA-4A26-A199-8A8BF982D6DB}" dt="2022-05-16T14:07:59.324" v="7768"/>
        <pc:sldMkLst>
          <pc:docMk/>
          <pc:sldMk cId="2177373405" sldId="843"/>
        </pc:sldMkLst>
        <pc:spChg chg="mod">
          <ac:chgData name="Nguyen Chi Son" userId="606856d02e9d83ac" providerId="LiveId" clId="{43411EA5-83AA-4A26-A199-8A8BF982D6DB}" dt="2022-05-15T14:06:55.275" v="5035" actId="1036"/>
          <ac:spMkLst>
            <pc:docMk/>
            <pc:sldMk cId="2177373405" sldId="843"/>
            <ac:spMk id="10" creationId="{CA7A7645-A7F6-FF0F-6CE7-F7954F96AD24}"/>
          </ac:spMkLst>
        </pc:spChg>
        <pc:spChg chg="mod">
          <ac:chgData name="Nguyen Chi Son" userId="606856d02e9d83ac" providerId="LiveId" clId="{43411EA5-83AA-4A26-A199-8A8BF982D6DB}" dt="2022-05-15T14:06:55.275" v="5035" actId="1036"/>
          <ac:spMkLst>
            <pc:docMk/>
            <pc:sldMk cId="2177373405" sldId="843"/>
            <ac:spMk id="11" creationId="{0E84CBE1-4AB0-CA68-65C2-AC68692AACAA}"/>
          </ac:spMkLst>
        </pc:spChg>
        <pc:spChg chg="mod">
          <ac:chgData name="Nguyen Chi Son" userId="606856d02e9d83ac" providerId="LiveId" clId="{43411EA5-83AA-4A26-A199-8A8BF982D6DB}" dt="2022-05-15T14:06:55.275" v="5035" actId="1036"/>
          <ac:spMkLst>
            <pc:docMk/>
            <pc:sldMk cId="2177373405" sldId="843"/>
            <ac:spMk id="12" creationId="{5B8A6D26-E571-DC15-930E-F272FC43E0DD}"/>
          </ac:spMkLst>
        </pc:spChg>
        <pc:spChg chg="mod">
          <ac:chgData name="Nguyen Chi Son" userId="606856d02e9d83ac" providerId="LiveId" clId="{43411EA5-83AA-4A26-A199-8A8BF982D6DB}" dt="2022-05-15T14:06:55.275" v="5035" actId="1036"/>
          <ac:spMkLst>
            <pc:docMk/>
            <pc:sldMk cId="2177373405" sldId="843"/>
            <ac:spMk id="13" creationId="{1E14587E-DEDE-55E8-CE0F-8FA8A72C11BC}"/>
          </ac:spMkLst>
        </pc:spChg>
        <pc:spChg chg="mod">
          <ac:chgData name="Nguyen Chi Son" userId="606856d02e9d83ac" providerId="LiveId" clId="{43411EA5-83AA-4A26-A199-8A8BF982D6DB}" dt="2022-05-15T14:05:05.622" v="4868" actId="20577"/>
          <ac:spMkLst>
            <pc:docMk/>
            <pc:sldMk cId="2177373405" sldId="843"/>
            <ac:spMk id="19" creationId="{9C339D16-68E4-43C4-A62E-D0146138D23B}"/>
          </ac:spMkLst>
        </pc:spChg>
        <pc:graphicFrameChg chg="del">
          <ac:chgData name="Nguyen Chi Son" userId="606856d02e9d83ac" providerId="LiveId" clId="{43411EA5-83AA-4A26-A199-8A8BF982D6DB}" dt="2022-05-15T14:05:24.825" v="4883" actId="478"/>
          <ac:graphicFrameMkLst>
            <pc:docMk/>
            <pc:sldMk cId="2177373405" sldId="843"/>
            <ac:graphicFrameMk id="14" creationId="{A2661A13-4751-8005-D73E-AF5205EAEACD}"/>
          </ac:graphicFrameMkLst>
        </pc:graphicFrameChg>
        <pc:graphicFrameChg chg="del">
          <ac:chgData name="Nguyen Chi Son" userId="606856d02e9d83ac" providerId="LiveId" clId="{43411EA5-83AA-4A26-A199-8A8BF982D6DB}" dt="2022-05-15T14:06:09.527" v="4918" actId="478"/>
          <ac:graphicFrameMkLst>
            <pc:docMk/>
            <pc:sldMk cId="2177373405" sldId="843"/>
            <ac:graphicFrameMk id="16" creationId="{E5F56957-7EAC-6E2E-C86B-2EFB67643BFE}"/>
          </ac:graphicFrameMkLst>
        </pc:graphicFrameChg>
        <pc:picChg chg="add mod">
          <ac:chgData name="Nguyen Chi Son" userId="606856d02e9d83ac" providerId="LiveId" clId="{43411EA5-83AA-4A26-A199-8A8BF982D6DB}" dt="2022-05-15T14:04:48.092" v="4853" actId="1076"/>
          <ac:picMkLst>
            <pc:docMk/>
            <pc:sldMk cId="2177373405" sldId="843"/>
            <ac:picMk id="3" creationId="{76800E99-1F62-5134-0AD7-3CFC9A55C79B}"/>
          </ac:picMkLst>
        </pc:picChg>
        <pc:picChg chg="del">
          <ac:chgData name="Nguyen Chi Son" userId="606856d02e9d83ac" providerId="LiveId" clId="{43411EA5-83AA-4A26-A199-8A8BF982D6DB}" dt="2022-05-15T14:03:34.969" v="4499" actId="478"/>
          <ac:picMkLst>
            <pc:docMk/>
            <pc:sldMk cId="2177373405" sldId="843"/>
            <ac:picMk id="17" creationId="{2CA33DB2-5C67-5EEA-7907-9F1D56B57AAE}"/>
          </ac:picMkLst>
        </pc:picChg>
      </pc:sldChg>
      <pc:sldChg chg="addSp delSp modSp mod delAnim modAnim">
        <pc:chgData name="Nguyen Chi Son" userId="606856d02e9d83ac" providerId="LiveId" clId="{43411EA5-83AA-4A26-A199-8A8BF982D6DB}" dt="2022-05-16T14:08:08.864" v="7770"/>
        <pc:sldMkLst>
          <pc:docMk/>
          <pc:sldMk cId="1462173169" sldId="844"/>
        </pc:sldMkLst>
        <pc:spChg chg="del">
          <ac:chgData name="Nguyen Chi Son" userId="606856d02e9d83ac" providerId="LiveId" clId="{43411EA5-83AA-4A26-A199-8A8BF982D6DB}" dt="2022-05-16T13:36:17.890" v="5745" actId="478"/>
          <ac:spMkLst>
            <pc:docMk/>
            <pc:sldMk cId="1462173169" sldId="844"/>
            <ac:spMk id="10" creationId="{CA7A7645-A7F6-FF0F-6CE7-F7954F96AD24}"/>
          </ac:spMkLst>
        </pc:spChg>
        <pc:spChg chg="mod">
          <ac:chgData name="Nguyen Chi Son" userId="606856d02e9d83ac" providerId="LiveId" clId="{43411EA5-83AA-4A26-A199-8A8BF982D6DB}" dt="2022-05-16T13:36:28.172" v="5767" actId="1036"/>
          <ac:spMkLst>
            <pc:docMk/>
            <pc:sldMk cId="1462173169" sldId="844"/>
            <ac:spMk id="11" creationId="{0E84CBE1-4AB0-CA68-65C2-AC68692AACAA}"/>
          </ac:spMkLst>
        </pc:spChg>
        <pc:spChg chg="mod">
          <ac:chgData name="Nguyen Chi Son" userId="606856d02e9d83ac" providerId="LiveId" clId="{43411EA5-83AA-4A26-A199-8A8BF982D6DB}" dt="2022-05-16T13:36:28.172" v="5767" actId="1036"/>
          <ac:spMkLst>
            <pc:docMk/>
            <pc:sldMk cId="1462173169" sldId="844"/>
            <ac:spMk id="12" creationId="{5B8A6D26-E571-DC15-930E-F272FC43E0DD}"/>
          </ac:spMkLst>
        </pc:spChg>
        <pc:spChg chg="del">
          <ac:chgData name="Nguyen Chi Son" userId="606856d02e9d83ac" providerId="LiveId" clId="{43411EA5-83AA-4A26-A199-8A8BF982D6DB}" dt="2022-05-16T13:36:17.890" v="5745" actId="478"/>
          <ac:spMkLst>
            <pc:docMk/>
            <pc:sldMk cId="1462173169" sldId="844"/>
            <ac:spMk id="13" creationId="{1E14587E-DEDE-55E8-CE0F-8FA8A72C11BC}"/>
          </ac:spMkLst>
        </pc:spChg>
        <pc:spChg chg="mod">
          <ac:chgData name="Nguyen Chi Son" userId="606856d02e9d83ac" providerId="LiveId" clId="{43411EA5-83AA-4A26-A199-8A8BF982D6DB}" dt="2022-05-16T13:34:44.442" v="5420" actId="20577"/>
          <ac:spMkLst>
            <pc:docMk/>
            <pc:sldMk cId="1462173169" sldId="844"/>
            <ac:spMk id="19" creationId="{9C339D16-68E4-43C4-A62E-D0146138D23B}"/>
          </ac:spMkLst>
        </pc:spChg>
        <pc:graphicFrameChg chg="del">
          <ac:chgData name="Nguyen Chi Son" userId="606856d02e9d83ac" providerId="LiveId" clId="{43411EA5-83AA-4A26-A199-8A8BF982D6DB}" dt="2022-05-16T13:35:09.186" v="5423" actId="478"/>
          <ac:graphicFrameMkLst>
            <pc:docMk/>
            <pc:sldMk cId="1462173169" sldId="844"/>
            <ac:graphicFrameMk id="16" creationId="{E5F56957-7EAC-6E2E-C86B-2EFB67643BFE}"/>
          </ac:graphicFrameMkLst>
        </pc:graphicFrameChg>
        <pc:picChg chg="add mod">
          <ac:chgData name="Nguyen Chi Son" userId="606856d02e9d83ac" providerId="LiveId" clId="{43411EA5-83AA-4A26-A199-8A8BF982D6DB}" dt="2022-05-16T13:36:33.322" v="5769" actId="1076"/>
          <ac:picMkLst>
            <pc:docMk/>
            <pc:sldMk cId="1462173169" sldId="844"/>
            <ac:picMk id="3" creationId="{A69A251F-2CDF-C34F-FB42-578568865490}"/>
          </ac:picMkLst>
        </pc:picChg>
        <pc:picChg chg="del">
          <ac:chgData name="Nguyen Chi Son" userId="606856d02e9d83ac" providerId="LiveId" clId="{43411EA5-83AA-4A26-A199-8A8BF982D6DB}" dt="2022-05-16T13:33:53.186" v="5036" actId="478"/>
          <ac:picMkLst>
            <pc:docMk/>
            <pc:sldMk cId="1462173169" sldId="844"/>
            <ac:picMk id="17" creationId="{2CA33DB2-5C67-5EEA-7907-9F1D56B57AAE}"/>
          </ac:picMkLst>
        </pc:picChg>
      </pc:sldChg>
      <pc:sldChg chg="del">
        <pc:chgData name="Nguyen Chi Son" userId="606856d02e9d83ac" providerId="LiveId" clId="{43411EA5-83AA-4A26-A199-8A8BF982D6DB}" dt="2022-05-16T13:40:27.647" v="5770" actId="47"/>
        <pc:sldMkLst>
          <pc:docMk/>
          <pc:sldMk cId="942798405" sldId="845"/>
        </pc:sldMkLst>
      </pc:sldChg>
      <pc:sldChg chg="del">
        <pc:chgData name="Nguyen Chi Son" userId="606856d02e9d83ac" providerId="LiveId" clId="{43411EA5-83AA-4A26-A199-8A8BF982D6DB}" dt="2022-05-16T13:40:27.647" v="5770" actId="47"/>
        <pc:sldMkLst>
          <pc:docMk/>
          <pc:sldMk cId="2040469783" sldId="846"/>
        </pc:sldMkLst>
      </pc:sldChg>
      <pc:sldChg chg="del">
        <pc:chgData name="Nguyen Chi Son" userId="606856d02e9d83ac" providerId="LiveId" clId="{43411EA5-83AA-4A26-A199-8A8BF982D6DB}" dt="2022-05-16T13:40:27.647" v="5770" actId="47"/>
        <pc:sldMkLst>
          <pc:docMk/>
          <pc:sldMk cId="4284804324" sldId="847"/>
        </pc:sldMkLst>
      </pc:sldChg>
      <pc:sldChg chg="del">
        <pc:chgData name="Nguyen Chi Son" userId="606856d02e9d83ac" providerId="LiveId" clId="{43411EA5-83AA-4A26-A199-8A8BF982D6DB}" dt="2022-05-14T20:29:36.510" v="3972" actId="47"/>
        <pc:sldMkLst>
          <pc:docMk/>
          <pc:sldMk cId="3077750142" sldId="848"/>
        </pc:sldMkLst>
      </pc:sldChg>
      <pc:sldChg chg="del">
        <pc:chgData name="Nguyen Chi Son" userId="606856d02e9d83ac" providerId="LiveId" clId="{43411EA5-83AA-4A26-A199-8A8BF982D6DB}" dt="2022-05-16T13:40:27.647" v="5770" actId="47"/>
        <pc:sldMkLst>
          <pc:docMk/>
          <pc:sldMk cId="1431900210" sldId="849"/>
        </pc:sldMkLst>
      </pc:sldChg>
      <pc:sldChg chg="del">
        <pc:chgData name="Nguyen Chi Son" userId="606856d02e9d83ac" providerId="LiveId" clId="{43411EA5-83AA-4A26-A199-8A8BF982D6DB}" dt="2022-05-16T13:40:27.647" v="5770" actId="47"/>
        <pc:sldMkLst>
          <pc:docMk/>
          <pc:sldMk cId="1020004565" sldId="850"/>
        </pc:sldMkLst>
      </pc:sldChg>
      <pc:sldChg chg="del">
        <pc:chgData name="Nguyen Chi Son" userId="606856d02e9d83ac" providerId="LiveId" clId="{43411EA5-83AA-4A26-A199-8A8BF982D6DB}" dt="2022-05-16T13:40:27.647" v="5770" actId="47"/>
        <pc:sldMkLst>
          <pc:docMk/>
          <pc:sldMk cId="2949126800" sldId="851"/>
        </pc:sldMkLst>
      </pc:sldChg>
      <pc:sldChg chg="del">
        <pc:chgData name="Nguyen Chi Son" userId="606856d02e9d83ac" providerId="LiveId" clId="{43411EA5-83AA-4A26-A199-8A8BF982D6DB}" dt="2022-05-16T13:40:27.647" v="5770" actId="47"/>
        <pc:sldMkLst>
          <pc:docMk/>
          <pc:sldMk cId="1922622774" sldId="853"/>
        </pc:sldMkLst>
      </pc:sldChg>
      <pc:sldChg chg="addSp modSp add mod">
        <pc:chgData name="Nguyen Chi Son" userId="606856d02e9d83ac" providerId="LiveId" clId="{43411EA5-83AA-4A26-A199-8A8BF982D6DB}" dt="2022-05-14T19:47:28.191" v="716" actId="1076"/>
        <pc:sldMkLst>
          <pc:docMk/>
          <pc:sldMk cId="4090454743" sldId="854"/>
        </pc:sldMkLst>
        <pc:spChg chg="mod">
          <ac:chgData name="Nguyen Chi Son" userId="606856d02e9d83ac" providerId="LiveId" clId="{43411EA5-83AA-4A26-A199-8A8BF982D6DB}" dt="2022-05-14T19:45:18.163" v="693" actId="20577"/>
          <ac:spMkLst>
            <pc:docMk/>
            <pc:sldMk cId="4090454743" sldId="854"/>
            <ac:spMk id="2" creationId="{BA8A6260-CA4B-46A9-A06E-C71EE59E6992}"/>
          </ac:spMkLst>
        </pc:spChg>
        <pc:spChg chg="mod">
          <ac:chgData name="Nguyen Chi Son" userId="606856d02e9d83ac" providerId="LiveId" clId="{43411EA5-83AA-4A26-A199-8A8BF982D6DB}" dt="2022-05-14T19:46:46.831" v="709" actId="1076"/>
          <ac:spMkLst>
            <pc:docMk/>
            <pc:sldMk cId="4090454743" sldId="854"/>
            <ac:spMk id="15" creationId="{D4A11C5C-895C-BC35-F8FA-178D9F3E9B51}"/>
          </ac:spMkLst>
        </pc:spChg>
        <pc:graphicFrameChg chg="add mod">
          <ac:chgData name="Nguyen Chi Son" userId="606856d02e9d83ac" providerId="LiveId" clId="{43411EA5-83AA-4A26-A199-8A8BF982D6DB}" dt="2022-05-14T19:47:28.191" v="716" actId="1076"/>
          <ac:graphicFrameMkLst>
            <pc:docMk/>
            <pc:sldMk cId="4090454743" sldId="854"/>
            <ac:graphicFrameMk id="5" creationId="{B6F6A9BB-BB5A-B235-4C55-485CB6B6D69A}"/>
          </ac:graphicFrameMkLst>
        </pc:graphicFrameChg>
        <pc:picChg chg="mod">
          <ac:chgData name="Nguyen Chi Son" userId="606856d02e9d83ac" providerId="LiveId" clId="{43411EA5-83AA-4A26-A199-8A8BF982D6DB}" dt="2022-05-14T19:46:35.388" v="705" actId="14100"/>
          <ac:picMkLst>
            <pc:docMk/>
            <pc:sldMk cId="4090454743" sldId="854"/>
            <ac:picMk id="4" creationId="{5C03EDDA-00CB-8E15-274C-86DACDCE6D39}"/>
          </ac:picMkLst>
        </pc:picChg>
      </pc:sldChg>
      <pc:sldChg chg="addSp delSp modSp add mod delAnim modAnim">
        <pc:chgData name="Nguyen Chi Son" userId="606856d02e9d83ac" providerId="LiveId" clId="{43411EA5-83AA-4A26-A199-8A8BF982D6DB}" dt="2022-05-16T14:07:11.147" v="7752"/>
        <pc:sldMkLst>
          <pc:docMk/>
          <pc:sldMk cId="2955188893" sldId="855"/>
        </pc:sldMkLst>
        <pc:spChg chg="del">
          <ac:chgData name="Nguyen Chi Son" userId="606856d02e9d83ac" providerId="LiveId" clId="{43411EA5-83AA-4A26-A199-8A8BF982D6DB}" dt="2022-05-14T20:05:05.628" v="1568" actId="478"/>
          <ac:spMkLst>
            <pc:docMk/>
            <pc:sldMk cId="2955188893" sldId="855"/>
            <ac:spMk id="10" creationId="{CA7A7645-A7F6-FF0F-6CE7-F7954F96AD24}"/>
          </ac:spMkLst>
        </pc:spChg>
        <pc:spChg chg="del">
          <ac:chgData name="Nguyen Chi Son" userId="606856d02e9d83ac" providerId="LiveId" clId="{43411EA5-83AA-4A26-A199-8A8BF982D6DB}" dt="2022-05-14T20:05:05.628" v="1568" actId="478"/>
          <ac:spMkLst>
            <pc:docMk/>
            <pc:sldMk cId="2955188893" sldId="855"/>
            <ac:spMk id="11" creationId="{0E84CBE1-4AB0-CA68-65C2-AC68692AACAA}"/>
          </ac:spMkLst>
        </pc:spChg>
        <pc:spChg chg="del">
          <ac:chgData name="Nguyen Chi Son" userId="606856d02e9d83ac" providerId="LiveId" clId="{43411EA5-83AA-4A26-A199-8A8BF982D6DB}" dt="2022-05-14T20:05:05.628" v="1568" actId="478"/>
          <ac:spMkLst>
            <pc:docMk/>
            <pc:sldMk cId="2955188893" sldId="855"/>
            <ac:spMk id="12" creationId="{5B8A6D26-E571-DC15-930E-F272FC43E0DD}"/>
          </ac:spMkLst>
        </pc:spChg>
        <pc:spChg chg="del">
          <ac:chgData name="Nguyen Chi Son" userId="606856d02e9d83ac" providerId="LiveId" clId="{43411EA5-83AA-4A26-A199-8A8BF982D6DB}" dt="2022-05-14T20:05:05.628" v="1568" actId="478"/>
          <ac:spMkLst>
            <pc:docMk/>
            <pc:sldMk cId="2955188893" sldId="855"/>
            <ac:spMk id="13" creationId="{1E14587E-DEDE-55E8-CE0F-8FA8A72C11BC}"/>
          </ac:spMkLst>
        </pc:spChg>
        <pc:spChg chg="add mod">
          <ac:chgData name="Nguyen Chi Son" userId="606856d02e9d83ac" providerId="LiveId" clId="{43411EA5-83AA-4A26-A199-8A8BF982D6DB}" dt="2022-05-14T20:10:24.292" v="2504" actId="20577"/>
          <ac:spMkLst>
            <pc:docMk/>
            <pc:sldMk cId="2955188893" sldId="855"/>
            <ac:spMk id="16" creationId="{5BDD58F2-4F30-5CBE-6354-3B03B810F065}"/>
          </ac:spMkLst>
        </pc:spChg>
        <pc:spChg chg="add mod">
          <ac:chgData name="Nguyen Chi Son" userId="606856d02e9d83ac" providerId="LiveId" clId="{43411EA5-83AA-4A26-A199-8A8BF982D6DB}" dt="2022-05-14T20:09:28.062" v="2411" actId="1035"/>
          <ac:spMkLst>
            <pc:docMk/>
            <pc:sldMk cId="2955188893" sldId="855"/>
            <ac:spMk id="17" creationId="{1653B52F-9F45-5885-403E-C4EBABB81AE2}"/>
          </ac:spMkLst>
        </pc:spChg>
        <pc:spChg chg="add mod">
          <ac:chgData name="Nguyen Chi Son" userId="606856d02e9d83ac" providerId="LiveId" clId="{43411EA5-83AA-4A26-A199-8A8BF982D6DB}" dt="2022-05-14T20:10:31.356" v="2537" actId="20577"/>
          <ac:spMkLst>
            <pc:docMk/>
            <pc:sldMk cId="2955188893" sldId="855"/>
            <ac:spMk id="18" creationId="{98D4D7FB-5AFD-EFA0-3F98-BEA1A0767555}"/>
          </ac:spMkLst>
        </pc:spChg>
        <pc:spChg chg="mod">
          <ac:chgData name="Nguyen Chi Son" userId="606856d02e9d83ac" providerId="LiveId" clId="{43411EA5-83AA-4A26-A199-8A8BF982D6DB}" dt="2022-05-14T20:09:14.115" v="2370" actId="5793"/>
          <ac:spMkLst>
            <pc:docMk/>
            <pc:sldMk cId="2955188893" sldId="855"/>
            <ac:spMk id="19" creationId="{9C339D16-68E4-43C4-A62E-D0146138D23B}"/>
          </ac:spMkLst>
        </pc:spChg>
        <pc:spChg chg="add mod">
          <ac:chgData name="Nguyen Chi Son" userId="606856d02e9d83ac" providerId="LiveId" clId="{43411EA5-83AA-4A26-A199-8A8BF982D6DB}" dt="2022-05-14T20:09:28.062" v="2411" actId="1035"/>
          <ac:spMkLst>
            <pc:docMk/>
            <pc:sldMk cId="2955188893" sldId="855"/>
            <ac:spMk id="20" creationId="{4456F93F-8B12-A5A5-6FBF-AF5BF686743E}"/>
          </ac:spMkLst>
        </pc:spChg>
        <pc:spChg chg="add mod topLvl">
          <ac:chgData name="Nguyen Chi Son" userId="606856d02e9d83ac" providerId="LiveId" clId="{43411EA5-83AA-4A26-A199-8A8BF982D6DB}" dt="2022-05-16T14:06:46.402" v="7748" actId="165"/>
          <ac:spMkLst>
            <pc:docMk/>
            <pc:sldMk cId="2955188893" sldId="855"/>
            <ac:spMk id="39" creationId="{30446366-1D53-67C4-C531-14D9606FFA7A}"/>
          </ac:spMkLst>
        </pc:spChg>
        <pc:spChg chg="add mod topLvl">
          <ac:chgData name="Nguyen Chi Son" userId="606856d02e9d83ac" providerId="LiveId" clId="{43411EA5-83AA-4A26-A199-8A8BF982D6DB}" dt="2022-05-16T14:06:46.402" v="7748" actId="165"/>
          <ac:spMkLst>
            <pc:docMk/>
            <pc:sldMk cId="2955188893" sldId="855"/>
            <ac:spMk id="40" creationId="{F6B75FBB-0AD4-E12B-5B83-C93C02DA039C}"/>
          </ac:spMkLst>
        </pc:spChg>
        <pc:grpChg chg="add del mod topLvl">
          <ac:chgData name="Nguyen Chi Son" userId="606856d02e9d83ac" providerId="LiveId" clId="{43411EA5-83AA-4A26-A199-8A8BF982D6DB}" dt="2022-05-16T14:06:50.608" v="7749" actId="165"/>
          <ac:grpSpMkLst>
            <pc:docMk/>
            <pc:sldMk cId="2955188893" sldId="855"/>
            <ac:grpSpMk id="35" creationId="{A8079BB4-B40A-C06F-C0DB-19618AF6DDE7}"/>
          </ac:grpSpMkLst>
        </pc:grpChg>
        <pc:grpChg chg="add del mod">
          <ac:chgData name="Nguyen Chi Son" userId="606856d02e9d83ac" providerId="LiveId" clId="{43411EA5-83AA-4A26-A199-8A8BF982D6DB}" dt="2022-05-16T14:06:46.402" v="7748" actId="165"/>
          <ac:grpSpMkLst>
            <pc:docMk/>
            <pc:sldMk cId="2955188893" sldId="855"/>
            <ac:grpSpMk id="41" creationId="{DC1E1B44-5B34-BC77-CDDC-C927828729B3}"/>
          </ac:grpSpMkLst>
        </pc:grpChg>
        <pc:graphicFrameChg chg="del">
          <ac:chgData name="Nguyen Chi Son" userId="606856d02e9d83ac" providerId="LiveId" clId="{43411EA5-83AA-4A26-A199-8A8BF982D6DB}" dt="2022-05-14T20:05:05.628" v="1568" actId="478"/>
          <ac:graphicFrameMkLst>
            <pc:docMk/>
            <pc:sldMk cId="2955188893" sldId="855"/>
            <ac:graphicFrameMk id="8" creationId="{8BF6DC18-F4EB-8D5E-8089-0B12B64D162A}"/>
          </ac:graphicFrameMkLst>
        </pc:graphicFrameChg>
        <pc:graphicFrameChg chg="del">
          <ac:chgData name="Nguyen Chi Son" userId="606856d02e9d83ac" providerId="LiveId" clId="{43411EA5-83AA-4A26-A199-8A8BF982D6DB}" dt="2022-05-14T20:05:05.628" v="1568" actId="478"/>
          <ac:graphicFrameMkLst>
            <pc:docMk/>
            <pc:sldMk cId="2955188893" sldId="855"/>
            <ac:graphicFrameMk id="15" creationId="{30AC3A99-676C-C84D-5820-81CAF2F78071}"/>
          </ac:graphicFrameMkLst>
        </pc:graphicFrameChg>
        <pc:graphicFrameChg chg="add del mod">
          <ac:chgData name="Nguyen Chi Son" userId="606856d02e9d83ac" providerId="LiveId" clId="{43411EA5-83AA-4A26-A199-8A8BF982D6DB}" dt="2022-05-14T20:10:13.880" v="2418" actId="478"/>
          <ac:graphicFrameMkLst>
            <pc:docMk/>
            <pc:sldMk cId="2955188893" sldId="855"/>
            <ac:graphicFrameMk id="21" creationId="{01FEDF38-2B7C-B407-6D7F-7FEA69045866}"/>
          </ac:graphicFrameMkLst>
        </pc:graphicFrameChg>
        <pc:graphicFrameChg chg="add del mod">
          <ac:chgData name="Nguyen Chi Son" userId="606856d02e9d83ac" providerId="LiveId" clId="{43411EA5-83AA-4A26-A199-8A8BF982D6DB}" dt="2022-05-14T20:09:29.253" v="2412" actId="478"/>
          <ac:graphicFrameMkLst>
            <pc:docMk/>
            <pc:sldMk cId="2955188893" sldId="855"/>
            <ac:graphicFrameMk id="22" creationId="{CC0F1F04-7DEB-3738-50EA-D5F2B6E8D679}"/>
          </ac:graphicFrameMkLst>
        </pc:graphicFrameChg>
        <pc:graphicFrameChg chg="add del mod">
          <ac:chgData name="Nguyen Chi Son" userId="606856d02e9d83ac" providerId="LiveId" clId="{43411EA5-83AA-4A26-A199-8A8BF982D6DB}" dt="2022-05-14T20:09:30.598" v="2413" actId="478"/>
          <ac:graphicFrameMkLst>
            <pc:docMk/>
            <pc:sldMk cId="2955188893" sldId="855"/>
            <ac:graphicFrameMk id="23" creationId="{34ED09B3-0FB3-22B8-4A96-904E331AEF36}"/>
          </ac:graphicFrameMkLst>
        </pc:graphicFrameChg>
        <pc:graphicFrameChg chg="add del mod">
          <ac:chgData name="Nguyen Chi Son" userId="606856d02e9d83ac" providerId="LiveId" clId="{43411EA5-83AA-4A26-A199-8A8BF982D6DB}" dt="2022-05-14T20:09:31.182" v="2414" actId="478"/>
          <ac:graphicFrameMkLst>
            <pc:docMk/>
            <pc:sldMk cId="2955188893" sldId="855"/>
            <ac:graphicFrameMk id="24" creationId="{3431F01D-8BB3-0CC9-1BAF-B6EC0E20ABDD}"/>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6" creationId="{BFBCAE46-77B1-01E4-6488-874FC8A9A865}"/>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7" creationId="{A7AD71FE-846E-078D-660A-771E5E8FDD66}"/>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8" creationId="{65177EA3-2EF9-3FCA-E2D3-21DF381BFED9}"/>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2" creationId="{F875875B-CBA4-6F0F-0165-0D4B34BA3288}"/>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3" creationId="{9D84153A-FBE3-9167-AD87-2EA5E9EC3213}"/>
          </ac:graphicFrameMkLst>
        </pc:graphicFrameChg>
        <pc:picChg chg="del">
          <ac:chgData name="Nguyen Chi Son" userId="606856d02e9d83ac" providerId="LiveId" clId="{43411EA5-83AA-4A26-A199-8A8BF982D6DB}" dt="2022-05-14T20:05:05.628" v="1568" actId="478"/>
          <ac:picMkLst>
            <pc:docMk/>
            <pc:sldMk cId="2955188893" sldId="855"/>
            <ac:picMk id="3" creationId="{4389EC1A-163B-F79B-764C-FEB43F6522AC}"/>
          </ac:picMkLst>
        </pc:picChg>
        <pc:picChg chg="add del mod">
          <ac:chgData name="Nguyen Chi Son" userId="606856d02e9d83ac" providerId="LiveId" clId="{43411EA5-83AA-4A26-A199-8A8BF982D6DB}" dt="2022-05-14T20:09:15.955" v="2371" actId="1035"/>
          <ac:picMkLst>
            <pc:docMk/>
            <pc:sldMk cId="2955188893" sldId="855"/>
            <ac:picMk id="4" creationId="{14233FB5-61C0-A4B6-1FD8-A8A068CD2BA7}"/>
          </ac:picMkLst>
        </pc:picChg>
        <pc:picChg chg="add del">
          <ac:chgData name="Nguyen Chi Son" userId="606856d02e9d83ac" providerId="LiveId" clId="{43411EA5-83AA-4A26-A199-8A8BF982D6DB}" dt="2022-05-14T20:08:42.272" v="2345" actId="22"/>
          <ac:picMkLst>
            <pc:docMk/>
            <pc:sldMk cId="2955188893" sldId="855"/>
            <ac:picMk id="6" creationId="{4DC4D5BD-614A-C7F4-3D7D-589F92025354}"/>
          </ac:picMkLst>
        </pc:picChg>
        <pc:cxnChg chg="add mod topLvl">
          <ac:chgData name="Nguyen Chi Son" userId="606856d02e9d83ac" providerId="LiveId" clId="{43411EA5-83AA-4A26-A199-8A8BF982D6DB}" dt="2022-05-16T14:06:50.608" v="7749" actId="165"/>
          <ac:cxnSpMkLst>
            <pc:docMk/>
            <pc:sldMk cId="2955188893" sldId="855"/>
            <ac:cxnSpMk id="14" creationId="{2BA888CC-5B0C-153B-323C-877A368D9369}"/>
          </ac:cxnSpMkLst>
        </pc:cxnChg>
        <pc:cxnChg chg="add mod topLvl">
          <ac:chgData name="Nguyen Chi Son" userId="606856d02e9d83ac" providerId="LiveId" clId="{43411EA5-83AA-4A26-A199-8A8BF982D6DB}" dt="2022-05-16T14:06:50.608" v="7749" actId="165"/>
          <ac:cxnSpMkLst>
            <pc:docMk/>
            <pc:sldMk cId="2955188893" sldId="855"/>
            <ac:cxnSpMk id="26" creationId="{DE33DEB0-EA80-45FE-5B2C-95D27E26DC07}"/>
          </ac:cxnSpMkLst>
        </pc:cxnChg>
        <pc:cxnChg chg="add mod topLvl">
          <ac:chgData name="Nguyen Chi Son" userId="606856d02e9d83ac" providerId="LiveId" clId="{43411EA5-83AA-4A26-A199-8A8BF982D6DB}" dt="2022-05-16T14:06:50.608" v="7749" actId="165"/>
          <ac:cxnSpMkLst>
            <pc:docMk/>
            <pc:sldMk cId="2955188893" sldId="855"/>
            <ac:cxnSpMk id="27" creationId="{3BBD5639-761D-69F2-D6CD-68471CCFF39B}"/>
          </ac:cxnSpMkLst>
        </pc:cxnChg>
        <pc:cxnChg chg="add mod">
          <ac:chgData name="Nguyen Chi Son" userId="606856d02e9d83ac" providerId="LiveId" clId="{43411EA5-83AA-4A26-A199-8A8BF982D6DB}" dt="2022-05-14T20:11:48.621" v="2592" actId="571"/>
          <ac:cxnSpMkLst>
            <pc:docMk/>
            <pc:sldMk cId="2955188893" sldId="855"/>
            <ac:cxnSpMk id="28" creationId="{789A5D89-5DAE-D4EA-2B64-5B9A90CA3E1B}"/>
          </ac:cxnSpMkLst>
        </pc:cxnChg>
        <pc:cxnChg chg="add mod">
          <ac:chgData name="Nguyen Chi Son" userId="606856d02e9d83ac" providerId="LiveId" clId="{43411EA5-83AA-4A26-A199-8A8BF982D6DB}" dt="2022-05-14T20:11:48.621" v="2592" actId="571"/>
          <ac:cxnSpMkLst>
            <pc:docMk/>
            <pc:sldMk cId="2955188893" sldId="855"/>
            <ac:cxnSpMk id="29" creationId="{5CC2E0C3-693E-C473-94D6-708379D7BE02}"/>
          </ac:cxnSpMkLst>
        </pc:cxnChg>
        <pc:cxnChg chg="add mod topLvl">
          <ac:chgData name="Nguyen Chi Son" userId="606856d02e9d83ac" providerId="LiveId" clId="{43411EA5-83AA-4A26-A199-8A8BF982D6DB}" dt="2022-05-16T14:06:50.608" v="7749" actId="165"/>
          <ac:cxnSpMkLst>
            <pc:docMk/>
            <pc:sldMk cId="2955188893" sldId="855"/>
            <ac:cxnSpMk id="30" creationId="{64FE69E6-C01A-BAA5-4B4A-12F6FCB6C052}"/>
          </ac:cxnSpMkLst>
        </pc:cxnChg>
        <pc:cxnChg chg="add mod topLvl">
          <ac:chgData name="Nguyen Chi Son" userId="606856d02e9d83ac" providerId="LiveId" clId="{43411EA5-83AA-4A26-A199-8A8BF982D6DB}" dt="2022-05-16T14:06:50.608" v="7749" actId="165"/>
          <ac:cxnSpMkLst>
            <pc:docMk/>
            <pc:sldMk cId="2955188893" sldId="855"/>
            <ac:cxnSpMk id="31" creationId="{85A4384A-C035-67EA-27DA-DC526DC32222}"/>
          </ac:cxnSpMkLst>
        </pc:cxnChg>
      </pc:sldChg>
      <pc:sldChg chg="addSp delSp modSp add mod modAnim">
        <pc:chgData name="Nguyen Chi Son" userId="606856d02e9d83ac" providerId="LiveId" clId="{43411EA5-83AA-4A26-A199-8A8BF982D6DB}" dt="2022-05-16T14:07:28.627" v="7758"/>
        <pc:sldMkLst>
          <pc:docMk/>
          <pc:sldMk cId="4108640045" sldId="856"/>
        </pc:sldMkLst>
        <pc:spChg chg="mod">
          <ac:chgData name="Nguyen Chi Son" userId="606856d02e9d83ac" providerId="LiveId" clId="{43411EA5-83AA-4A26-A199-8A8BF982D6DB}" dt="2022-05-14T20:19:32.483" v="3112" actId="20577"/>
          <ac:spMkLst>
            <pc:docMk/>
            <pc:sldMk cId="4108640045" sldId="856"/>
            <ac:spMk id="16" creationId="{5BDD58F2-4F30-5CBE-6354-3B03B810F065}"/>
          </ac:spMkLst>
        </pc:spChg>
        <pc:spChg chg="mod">
          <ac:chgData name="Nguyen Chi Son" userId="606856d02e9d83ac" providerId="LiveId" clId="{43411EA5-83AA-4A26-A199-8A8BF982D6DB}" dt="2022-05-14T20:18:41.698" v="3079" actId="58"/>
          <ac:spMkLst>
            <pc:docMk/>
            <pc:sldMk cId="4108640045" sldId="856"/>
            <ac:spMk id="18" creationId="{98D4D7FB-5AFD-EFA0-3F98-BEA1A0767555}"/>
          </ac:spMkLst>
        </pc:spChg>
        <pc:grpChg chg="del">
          <ac:chgData name="Nguyen Chi Son" userId="606856d02e9d83ac" providerId="LiveId" clId="{43411EA5-83AA-4A26-A199-8A8BF982D6DB}" dt="2022-05-14T20:14:43.602" v="2661" actId="478"/>
          <ac:grpSpMkLst>
            <pc:docMk/>
            <pc:sldMk cId="4108640045" sldId="856"/>
            <ac:grpSpMk id="41" creationId="{DC1E1B44-5B34-BC77-CDDC-C927828729B3}"/>
          </ac:grpSpMkLst>
        </pc:grpChg>
        <pc:graphicFrameChg chg="add mod">
          <ac:chgData name="Nguyen Chi Son" userId="606856d02e9d83ac" providerId="LiveId" clId="{43411EA5-83AA-4A26-A199-8A8BF982D6DB}" dt="2022-05-14T20:17:27.888" v="2825" actId="1076"/>
          <ac:graphicFrameMkLst>
            <pc:docMk/>
            <pc:sldMk cId="4108640045" sldId="856"/>
            <ac:graphicFrameMk id="21" creationId="{AFC8E622-4E24-2B64-00B9-4051117F50BB}"/>
          </ac:graphicFrameMkLst>
        </pc:graphicFrameChg>
        <pc:graphicFrameChg chg="add mod">
          <ac:chgData name="Nguyen Chi Son" userId="606856d02e9d83ac" providerId="LiveId" clId="{43411EA5-83AA-4A26-A199-8A8BF982D6DB}" dt="2022-05-14T20:18:37.944" v="3078" actId="1076"/>
          <ac:graphicFrameMkLst>
            <pc:docMk/>
            <pc:sldMk cId="4108640045" sldId="856"/>
            <ac:graphicFrameMk id="22" creationId="{10BBB7FF-D947-A9CC-7E7F-1330F26E2C48}"/>
          </ac:graphicFrameMkLst>
        </pc:graphicFrameChg>
        <pc:cxnChg chg="add mod">
          <ac:chgData name="Nguyen Chi Son" userId="606856d02e9d83ac" providerId="LiveId" clId="{43411EA5-83AA-4A26-A199-8A8BF982D6DB}" dt="2022-05-14T20:19:11.383" v="3088" actId="14100"/>
          <ac:cxnSpMkLst>
            <pc:docMk/>
            <pc:sldMk cId="4108640045" sldId="856"/>
            <ac:cxnSpMk id="23" creationId="{2EAD87CF-5E1F-B009-2891-F63BBF619323}"/>
          </ac:cxnSpMkLst>
        </pc:cxnChg>
      </pc:sldChg>
      <pc:sldChg chg="addSp delSp modSp add mod delAnim modAnim">
        <pc:chgData name="Nguyen Chi Son" userId="606856d02e9d83ac" providerId="LiveId" clId="{43411EA5-83AA-4A26-A199-8A8BF982D6DB}" dt="2022-05-16T14:07:41.467" v="7761"/>
        <pc:sldMkLst>
          <pc:docMk/>
          <pc:sldMk cId="541331996" sldId="857"/>
        </pc:sldMkLst>
        <pc:spChg chg="mod">
          <ac:chgData name="Nguyen Chi Son" userId="606856d02e9d83ac" providerId="LiveId" clId="{43411EA5-83AA-4A26-A199-8A8BF982D6DB}" dt="2022-05-14T20:19:56.718" v="3144" actId="20577"/>
          <ac:spMkLst>
            <pc:docMk/>
            <pc:sldMk cId="541331996" sldId="857"/>
            <ac:spMk id="16" creationId="{5BDD58F2-4F30-5CBE-6354-3B03B810F065}"/>
          </ac:spMkLst>
        </pc:spChg>
        <pc:spChg chg="mod">
          <ac:chgData name="Nguyen Chi Son" userId="606856d02e9d83ac" providerId="LiveId" clId="{43411EA5-83AA-4A26-A199-8A8BF982D6DB}" dt="2022-05-14T20:23:09.173" v="3386" actId="20577"/>
          <ac:spMkLst>
            <pc:docMk/>
            <pc:sldMk cId="541331996" sldId="857"/>
            <ac:spMk id="18" creationId="{98D4D7FB-5AFD-EFA0-3F98-BEA1A0767555}"/>
          </ac:spMkLst>
        </pc:spChg>
        <pc:grpChg chg="del">
          <ac:chgData name="Nguyen Chi Son" userId="606856d02e9d83ac" providerId="LiveId" clId="{43411EA5-83AA-4A26-A199-8A8BF982D6DB}" dt="2022-05-14T20:19:18.874" v="3090" actId="478"/>
          <ac:grpSpMkLst>
            <pc:docMk/>
            <pc:sldMk cId="541331996" sldId="857"/>
            <ac:grpSpMk id="41" creationId="{DC1E1B44-5B34-BC77-CDDC-C927828729B3}"/>
          </ac:grpSpMkLst>
        </pc:grpChg>
        <pc:graphicFrameChg chg="add del mod">
          <ac:chgData name="Nguyen Chi Son" userId="606856d02e9d83ac" providerId="LiveId" clId="{43411EA5-83AA-4A26-A199-8A8BF982D6DB}" dt="2022-05-14T20:20:15.664" v="3151" actId="478"/>
          <ac:graphicFrameMkLst>
            <pc:docMk/>
            <pc:sldMk cId="541331996" sldId="857"/>
            <ac:graphicFrameMk id="22" creationId="{BAEE5D33-058B-93AC-2B7B-F46FCB1F87C1}"/>
          </ac:graphicFrameMkLst>
        </pc:graphicFrameChg>
        <pc:graphicFrameChg chg="add mod">
          <ac:chgData name="Nguyen Chi Son" userId="606856d02e9d83ac" providerId="LiveId" clId="{43411EA5-83AA-4A26-A199-8A8BF982D6DB}" dt="2022-05-14T20:20:55.446" v="3162" actId="1076"/>
          <ac:graphicFrameMkLst>
            <pc:docMk/>
            <pc:sldMk cId="541331996" sldId="857"/>
            <ac:graphicFrameMk id="23" creationId="{1F29DC29-3E47-A768-9D0E-C38C24D255F3}"/>
          </ac:graphicFrameMkLst>
        </pc:graphicFrameChg>
        <pc:graphicFrameChg chg="add mod">
          <ac:chgData name="Nguyen Chi Son" userId="606856d02e9d83ac" providerId="LiveId" clId="{43411EA5-83AA-4A26-A199-8A8BF982D6DB}" dt="2022-05-14T20:23:12.923" v="3388" actId="1076"/>
          <ac:graphicFrameMkLst>
            <pc:docMk/>
            <pc:sldMk cId="541331996" sldId="857"/>
            <ac:graphicFrameMk id="24" creationId="{D89A6A57-8917-1EF8-7BC0-9159F88637F9}"/>
          </ac:graphicFrameMkLst>
        </pc:graphicFrameChg>
        <pc:picChg chg="add mod">
          <ac:chgData name="Nguyen Chi Son" userId="606856d02e9d83ac" providerId="LiveId" clId="{43411EA5-83AA-4A26-A199-8A8BF982D6DB}" dt="2022-05-14T20:20:53.934" v="3161" actId="1076"/>
          <ac:picMkLst>
            <pc:docMk/>
            <pc:sldMk cId="541331996" sldId="857"/>
            <ac:picMk id="21" creationId="{F2C9A67D-55D5-A69F-2874-5A983E0C576D}"/>
          </ac:picMkLst>
        </pc:picChg>
      </pc:sldChg>
      <pc:sldChg chg="modSp add mod">
        <pc:chgData name="Nguyen Chi Son" userId="606856d02e9d83ac" providerId="LiveId" clId="{43411EA5-83AA-4A26-A199-8A8BF982D6DB}" dt="2022-05-16T13:40:38.296" v="5801" actId="20577"/>
        <pc:sldMkLst>
          <pc:docMk/>
          <pc:sldMk cId="3465111237" sldId="858"/>
        </pc:sldMkLst>
        <pc:spChg chg="mod">
          <ac:chgData name="Nguyen Chi Son" userId="606856d02e9d83ac" providerId="LiveId" clId="{43411EA5-83AA-4A26-A199-8A8BF982D6DB}" dt="2022-05-16T13:40:38.296" v="5801" actId="20577"/>
          <ac:spMkLst>
            <pc:docMk/>
            <pc:sldMk cId="3465111237" sldId="858"/>
            <ac:spMk id="2" creationId="{DAF08EC2-5D0D-48D9-855C-A59C0E5ED55B}"/>
          </ac:spMkLst>
        </pc:spChg>
        <pc:spChg chg="mod">
          <ac:chgData name="Nguyen Chi Son" userId="606856d02e9d83ac" providerId="LiveId" clId="{43411EA5-83AA-4A26-A199-8A8BF982D6DB}" dt="2022-05-16T13:40:34.584" v="5773" actId="20577"/>
          <ac:spMkLst>
            <pc:docMk/>
            <pc:sldMk cId="3465111237" sldId="858"/>
            <ac:spMk id="3" creationId="{8CD51C9F-FCB0-4185-93E6-835FC05E1B10}"/>
          </ac:spMkLst>
        </pc:spChg>
      </pc:sldChg>
      <pc:sldChg chg="addSp delSp modSp add mod modAnim">
        <pc:chgData name="Nguyen Chi Son" userId="606856d02e9d83ac" providerId="LiveId" clId="{43411EA5-83AA-4A26-A199-8A8BF982D6DB}" dt="2022-05-16T14:08:48.698" v="7772"/>
        <pc:sldMkLst>
          <pc:docMk/>
          <pc:sldMk cId="2564726876" sldId="859"/>
        </pc:sldMkLst>
        <pc:spChg chg="mod">
          <ac:chgData name="Nguyen Chi Son" userId="606856d02e9d83ac" providerId="LiveId" clId="{43411EA5-83AA-4A26-A199-8A8BF982D6DB}" dt="2022-05-16T13:41:05.491" v="5966" actId="20577"/>
          <ac:spMkLst>
            <pc:docMk/>
            <pc:sldMk cId="2564726876" sldId="859"/>
            <ac:spMk id="2" creationId="{BA8A6260-CA4B-46A9-A06E-C71EE59E6992}"/>
          </ac:spMkLst>
        </pc:spChg>
        <pc:spChg chg="del">
          <ac:chgData name="Nguyen Chi Son" userId="606856d02e9d83ac" providerId="LiveId" clId="{43411EA5-83AA-4A26-A199-8A8BF982D6DB}" dt="2022-05-16T13:40:43.437" v="5804" actId="478"/>
          <ac:spMkLst>
            <pc:docMk/>
            <pc:sldMk cId="2564726876" sldId="859"/>
            <ac:spMk id="7" creationId="{BC955902-ACF9-970D-B1AE-4DDAB861205F}"/>
          </ac:spMkLst>
        </pc:spChg>
        <pc:spChg chg="del">
          <ac:chgData name="Nguyen Chi Son" userId="606856d02e9d83ac" providerId="LiveId" clId="{43411EA5-83AA-4A26-A199-8A8BF982D6DB}" dt="2022-05-16T13:40:43.437" v="5804" actId="478"/>
          <ac:spMkLst>
            <pc:docMk/>
            <pc:sldMk cId="2564726876" sldId="859"/>
            <ac:spMk id="9" creationId="{A53E5BCB-823A-4C55-8FCD-4B7F2E76626A}"/>
          </ac:spMkLst>
        </pc:spChg>
        <pc:spChg chg="del mod topLvl">
          <ac:chgData name="Nguyen Chi Son" userId="606856d02e9d83ac" providerId="LiveId" clId="{43411EA5-83AA-4A26-A199-8A8BF982D6DB}" dt="2022-05-16T13:42:36.745" v="5976" actId="478"/>
          <ac:spMkLst>
            <pc:docMk/>
            <pc:sldMk cId="2564726876" sldId="859"/>
            <ac:spMk id="17" creationId="{AAF0AA13-56AE-997F-F463-602B0A5047AB}"/>
          </ac:spMkLst>
        </pc:spChg>
        <pc:spChg chg="del mod topLvl">
          <ac:chgData name="Nguyen Chi Son" userId="606856d02e9d83ac" providerId="LiveId" clId="{43411EA5-83AA-4A26-A199-8A8BF982D6DB}" dt="2022-05-16T13:42:35.714" v="5975" actId="478"/>
          <ac:spMkLst>
            <pc:docMk/>
            <pc:sldMk cId="2564726876" sldId="859"/>
            <ac:spMk id="18" creationId="{CC7C7A7E-285D-AEBC-761F-17CC40C3040D}"/>
          </ac:spMkLst>
        </pc:spChg>
        <pc:spChg chg="add mod">
          <ac:chgData name="Nguyen Chi Son" userId="606856d02e9d83ac" providerId="LiveId" clId="{43411EA5-83AA-4A26-A199-8A8BF982D6DB}" dt="2022-05-16T13:59:31.207" v="7184" actId="1076"/>
          <ac:spMkLst>
            <pc:docMk/>
            <pc:sldMk cId="2564726876" sldId="859"/>
            <ac:spMk id="24" creationId="{4261F9AE-7B0A-46D6-474E-7B1A22C3EB92}"/>
          </ac:spMkLst>
        </pc:spChg>
        <pc:spChg chg="add mod">
          <ac:chgData name="Nguyen Chi Son" userId="606856d02e9d83ac" providerId="LiveId" clId="{43411EA5-83AA-4A26-A199-8A8BF982D6DB}" dt="2022-05-16T13:59:14.288" v="7179" actId="1076"/>
          <ac:spMkLst>
            <pc:docMk/>
            <pc:sldMk cId="2564726876" sldId="859"/>
            <ac:spMk id="25" creationId="{A6531B30-AD18-E797-F189-AF329CE23D78}"/>
          </ac:spMkLst>
        </pc:spChg>
        <pc:spChg chg="add mod">
          <ac:chgData name="Nguyen Chi Son" userId="606856d02e9d83ac" providerId="LiveId" clId="{43411EA5-83AA-4A26-A199-8A8BF982D6DB}" dt="2022-05-16T13:59:14.288" v="7179" actId="1076"/>
          <ac:spMkLst>
            <pc:docMk/>
            <pc:sldMk cId="2564726876" sldId="859"/>
            <ac:spMk id="26" creationId="{B234ADF1-CDD2-3070-33C2-E074C0D2D47F}"/>
          </ac:spMkLst>
        </pc:spChg>
        <pc:spChg chg="add mod">
          <ac:chgData name="Nguyen Chi Son" userId="606856d02e9d83ac" providerId="LiveId" clId="{43411EA5-83AA-4A26-A199-8A8BF982D6DB}" dt="2022-05-16T13:59:28.422" v="7183" actId="1076"/>
          <ac:spMkLst>
            <pc:docMk/>
            <pc:sldMk cId="2564726876" sldId="859"/>
            <ac:spMk id="60" creationId="{D3416F60-6BC8-F5F8-E8BA-65C161711182}"/>
          </ac:spMkLst>
        </pc:spChg>
        <pc:grpChg chg="add del mod">
          <ac:chgData name="Nguyen Chi Son" userId="606856d02e9d83ac" providerId="LiveId" clId="{43411EA5-83AA-4A26-A199-8A8BF982D6DB}" dt="2022-05-16T13:42:22.411" v="5969" actId="165"/>
          <ac:grpSpMkLst>
            <pc:docMk/>
            <pc:sldMk cId="2564726876" sldId="859"/>
            <ac:grpSpMk id="12" creationId="{EF23B225-6C72-6001-69D0-AAD0EE290598}"/>
          </ac:grpSpMkLst>
        </pc:grpChg>
        <pc:grpChg chg="del mod topLvl">
          <ac:chgData name="Nguyen Chi Son" userId="606856d02e9d83ac" providerId="LiveId" clId="{43411EA5-83AA-4A26-A199-8A8BF982D6DB}" dt="2022-05-16T13:42:32.724" v="5973" actId="165"/>
          <ac:grpSpMkLst>
            <pc:docMk/>
            <pc:sldMk cId="2564726876" sldId="859"/>
            <ac:grpSpMk id="13" creationId="{841629BD-C600-F8BB-9D4F-430C21390CB7}"/>
          </ac:grpSpMkLst>
        </pc:grpChg>
        <pc:graphicFrameChg chg="del">
          <ac:chgData name="Nguyen Chi Son" userId="606856d02e9d83ac" providerId="LiveId" clId="{43411EA5-83AA-4A26-A199-8A8BF982D6DB}" dt="2022-05-16T13:40:43.437" v="5804" actId="478"/>
          <ac:graphicFrameMkLst>
            <pc:docMk/>
            <pc:sldMk cId="2564726876" sldId="859"/>
            <ac:graphicFrameMk id="10" creationId="{A9186D06-8FA5-8D62-189E-A5992CD89819}"/>
          </ac:graphicFrameMkLst>
        </pc:graphicFrameChg>
        <pc:graphicFrameChg chg="del">
          <ac:chgData name="Nguyen Chi Son" userId="606856d02e9d83ac" providerId="LiveId" clId="{43411EA5-83AA-4A26-A199-8A8BF982D6DB}" dt="2022-05-16T13:40:43.437" v="5804" actId="478"/>
          <ac:graphicFrameMkLst>
            <pc:docMk/>
            <pc:sldMk cId="2564726876" sldId="859"/>
            <ac:graphicFrameMk id="11" creationId="{05F9B701-508E-4C9E-9DD8-DBDE3D9B5FE0}"/>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4" creationId="{BBE69F05-358D-60EC-89DE-EC7E23151D91}"/>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5" creationId="{BFA5AF2C-39CE-D4DA-CEB1-710B57A2A3F2}"/>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6" creationId="{C2493D8B-E40A-07AF-98C7-CA518A2E23EC}"/>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6" creationId="{3060449E-CD69-E927-D4F9-92F118D0466B}"/>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7" creationId="{C4439102-5567-5D1F-BE57-DB020B8421CA}"/>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8" creationId="{A05EEF02-FDC0-4F54-799F-BD6574244191}"/>
          </ac:graphicFrameMkLst>
        </pc:graphicFrameChg>
        <pc:picChg chg="del">
          <ac:chgData name="Nguyen Chi Son" userId="606856d02e9d83ac" providerId="LiveId" clId="{43411EA5-83AA-4A26-A199-8A8BF982D6DB}" dt="2022-05-16T13:40:41.079" v="5802" actId="478"/>
          <ac:picMkLst>
            <pc:docMk/>
            <pc:sldMk cId="2564726876" sldId="859"/>
            <ac:picMk id="5" creationId="{411D717A-CE10-2900-614F-98F4F13F5A1D}"/>
          </ac:picMkLst>
        </pc:picChg>
        <pc:picChg chg="del">
          <ac:chgData name="Nguyen Chi Son" userId="606856d02e9d83ac" providerId="LiveId" clId="{43411EA5-83AA-4A26-A199-8A8BF982D6DB}" dt="2022-05-16T13:40:41.475" v="5803" actId="478"/>
          <ac:picMkLst>
            <pc:docMk/>
            <pc:sldMk cId="2564726876" sldId="859"/>
            <ac:picMk id="6" creationId="{CD0E0A5B-1157-3688-980C-62A9D883B070}"/>
          </ac:picMkLst>
        </pc:picChg>
        <pc:cxnChg chg="mod topLvl">
          <ac:chgData name="Nguyen Chi Son" userId="606856d02e9d83ac" providerId="LiveId" clId="{43411EA5-83AA-4A26-A199-8A8BF982D6DB}" dt="2022-05-16T13:57:24.265" v="6563" actId="1076"/>
          <ac:cxnSpMkLst>
            <pc:docMk/>
            <pc:sldMk cId="2564726876" sldId="859"/>
            <ac:cxnSpMk id="19" creationId="{B55452E7-C0E1-E761-168C-F8A4DE7B5432}"/>
          </ac:cxnSpMkLst>
        </pc:cxnChg>
        <pc:cxnChg chg="mod topLvl">
          <ac:chgData name="Nguyen Chi Son" userId="606856d02e9d83ac" providerId="LiveId" clId="{43411EA5-83AA-4A26-A199-8A8BF982D6DB}" dt="2022-05-16T13:57:24.265" v="6563" actId="1076"/>
          <ac:cxnSpMkLst>
            <pc:docMk/>
            <pc:sldMk cId="2564726876" sldId="859"/>
            <ac:cxnSpMk id="20" creationId="{A8A88D4A-D01C-E5E1-F0DF-D150492C4735}"/>
          </ac:cxnSpMkLst>
        </pc:cxnChg>
        <pc:cxnChg chg="mod topLvl">
          <ac:chgData name="Nguyen Chi Son" userId="606856d02e9d83ac" providerId="LiveId" clId="{43411EA5-83AA-4A26-A199-8A8BF982D6DB}" dt="2022-05-16T13:57:24.265" v="6563" actId="1076"/>
          <ac:cxnSpMkLst>
            <pc:docMk/>
            <pc:sldMk cId="2564726876" sldId="859"/>
            <ac:cxnSpMk id="21" creationId="{6D9001AE-9F01-111F-80D8-9EF6015B9E07}"/>
          </ac:cxnSpMkLst>
        </pc:cxnChg>
        <pc:cxnChg chg="mod topLvl">
          <ac:chgData name="Nguyen Chi Son" userId="606856d02e9d83ac" providerId="LiveId" clId="{43411EA5-83AA-4A26-A199-8A8BF982D6DB}" dt="2022-05-16T13:57:24.265" v="6563" actId="1076"/>
          <ac:cxnSpMkLst>
            <pc:docMk/>
            <pc:sldMk cId="2564726876" sldId="859"/>
            <ac:cxnSpMk id="22" creationId="{CF399881-8327-0202-2DD2-2C10D9870483}"/>
          </ac:cxnSpMkLst>
        </pc:cxnChg>
        <pc:cxnChg chg="mod topLvl">
          <ac:chgData name="Nguyen Chi Son" userId="606856d02e9d83ac" providerId="LiveId" clId="{43411EA5-83AA-4A26-A199-8A8BF982D6DB}" dt="2022-05-16T13:57:24.265" v="6563" actId="1076"/>
          <ac:cxnSpMkLst>
            <pc:docMk/>
            <pc:sldMk cId="2564726876" sldId="859"/>
            <ac:cxnSpMk id="23" creationId="{F323DF30-4FB7-44F3-64AC-879AE107EB93}"/>
          </ac:cxnSpMkLst>
        </pc:cxnChg>
        <pc:cxnChg chg="add mod">
          <ac:chgData name="Nguyen Chi Son" userId="606856d02e9d83ac" providerId="LiveId" clId="{43411EA5-83AA-4A26-A199-8A8BF982D6DB}" dt="2022-05-16T13:59:14.288" v="7179" actId="1076"/>
          <ac:cxnSpMkLst>
            <pc:docMk/>
            <pc:sldMk cId="2564726876" sldId="859"/>
            <ac:cxnSpMk id="27" creationId="{8FF92587-93DB-6AD8-658B-69C3AA9E360E}"/>
          </ac:cxnSpMkLst>
        </pc:cxnChg>
        <pc:cxnChg chg="add del mod">
          <ac:chgData name="Nguyen Chi Son" userId="606856d02e9d83ac" providerId="LiveId" clId="{43411EA5-83AA-4A26-A199-8A8BF982D6DB}" dt="2022-05-16T13:52:01.114" v="6307" actId="478"/>
          <ac:cxnSpMkLst>
            <pc:docMk/>
            <pc:sldMk cId="2564726876" sldId="859"/>
            <ac:cxnSpMk id="29" creationId="{6B84F3CA-D4CD-58F3-7D20-F64676E7AC86}"/>
          </ac:cxnSpMkLst>
        </pc:cxnChg>
        <pc:cxnChg chg="add del mod">
          <ac:chgData name="Nguyen Chi Son" userId="606856d02e9d83ac" providerId="LiveId" clId="{43411EA5-83AA-4A26-A199-8A8BF982D6DB}" dt="2022-05-16T13:52:01.691" v="6308" actId="478"/>
          <ac:cxnSpMkLst>
            <pc:docMk/>
            <pc:sldMk cId="2564726876" sldId="859"/>
            <ac:cxnSpMk id="30" creationId="{6FD18259-523F-A063-8D8A-BD7A78AACC53}"/>
          </ac:cxnSpMkLst>
        </pc:cxnChg>
        <pc:cxnChg chg="add del mod">
          <ac:chgData name="Nguyen Chi Son" userId="606856d02e9d83ac" providerId="LiveId" clId="{43411EA5-83AA-4A26-A199-8A8BF982D6DB}" dt="2022-05-16T13:51:40.480" v="6297" actId="478"/>
          <ac:cxnSpMkLst>
            <pc:docMk/>
            <pc:sldMk cId="2564726876" sldId="859"/>
            <ac:cxnSpMk id="31" creationId="{4A0CF0A8-FE5E-5C5F-371A-D7012BB24CB4}"/>
          </ac:cxnSpMkLst>
        </pc:cxnChg>
        <pc:cxnChg chg="add mod">
          <ac:chgData name="Nguyen Chi Son" userId="606856d02e9d83ac" providerId="LiveId" clId="{43411EA5-83AA-4A26-A199-8A8BF982D6DB}" dt="2022-05-16T13:59:14.288" v="7179" actId="1076"/>
          <ac:cxnSpMkLst>
            <pc:docMk/>
            <pc:sldMk cId="2564726876" sldId="859"/>
            <ac:cxnSpMk id="35" creationId="{BCE84180-F970-0112-8DE4-2682B0428FAA}"/>
          </ac:cxnSpMkLst>
        </pc:cxnChg>
        <pc:cxnChg chg="add mod">
          <ac:chgData name="Nguyen Chi Son" userId="606856d02e9d83ac" providerId="LiveId" clId="{43411EA5-83AA-4A26-A199-8A8BF982D6DB}" dt="2022-05-16T13:59:14.288" v="7179" actId="1076"/>
          <ac:cxnSpMkLst>
            <pc:docMk/>
            <pc:sldMk cId="2564726876" sldId="859"/>
            <ac:cxnSpMk id="37" creationId="{2E60CECB-EC63-9401-1153-793B9B46B153}"/>
          </ac:cxnSpMkLst>
        </pc:cxnChg>
        <pc:cxnChg chg="add mod">
          <ac:chgData name="Nguyen Chi Son" userId="606856d02e9d83ac" providerId="LiveId" clId="{43411EA5-83AA-4A26-A199-8A8BF982D6DB}" dt="2022-05-16T13:59:14.288" v="7179" actId="1076"/>
          <ac:cxnSpMkLst>
            <pc:docMk/>
            <pc:sldMk cId="2564726876" sldId="859"/>
            <ac:cxnSpMk id="40" creationId="{4AE47CBD-E572-3E6A-47EB-2161D82E8467}"/>
          </ac:cxnSpMkLst>
        </pc:cxnChg>
        <pc:cxnChg chg="add mod">
          <ac:chgData name="Nguyen Chi Son" userId="606856d02e9d83ac" providerId="LiveId" clId="{43411EA5-83AA-4A26-A199-8A8BF982D6DB}" dt="2022-05-16T13:59:14.288" v="7179" actId="1076"/>
          <ac:cxnSpMkLst>
            <pc:docMk/>
            <pc:sldMk cId="2564726876" sldId="859"/>
            <ac:cxnSpMk id="49" creationId="{D5F4B614-6215-103A-D109-A2B5BE003F9F}"/>
          </ac:cxnSpMkLst>
        </pc:cxnChg>
      </pc:sldChg>
      <pc:sldChg chg="addSp delSp modSp add mod delAnim modAnim">
        <pc:chgData name="Nguyen Chi Son" userId="606856d02e9d83ac" providerId="LiveId" clId="{43411EA5-83AA-4A26-A199-8A8BF982D6DB}" dt="2022-05-16T14:09:31.170" v="7781"/>
        <pc:sldMkLst>
          <pc:docMk/>
          <pc:sldMk cId="2522316162" sldId="860"/>
        </pc:sldMkLst>
        <pc:spChg chg="del">
          <ac:chgData name="Nguyen Chi Son" userId="606856d02e9d83ac" providerId="LiveId" clId="{43411EA5-83AA-4A26-A199-8A8BF982D6DB}" dt="2022-05-16T14:01:07.070" v="7657" actId="478"/>
          <ac:spMkLst>
            <pc:docMk/>
            <pc:sldMk cId="2522316162" sldId="860"/>
            <ac:spMk id="10" creationId="{CA7A7645-A7F6-FF0F-6CE7-F7954F96AD24}"/>
          </ac:spMkLst>
        </pc:spChg>
        <pc:spChg chg="mod">
          <ac:chgData name="Nguyen Chi Son" userId="606856d02e9d83ac" providerId="LiveId" clId="{43411EA5-83AA-4A26-A199-8A8BF982D6DB}" dt="2022-05-16T14:01:47.510" v="7665" actId="14100"/>
          <ac:spMkLst>
            <pc:docMk/>
            <pc:sldMk cId="2522316162" sldId="860"/>
            <ac:spMk id="12" creationId="{5B8A6D26-E571-DC15-930E-F272FC43E0DD}"/>
          </ac:spMkLst>
        </pc:spChg>
        <pc:spChg chg="del">
          <ac:chgData name="Nguyen Chi Son" userId="606856d02e9d83ac" providerId="LiveId" clId="{43411EA5-83AA-4A26-A199-8A8BF982D6DB}" dt="2022-05-16T14:01:07.070" v="7657" actId="478"/>
          <ac:spMkLst>
            <pc:docMk/>
            <pc:sldMk cId="2522316162" sldId="860"/>
            <ac:spMk id="13" creationId="{1E14587E-DEDE-55E8-CE0F-8FA8A72C11BC}"/>
          </ac:spMkLst>
        </pc:spChg>
        <pc:spChg chg="mod">
          <ac:chgData name="Nguyen Chi Son" userId="606856d02e9d83ac" providerId="LiveId" clId="{43411EA5-83AA-4A26-A199-8A8BF982D6DB}" dt="2022-05-16T13:59:48.016" v="7208" actId="20577"/>
          <ac:spMkLst>
            <pc:docMk/>
            <pc:sldMk cId="2522316162" sldId="860"/>
            <ac:spMk id="19" creationId="{9C339D16-68E4-43C4-A62E-D0146138D23B}"/>
          </ac:spMkLst>
        </pc:spChg>
        <pc:graphicFrameChg chg="add mod">
          <ac:chgData name="Nguyen Chi Son" userId="606856d02e9d83ac" providerId="LiveId" clId="{43411EA5-83AA-4A26-A199-8A8BF982D6DB}" dt="2022-05-16T14:04:48.284" v="7730" actId="1076"/>
          <ac:graphicFrameMkLst>
            <pc:docMk/>
            <pc:sldMk cId="2522316162" sldId="860"/>
            <ac:graphicFrameMk id="17" creationId="{27A4E5E8-9513-3D60-3E0E-A8D2556462CA}"/>
          </ac:graphicFrameMkLst>
        </pc:graphicFrameChg>
        <pc:graphicFrameChg chg="add mod">
          <ac:chgData name="Nguyen Chi Son" userId="606856d02e9d83ac" providerId="LiveId" clId="{43411EA5-83AA-4A26-A199-8A8BF982D6DB}" dt="2022-05-16T14:03:06.853" v="7691" actId="1076"/>
          <ac:graphicFrameMkLst>
            <pc:docMk/>
            <pc:sldMk cId="2522316162" sldId="860"/>
            <ac:graphicFrameMk id="18" creationId="{7708AE41-6C49-1B8E-07BE-679B8CC75BAD}"/>
          </ac:graphicFrameMkLst>
        </pc:graphicFrameChg>
        <pc:graphicFrameChg chg="add mod">
          <ac:chgData name="Nguyen Chi Son" userId="606856d02e9d83ac" providerId="LiveId" clId="{43411EA5-83AA-4A26-A199-8A8BF982D6DB}" dt="2022-05-16T14:03:25.069" v="7696" actId="1076"/>
          <ac:graphicFrameMkLst>
            <pc:docMk/>
            <pc:sldMk cId="2522316162" sldId="860"/>
            <ac:graphicFrameMk id="20" creationId="{020F3519-CA4A-A72A-6AA0-BDCFB95945F6}"/>
          </ac:graphicFrameMkLst>
        </pc:graphicFrameChg>
        <pc:graphicFrameChg chg="add mod">
          <ac:chgData name="Nguyen Chi Son" userId="606856d02e9d83ac" providerId="LiveId" clId="{43411EA5-83AA-4A26-A199-8A8BF982D6DB}" dt="2022-05-16T14:04:55.212" v="7735" actId="1076"/>
          <ac:graphicFrameMkLst>
            <pc:docMk/>
            <pc:sldMk cId="2522316162" sldId="860"/>
            <ac:graphicFrameMk id="37" creationId="{DD7A7BB9-A6B2-7487-826E-2709AADC7388}"/>
          </ac:graphicFrameMkLst>
        </pc:graphicFrameChg>
        <pc:graphicFrameChg chg="add mod">
          <ac:chgData name="Nguyen Chi Son" userId="606856d02e9d83ac" providerId="LiveId" clId="{43411EA5-83AA-4A26-A199-8A8BF982D6DB}" dt="2022-05-16T14:05:02.300" v="7739" actId="1076"/>
          <ac:graphicFrameMkLst>
            <pc:docMk/>
            <pc:sldMk cId="2522316162" sldId="860"/>
            <ac:graphicFrameMk id="38" creationId="{5FD35F41-C0B7-21FE-8B4D-C407972A1889}"/>
          </ac:graphicFrameMkLst>
        </pc:graphicFrameChg>
        <pc:picChg chg="del">
          <ac:chgData name="Nguyen Chi Son" userId="606856d02e9d83ac" providerId="LiveId" clId="{43411EA5-83AA-4A26-A199-8A8BF982D6DB}" dt="2022-05-16T13:57:33.149" v="6565" actId="478"/>
          <ac:picMkLst>
            <pc:docMk/>
            <pc:sldMk cId="2522316162" sldId="860"/>
            <ac:picMk id="3" creationId="{76800E99-1F62-5134-0AD7-3CFC9A55C79B}"/>
          </ac:picMkLst>
        </pc:picChg>
        <pc:picChg chg="add mod">
          <ac:chgData name="Nguyen Chi Son" userId="606856d02e9d83ac" providerId="LiveId" clId="{43411EA5-83AA-4A26-A199-8A8BF982D6DB}" dt="2022-05-16T14:01:37.398" v="7664" actId="1076"/>
          <ac:picMkLst>
            <pc:docMk/>
            <pc:sldMk cId="2522316162" sldId="860"/>
            <ac:picMk id="4" creationId="{6DDA9FC3-E92F-C359-300C-AE84CEB26A36}"/>
          </ac:picMkLst>
        </pc:picChg>
        <pc:cxnChg chg="add mod">
          <ac:chgData name="Nguyen Chi Son" userId="606856d02e9d83ac" providerId="LiveId" clId="{43411EA5-83AA-4A26-A199-8A8BF982D6DB}" dt="2022-05-16T14:05:18.476" v="7740" actId="208"/>
          <ac:cxnSpMkLst>
            <pc:docMk/>
            <pc:sldMk cId="2522316162" sldId="860"/>
            <ac:cxnSpMk id="14" creationId="{769DEBE9-3AFD-9782-1A0E-30A70E2AAF3C}"/>
          </ac:cxnSpMkLst>
        </pc:cxnChg>
        <pc:cxnChg chg="add mod">
          <ac:chgData name="Nguyen Chi Son" userId="606856d02e9d83ac" providerId="LiveId" clId="{43411EA5-83AA-4A26-A199-8A8BF982D6DB}" dt="2022-05-16T14:05:24.715" v="7741" actId="208"/>
          <ac:cxnSpMkLst>
            <pc:docMk/>
            <pc:sldMk cId="2522316162" sldId="860"/>
            <ac:cxnSpMk id="15" creationId="{51D1A4B3-D87E-8DC5-0246-76D7CE58775C}"/>
          </ac:cxnSpMkLst>
        </pc:cxnChg>
        <pc:cxnChg chg="add mod">
          <ac:chgData name="Nguyen Chi Son" userId="606856d02e9d83ac" providerId="LiveId" clId="{43411EA5-83AA-4A26-A199-8A8BF982D6DB}" dt="2022-05-16T14:05:27.956" v="7742" actId="208"/>
          <ac:cxnSpMkLst>
            <pc:docMk/>
            <pc:sldMk cId="2522316162" sldId="860"/>
            <ac:cxnSpMk id="16" creationId="{6C685B89-BCE9-23CD-EEAD-EF8B171DEFE4}"/>
          </ac:cxnSpMkLst>
        </pc:cxnChg>
        <pc:cxnChg chg="add mod">
          <ac:chgData name="Nguyen Chi Son" userId="606856d02e9d83ac" providerId="LiveId" clId="{43411EA5-83AA-4A26-A199-8A8BF982D6DB}" dt="2022-05-16T14:05:50.797" v="7743" actId="208"/>
          <ac:cxnSpMkLst>
            <pc:docMk/>
            <pc:sldMk cId="2522316162" sldId="860"/>
            <ac:cxnSpMk id="21" creationId="{5440C945-DB14-AF17-E3B3-ECF8DDCB5151}"/>
          </ac:cxnSpMkLst>
        </pc:cxnChg>
        <pc:cxnChg chg="add mod">
          <ac:chgData name="Nguyen Chi Son" userId="606856d02e9d83ac" providerId="LiveId" clId="{43411EA5-83AA-4A26-A199-8A8BF982D6DB}" dt="2022-05-16T14:05:50.797" v="7743" actId="208"/>
          <ac:cxnSpMkLst>
            <pc:docMk/>
            <pc:sldMk cId="2522316162" sldId="860"/>
            <ac:cxnSpMk id="23" creationId="{23DB22D1-F5C5-59CE-2C26-BF3A407A7432}"/>
          </ac:cxnSpMkLst>
        </pc:cxnChg>
        <pc:cxnChg chg="add mod">
          <ac:chgData name="Nguyen Chi Son" userId="606856d02e9d83ac" providerId="LiveId" clId="{43411EA5-83AA-4A26-A199-8A8BF982D6DB}" dt="2022-05-16T14:04:20.388" v="7722" actId="14100"/>
          <ac:cxnSpMkLst>
            <pc:docMk/>
            <pc:sldMk cId="2522316162" sldId="860"/>
            <ac:cxnSpMk id="28" creationId="{FA067217-AF63-4569-B6DA-4D242171F05C}"/>
          </ac:cxnSpMkLst>
        </pc:cxnChg>
        <pc:cxnChg chg="add mod">
          <ac:chgData name="Nguyen Chi Son" userId="606856d02e9d83ac" providerId="LiveId" clId="{43411EA5-83AA-4A26-A199-8A8BF982D6DB}" dt="2022-05-16T14:04:41.324" v="7729" actId="14100"/>
          <ac:cxnSpMkLst>
            <pc:docMk/>
            <pc:sldMk cId="2522316162" sldId="860"/>
            <ac:cxnSpMk id="31" creationId="{EB77BD7E-0405-5BE2-B6F6-668D5A0CBF2E}"/>
          </ac:cxnSpMkLst>
        </pc:cxnChg>
      </pc:sldChg>
    </pc:docChg>
  </pc:docChgLst>
  <pc:docChgLst>
    <pc:chgData name="Nguyen Chi Son" userId="606856d02e9d83ac" providerId="LiveId" clId="{F35D54F0-9644-4D80-AFE0-4180622EC29D}"/>
    <pc:docChg chg="undo redo custSel addSld delSld modSld sldOrd">
      <pc:chgData name="Nguyen Chi Son" userId="606856d02e9d83ac" providerId="LiveId" clId="{F35D54F0-9644-4D80-AFE0-4180622EC29D}" dt="2022-05-18T18:50:22.074" v="4512"/>
      <pc:docMkLst>
        <pc:docMk/>
      </pc:docMkLst>
      <pc:sldChg chg="modSp mod">
        <pc:chgData name="Nguyen Chi Son" userId="606856d02e9d83ac" providerId="LiveId" clId="{F35D54F0-9644-4D80-AFE0-4180622EC29D}" dt="2022-05-18T15:35:44.623" v="1" actId="20577"/>
        <pc:sldMkLst>
          <pc:docMk/>
          <pc:sldMk cId="2922349590" sldId="256"/>
        </pc:sldMkLst>
        <pc:spChg chg="mod">
          <ac:chgData name="Nguyen Chi Son" userId="606856d02e9d83ac" providerId="LiveId" clId="{F35D54F0-9644-4D80-AFE0-4180622EC29D}" dt="2022-05-18T15:35:44.623" v="1" actId="20577"/>
          <ac:spMkLst>
            <pc:docMk/>
            <pc:sldMk cId="2922349590" sldId="256"/>
            <ac:spMk id="136" creationId="{C574B640-0199-463F-87CA-8E3956B46E10}"/>
          </ac:spMkLst>
        </pc:spChg>
      </pc:sldChg>
      <pc:sldChg chg="modSp mod">
        <pc:chgData name="Nguyen Chi Son" userId="606856d02e9d83ac" providerId="LiveId" clId="{F35D54F0-9644-4D80-AFE0-4180622EC29D}" dt="2022-05-18T15:49:06.967" v="592" actId="20577"/>
        <pc:sldMkLst>
          <pc:docMk/>
          <pc:sldMk cId="3319126272" sldId="622"/>
        </pc:sldMkLst>
        <pc:spChg chg="mod">
          <ac:chgData name="Nguyen Chi Son" userId="606856d02e9d83ac" providerId="LiveId" clId="{F35D54F0-9644-4D80-AFE0-4180622EC29D}" dt="2022-05-18T15:49:06.967" v="592" actId="20577"/>
          <ac:spMkLst>
            <pc:docMk/>
            <pc:sldMk cId="3319126272" sldId="622"/>
            <ac:spMk id="2" creationId="{DAF08EC2-5D0D-48D9-855C-A59C0E5ED55B}"/>
          </ac:spMkLst>
        </pc:spChg>
      </pc:sldChg>
      <pc:sldChg chg="modSp mod">
        <pc:chgData name="Nguyen Chi Son" userId="606856d02e9d83ac" providerId="LiveId" clId="{F35D54F0-9644-4D80-AFE0-4180622EC29D}" dt="2022-05-18T15:35:53.849" v="32" actId="20577"/>
        <pc:sldMkLst>
          <pc:docMk/>
          <pc:sldMk cId="1033004166" sldId="675"/>
        </pc:sldMkLst>
        <pc:spChg chg="mod">
          <ac:chgData name="Nguyen Chi Son" userId="606856d02e9d83ac" providerId="LiveId" clId="{F35D54F0-9644-4D80-AFE0-4180622EC29D}" dt="2022-05-18T15:35:53.849" v="32" actId="20577"/>
          <ac:spMkLst>
            <pc:docMk/>
            <pc:sldMk cId="1033004166" sldId="675"/>
            <ac:spMk id="2" creationId="{DAF08EC2-5D0D-48D9-855C-A59C0E5ED55B}"/>
          </ac:spMkLst>
        </pc:spChg>
      </pc:sldChg>
      <pc:sldChg chg="addSp delSp modSp mod">
        <pc:chgData name="Nguyen Chi Son" userId="606856d02e9d83ac" providerId="LiveId" clId="{F35D54F0-9644-4D80-AFE0-4180622EC29D}" dt="2022-05-18T16:12:48.747" v="1402" actId="20577"/>
        <pc:sldMkLst>
          <pc:docMk/>
          <pc:sldMk cId="3014091475" sldId="782"/>
        </pc:sldMkLst>
        <pc:spChg chg="mod">
          <ac:chgData name="Nguyen Chi Son" userId="606856d02e9d83ac" providerId="LiveId" clId="{F35D54F0-9644-4D80-AFE0-4180622EC29D}" dt="2022-05-18T15:50:16.420" v="735" actId="20577"/>
          <ac:spMkLst>
            <pc:docMk/>
            <pc:sldMk cId="3014091475" sldId="782"/>
            <ac:spMk id="2" creationId="{BA8A6260-CA4B-46A9-A06E-C71EE59E6992}"/>
          </ac:spMkLst>
        </pc:spChg>
        <pc:spChg chg="add mod">
          <ac:chgData name="Nguyen Chi Son" userId="606856d02e9d83ac" providerId="LiveId" clId="{F35D54F0-9644-4D80-AFE0-4180622EC29D}" dt="2022-05-18T16:12:48.747" v="1402" actId="20577"/>
          <ac:spMkLst>
            <pc:docMk/>
            <pc:sldMk cId="3014091475" sldId="782"/>
            <ac:spMk id="9" creationId="{EC4E9A14-5869-6E45-C2AA-6C023336F424}"/>
          </ac:spMkLst>
        </pc:spChg>
        <pc:spChg chg="mod">
          <ac:chgData name="Nguyen Chi Son" userId="606856d02e9d83ac" providerId="LiveId" clId="{F35D54F0-9644-4D80-AFE0-4180622EC29D}" dt="2022-05-18T16:12:46.561" v="1401" actId="20577"/>
          <ac:spMkLst>
            <pc:docMk/>
            <pc:sldMk cId="3014091475" sldId="782"/>
            <ac:spMk id="13" creationId="{E501F4AA-0C97-89C1-4462-FFF45B0CA31A}"/>
          </ac:spMkLst>
        </pc:spChg>
        <pc:spChg chg="del">
          <ac:chgData name="Nguyen Chi Son" userId="606856d02e9d83ac" providerId="LiveId" clId="{F35D54F0-9644-4D80-AFE0-4180622EC29D}" dt="2022-05-18T15:49:12.025" v="595" actId="478"/>
          <ac:spMkLst>
            <pc:docMk/>
            <pc:sldMk cId="3014091475" sldId="782"/>
            <ac:spMk id="14" creationId="{8100FBBD-93FA-13CD-E1EC-E28165D74D5A}"/>
          </ac:spMkLst>
        </pc:spChg>
        <pc:picChg chg="del">
          <ac:chgData name="Nguyen Chi Son" userId="606856d02e9d83ac" providerId="LiveId" clId="{F35D54F0-9644-4D80-AFE0-4180622EC29D}" dt="2022-05-18T15:49:10.256" v="593" actId="478"/>
          <ac:picMkLst>
            <pc:docMk/>
            <pc:sldMk cId="3014091475" sldId="782"/>
            <ac:picMk id="4" creationId="{88FC1075-9846-B149-83C3-FBC33EC11FD5}"/>
          </ac:picMkLst>
        </pc:picChg>
        <pc:picChg chg="add mod">
          <ac:chgData name="Nguyen Chi Son" userId="606856d02e9d83ac" providerId="LiveId" clId="{F35D54F0-9644-4D80-AFE0-4180622EC29D}" dt="2022-05-18T16:02:12.078" v="1071" actId="1035"/>
          <ac:picMkLst>
            <pc:docMk/>
            <pc:sldMk cId="3014091475" sldId="782"/>
            <ac:picMk id="8" creationId="{4638A4EF-E253-DE5D-2511-CD2BFCE0ACAA}"/>
          </ac:picMkLst>
        </pc:picChg>
        <pc:picChg chg="del">
          <ac:chgData name="Nguyen Chi Son" userId="606856d02e9d83ac" providerId="LiveId" clId="{F35D54F0-9644-4D80-AFE0-4180622EC29D}" dt="2022-05-18T15:49:10.635" v="594" actId="478"/>
          <ac:picMkLst>
            <pc:docMk/>
            <pc:sldMk cId="3014091475" sldId="782"/>
            <ac:picMk id="12" creationId="{F106AAC9-BD46-E5C3-D6F7-CDF89889A21B}"/>
          </ac:picMkLst>
        </pc:picChg>
        <pc:picChg chg="add mod">
          <ac:chgData name="Nguyen Chi Son" userId="606856d02e9d83ac" providerId="LiveId" clId="{F35D54F0-9644-4D80-AFE0-4180622EC29D}" dt="2022-05-18T16:02:12.078" v="1071" actId="1035"/>
          <ac:picMkLst>
            <pc:docMk/>
            <pc:sldMk cId="3014091475" sldId="782"/>
            <ac:picMk id="2050" creationId="{B06717B1-19EF-63E1-9B57-C70603CA8AF3}"/>
          </ac:picMkLst>
        </pc:picChg>
      </pc:sldChg>
      <pc:sldChg chg="addSp delSp modSp mod">
        <pc:chgData name="Nguyen Chi Son" userId="606856d02e9d83ac" providerId="LiveId" clId="{F35D54F0-9644-4D80-AFE0-4180622EC29D}" dt="2022-05-18T15:48:54.443" v="542" actId="1076"/>
        <pc:sldMkLst>
          <pc:docMk/>
          <pc:sldMk cId="4090454743" sldId="854"/>
        </pc:sldMkLst>
        <pc:spChg chg="mod">
          <ac:chgData name="Nguyen Chi Son" userId="606856d02e9d83ac" providerId="LiveId" clId="{F35D54F0-9644-4D80-AFE0-4180622EC29D}" dt="2022-05-18T15:42:04.470" v="399" actId="20577"/>
          <ac:spMkLst>
            <pc:docMk/>
            <pc:sldMk cId="4090454743" sldId="854"/>
            <ac:spMk id="2" creationId="{BA8A6260-CA4B-46A9-A06E-C71EE59E6992}"/>
          </ac:spMkLst>
        </pc:spChg>
        <pc:spChg chg="del">
          <ac:chgData name="Nguyen Chi Son" userId="606856d02e9d83ac" providerId="LiveId" clId="{F35D54F0-9644-4D80-AFE0-4180622EC29D}" dt="2022-05-18T15:35:59.256" v="36" actId="478"/>
          <ac:spMkLst>
            <pc:docMk/>
            <pc:sldMk cId="4090454743" sldId="854"/>
            <ac:spMk id="13" creationId="{6BB0CAA7-8B55-95D2-DC5C-C6F2B471D8D5}"/>
          </ac:spMkLst>
        </pc:spChg>
        <pc:spChg chg="mod">
          <ac:chgData name="Nguyen Chi Son" userId="606856d02e9d83ac" providerId="LiveId" clId="{F35D54F0-9644-4D80-AFE0-4180622EC29D}" dt="2022-05-18T15:46:15.437" v="509" actId="1076"/>
          <ac:spMkLst>
            <pc:docMk/>
            <pc:sldMk cId="4090454743" sldId="854"/>
            <ac:spMk id="14" creationId="{9DD867F1-DFA9-92A9-1DBE-D5E885823439}"/>
          </ac:spMkLst>
        </pc:spChg>
        <pc:spChg chg="del">
          <ac:chgData name="Nguyen Chi Son" userId="606856d02e9d83ac" providerId="LiveId" clId="{F35D54F0-9644-4D80-AFE0-4180622EC29D}" dt="2022-05-18T15:36:00.311" v="37" actId="478"/>
          <ac:spMkLst>
            <pc:docMk/>
            <pc:sldMk cId="4090454743" sldId="854"/>
            <ac:spMk id="15" creationId="{D4A11C5C-895C-BC35-F8FA-178D9F3E9B51}"/>
          </ac:spMkLst>
        </pc:spChg>
        <pc:graphicFrameChg chg="add mod">
          <ac:chgData name="Nguyen Chi Son" userId="606856d02e9d83ac" providerId="LiveId" clId="{F35D54F0-9644-4D80-AFE0-4180622EC29D}" dt="2022-05-18T15:46:15.437" v="509" actId="1076"/>
          <ac:graphicFrameMkLst>
            <pc:docMk/>
            <pc:sldMk cId="4090454743" sldId="854"/>
            <ac:graphicFrameMk id="9" creationId="{786A72E9-F6BF-1EB6-4466-D8522AC66303}"/>
          </ac:graphicFrameMkLst>
        </pc:graphicFrameChg>
        <pc:graphicFrameChg chg="add mod">
          <ac:chgData name="Nguyen Chi Son" userId="606856d02e9d83ac" providerId="LiveId" clId="{F35D54F0-9644-4D80-AFE0-4180622EC29D}" dt="2022-05-18T15:46:15.437" v="509" actId="1076"/>
          <ac:graphicFrameMkLst>
            <pc:docMk/>
            <pc:sldMk cId="4090454743" sldId="854"/>
            <ac:graphicFrameMk id="11" creationId="{B068D446-B556-7083-46A1-AD77CDEDF099}"/>
          </ac:graphicFrameMkLst>
        </pc:graphicFrameChg>
        <pc:graphicFrameChg chg="add mod">
          <ac:chgData name="Nguyen Chi Son" userId="606856d02e9d83ac" providerId="LiveId" clId="{F35D54F0-9644-4D80-AFE0-4180622EC29D}" dt="2022-05-18T15:48:17.066" v="533"/>
          <ac:graphicFrameMkLst>
            <pc:docMk/>
            <pc:sldMk cId="4090454743" sldId="854"/>
            <ac:graphicFrameMk id="17" creationId="{F775CF44-6F76-30C0-1D44-4783CD209E3C}"/>
          </ac:graphicFrameMkLst>
        </pc:graphicFrameChg>
        <pc:graphicFrameChg chg="add mod">
          <ac:chgData name="Nguyen Chi Son" userId="606856d02e9d83ac" providerId="LiveId" clId="{F35D54F0-9644-4D80-AFE0-4180622EC29D}" dt="2022-05-18T15:48:54.443" v="542" actId="1076"/>
          <ac:graphicFrameMkLst>
            <pc:docMk/>
            <pc:sldMk cId="4090454743" sldId="854"/>
            <ac:graphicFrameMk id="18" creationId="{2F25CDF1-816D-5D39-230D-44232414FA22}"/>
          </ac:graphicFrameMkLst>
        </pc:graphicFrameChg>
        <pc:picChg chg="del">
          <ac:chgData name="Nguyen Chi Son" userId="606856d02e9d83ac" providerId="LiveId" clId="{F35D54F0-9644-4D80-AFE0-4180622EC29D}" dt="2022-05-18T15:35:57.146" v="33" actId="478"/>
          <ac:picMkLst>
            <pc:docMk/>
            <pc:sldMk cId="4090454743" sldId="854"/>
            <ac:picMk id="6" creationId="{DF36FC4B-D002-CC24-817C-A01B397EDDB0}"/>
          </ac:picMkLst>
        </pc:picChg>
        <pc:picChg chg="del">
          <ac:chgData name="Nguyen Chi Son" userId="606856d02e9d83ac" providerId="LiveId" clId="{F35D54F0-9644-4D80-AFE0-4180622EC29D}" dt="2022-05-18T15:35:57.518" v="34" actId="478"/>
          <ac:picMkLst>
            <pc:docMk/>
            <pc:sldMk cId="4090454743" sldId="854"/>
            <ac:picMk id="8" creationId="{7A0ED39F-1C10-CB95-BC8E-55C76431D851}"/>
          </ac:picMkLst>
        </pc:picChg>
        <pc:picChg chg="del">
          <ac:chgData name="Nguyen Chi Son" userId="606856d02e9d83ac" providerId="LiveId" clId="{F35D54F0-9644-4D80-AFE0-4180622EC29D}" dt="2022-05-18T15:35:58.381" v="35" actId="478"/>
          <ac:picMkLst>
            <pc:docMk/>
            <pc:sldMk cId="4090454743" sldId="854"/>
            <ac:picMk id="10" creationId="{449EC04E-66FA-B7A9-4152-17B0D793D8C3}"/>
          </ac:picMkLst>
        </pc:picChg>
        <pc:picChg chg="add mod">
          <ac:chgData name="Nguyen Chi Son" userId="606856d02e9d83ac" providerId="LiveId" clId="{F35D54F0-9644-4D80-AFE0-4180622EC29D}" dt="2022-05-18T15:47:15.419" v="517" actId="1076"/>
          <ac:picMkLst>
            <pc:docMk/>
            <pc:sldMk cId="4090454743" sldId="854"/>
            <ac:picMk id="1026" creationId="{C99199C0-3408-D404-5592-A8087DDFE382}"/>
          </ac:picMkLst>
        </pc:picChg>
        <pc:cxnChg chg="add mod">
          <ac:chgData name="Nguyen Chi Son" userId="606856d02e9d83ac" providerId="LiveId" clId="{F35D54F0-9644-4D80-AFE0-4180622EC29D}" dt="2022-05-18T15:47:43.233" v="523" actId="14100"/>
          <ac:cxnSpMkLst>
            <pc:docMk/>
            <pc:sldMk cId="4090454743" sldId="854"/>
            <ac:cxnSpMk id="4" creationId="{4CBEDF58-F0BD-40DB-6B67-9A6B8D295C89}"/>
          </ac:cxnSpMkLst>
        </pc:cxnChg>
        <pc:cxnChg chg="add mod">
          <ac:chgData name="Nguyen Chi Son" userId="606856d02e9d83ac" providerId="LiveId" clId="{F35D54F0-9644-4D80-AFE0-4180622EC29D}" dt="2022-05-18T15:48:43.172" v="538" actId="208"/>
          <ac:cxnSpMkLst>
            <pc:docMk/>
            <pc:sldMk cId="4090454743" sldId="854"/>
            <ac:cxnSpMk id="16" creationId="{D906C4BD-5FDB-9580-0680-E30103CE470A}"/>
          </ac:cxnSpMkLst>
        </pc:cxnChg>
      </pc:sldChg>
      <pc:sldChg chg="modSp mod">
        <pc:chgData name="Nguyen Chi Son" userId="606856d02e9d83ac" providerId="LiveId" clId="{F35D54F0-9644-4D80-AFE0-4180622EC29D}" dt="2022-05-18T16:17:09.528" v="1937" actId="12788"/>
        <pc:sldMkLst>
          <pc:docMk/>
          <pc:sldMk cId="3465111237" sldId="858"/>
        </pc:sldMkLst>
        <pc:spChg chg="mod">
          <ac:chgData name="Nguyen Chi Son" userId="606856d02e9d83ac" providerId="LiveId" clId="{F35D54F0-9644-4D80-AFE0-4180622EC29D}" dt="2022-05-18T16:17:09.528" v="1937" actId="12788"/>
          <ac:spMkLst>
            <pc:docMk/>
            <pc:sldMk cId="3465111237" sldId="858"/>
            <ac:spMk id="2" creationId="{DAF08EC2-5D0D-48D9-855C-A59C0E5ED55B}"/>
          </ac:spMkLst>
        </pc:spChg>
      </pc:sldChg>
      <pc:sldChg chg="addSp delSp modSp mod modAnim">
        <pc:chgData name="Nguyen Chi Son" userId="606856d02e9d83ac" providerId="LiveId" clId="{F35D54F0-9644-4D80-AFE0-4180622EC29D}" dt="2022-05-18T18:49:36.064" v="4489"/>
        <pc:sldMkLst>
          <pc:docMk/>
          <pc:sldMk cId="2564726876" sldId="859"/>
        </pc:sldMkLst>
        <pc:spChg chg="mod">
          <ac:chgData name="Nguyen Chi Son" userId="606856d02e9d83ac" providerId="LiveId" clId="{F35D54F0-9644-4D80-AFE0-4180622EC29D}" dt="2022-05-18T16:34:25.299" v="1981" actId="20577"/>
          <ac:spMkLst>
            <pc:docMk/>
            <pc:sldMk cId="2564726876" sldId="859"/>
            <ac:spMk id="2" creationId="{BA8A6260-CA4B-46A9-A06E-C71EE59E6992}"/>
          </ac:spMkLst>
        </pc:spChg>
        <pc:spChg chg="add mod">
          <ac:chgData name="Nguyen Chi Son" userId="606856d02e9d83ac" providerId="LiveId" clId="{F35D54F0-9644-4D80-AFE0-4180622EC29D}" dt="2022-05-18T16:41:34.418" v="2354" actId="1076"/>
          <ac:spMkLst>
            <pc:docMk/>
            <pc:sldMk cId="2564726876" sldId="859"/>
            <ac:spMk id="10" creationId="{30F5B7F8-49D6-9008-B795-CDB6A1AD0FA4}"/>
          </ac:spMkLst>
        </pc:spChg>
        <pc:spChg chg="add mod">
          <ac:chgData name="Nguyen Chi Son" userId="606856d02e9d83ac" providerId="LiveId" clId="{F35D54F0-9644-4D80-AFE0-4180622EC29D}" dt="2022-05-18T16:43:21.591" v="2440" actId="20577"/>
          <ac:spMkLst>
            <pc:docMk/>
            <pc:sldMk cId="2564726876" sldId="859"/>
            <ac:spMk id="12" creationId="{958B07FF-FD08-717D-DB57-43932D5BE672}"/>
          </ac:spMkLst>
        </pc:spChg>
        <pc:spChg chg="del">
          <ac:chgData name="Nguyen Chi Son" userId="606856d02e9d83ac" providerId="LiveId" clId="{F35D54F0-9644-4D80-AFE0-4180622EC29D}" dt="2022-05-18T16:34:39.993" v="1982" actId="478"/>
          <ac:spMkLst>
            <pc:docMk/>
            <pc:sldMk cId="2564726876" sldId="859"/>
            <ac:spMk id="28" creationId="{F67F464B-483E-CF5A-2994-A58046AE5E13}"/>
          </ac:spMkLst>
        </pc:spChg>
        <pc:graphicFrameChg chg="add mod modGraphic">
          <ac:chgData name="Nguyen Chi Son" userId="606856d02e9d83ac" providerId="LiveId" clId="{F35D54F0-9644-4D80-AFE0-4180622EC29D}" dt="2022-05-18T16:41:44.434" v="2356" actId="1076"/>
          <ac:graphicFrameMkLst>
            <pc:docMk/>
            <pc:sldMk cId="2564726876" sldId="859"/>
            <ac:graphicFrameMk id="8" creationId="{C8766395-2FF7-562A-5F6A-4B0F0B943475}"/>
          </ac:graphicFrameMkLst>
        </pc:graphicFrameChg>
        <pc:graphicFrameChg chg="add mod">
          <ac:chgData name="Nguyen Chi Son" userId="606856d02e9d83ac" providerId="LiveId" clId="{F35D54F0-9644-4D80-AFE0-4180622EC29D}" dt="2022-05-18T16:41:37.426" v="2355" actId="1076"/>
          <ac:graphicFrameMkLst>
            <pc:docMk/>
            <pc:sldMk cId="2564726876" sldId="859"/>
            <ac:graphicFrameMk id="11" creationId="{B508DD62-9019-B328-C9FC-FA6E2B5D8923}"/>
          </ac:graphicFrameMkLst>
        </pc:graphicFrameChg>
        <pc:graphicFrameChg chg="add mod">
          <ac:chgData name="Nguyen Chi Son" userId="606856d02e9d83ac" providerId="LiveId" clId="{F35D54F0-9644-4D80-AFE0-4180622EC29D}" dt="2022-05-18T16:43:47.945" v="2444" actId="1076"/>
          <ac:graphicFrameMkLst>
            <pc:docMk/>
            <pc:sldMk cId="2564726876" sldId="859"/>
            <ac:graphicFrameMk id="13" creationId="{AF976F38-D67F-F484-86A1-CA00413DB6C0}"/>
          </ac:graphicFrameMkLst>
        </pc:graphicFrameChg>
        <pc:picChg chg="del">
          <ac:chgData name="Nguyen Chi Son" userId="606856d02e9d83ac" providerId="LiveId" clId="{F35D54F0-9644-4D80-AFE0-4180622EC29D}" dt="2022-05-18T16:17:12.509" v="1938" actId="478"/>
          <ac:picMkLst>
            <pc:docMk/>
            <pc:sldMk cId="2564726876" sldId="859"/>
            <ac:picMk id="4" creationId="{78D2FF77-2ED6-254F-10D4-CAD342DEE804}"/>
          </ac:picMkLst>
        </pc:picChg>
        <pc:picChg chg="add del mod">
          <ac:chgData name="Nguyen Chi Son" userId="606856d02e9d83ac" providerId="LiveId" clId="{F35D54F0-9644-4D80-AFE0-4180622EC29D}" dt="2022-05-18T16:34:09.716" v="1974" actId="478"/>
          <ac:picMkLst>
            <pc:docMk/>
            <pc:sldMk cId="2564726876" sldId="859"/>
            <ac:picMk id="5" creationId="{4F1154D6-8B95-EB73-6BBF-78A78FF5863A}"/>
          </ac:picMkLst>
        </pc:picChg>
        <pc:picChg chg="add mod modCrop">
          <ac:chgData name="Nguyen Chi Son" userId="606856d02e9d83ac" providerId="LiveId" clId="{F35D54F0-9644-4D80-AFE0-4180622EC29D}" dt="2022-05-18T16:41:21.514" v="2350" actId="1076"/>
          <ac:picMkLst>
            <pc:docMk/>
            <pc:sldMk cId="2564726876" sldId="859"/>
            <ac:picMk id="7" creationId="{588DEC51-3764-18DB-10E3-A21152318F0F}"/>
          </ac:picMkLst>
        </pc:picChg>
      </pc:sldChg>
      <pc:sldChg chg="addSp modSp mod ord modAnim">
        <pc:chgData name="Nguyen Chi Son" userId="606856d02e9d83ac" providerId="LiveId" clId="{F35D54F0-9644-4D80-AFE0-4180622EC29D}" dt="2022-05-18T16:55:22.078" v="2759" actId="408"/>
        <pc:sldMkLst>
          <pc:docMk/>
          <pc:sldMk cId="2522316162" sldId="860"/>
        </pc:sldMkLst>
        <pc:spChg chg="mod">
          <ac:chgData name="Nguyen Chi Son" userId="606856d02e9d83ac" providerId="LiveId" clId="{F35D54F0-9644-4D80-AFE0-4180622EC29D}" dt="2022-05-18T16:54:06.469" v="2739" actId="20577"/>
          <ac:spMkLst>
            <pc:docMk/>
            <pc:sldMk cId="2522316162" sldId="860"/>
            <ac:spMk id="12" creationId="{5B8A6D26-E571-DC15-930E-F272FC43E0DD}"/>
          </ac:spMkLst>
        </pc:spChg>
        <pc:spChg chg="mod">
          <ac:chgData name="Nguyen Chi Son" userId="606856d02e9d83ac" providerId="LiveId" clId="{F35D54F0-9644-4D80-AFE0-4180622EC29D}" dt="2022-05-18T16:54:01.254" v="2722" actId="20577"/>
          <ac:spMkLst>
            <pc:docMk/>
            <pc:sldMk cId="2522316162" sldId="860"/>
            <ac:spMk id="19" creationId="{9C339D16-68E4-43C4-A62E-D0146138D23B}"/>
          </ac:spMkLst>
        </pc:spChg>
        <pc:graphicFrameChg chg="add mod">
          <ac:chgData name="Nguyen Chi Son" userId="606856d02e9d83ac" providerId="LiveId" clId="{F35D54F0-9644-4D80-AFE0-4180622EC29D}" dt="2022-05-18T16:55:20.034" v="2758" actId="554"/>
          <ac:graphicFrameMkLst>
            <pc:docMk/>
            <pc:sldMk cId="2522316162" sldId="860"/>
            <ac:graphicFrameMk id="6" creationId="{CBFA76ED-19F0-992E-35A3-F9BC0EFC15DD}"/>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7" creationId="{684422C0-9AFC-2BF9-E5DE-90C56D335838}"/>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8" creationId="{35413FCE-D7C1-2FFA-57CE-D5AF48751ED7}"/>
          </ac:graphicFrameMkLst>
        </pc:graphicFrameChg>
        <pc:graphicFrameChg chg="add mod">
          <ac:chgData name="Nguyen Chi Son" userId="606856d02e9d83ac" providerId="LiveId" clId="{F35D54F0-9644-4D80-AFE0-4180622EC29D}" dt="2022-05-18T16:55:20.034" v="2758" actId="554"/>
          <ac:graphicFrameMkLst>
            <pc:docMk/>
            <pc:sldMk cId="2522316162" sldId="860"/>
            <ac:graphicFrameMk id="10" creationId="{5D2EB8F3-2952-D8BA-A2DA-E4BC12A78F3B}"/>
          </ac:graphicFrameMkLst>
        </pc:graphicFrameChg>
      </pc:sldChg>
      <pc:sldChg chg="addSp delSp modSp mod delAnim modAnim">
        <pc:chgData name="Nguyen Chi Son" userId="606856d02e9d83ac" providerId="LiveId" clId="{F35D54F0-9644-4D80-AFE0-4180622EC29D}" dt="2022-05-18T18:50:06.106" v="4503"/>
        <pc:sldMkLst>
          <pc:docMk/>
          <pc:sldMk cId="2661812338" sldId="861"/>
        </pc:sldMkLst>
        <pc:spChg chg="add mod">
          <ac:chgData name="Nguyen Chi Son" userId="606856d02e9d83ac" providerId="LiveId" clId="{F35D54F0-9644-4D80-AFE0-4180622EC29D}" dt="2022-05-18T18:22:10.841" v="3307" actId="122"/>
          <ac:spMkLst>
            <pc:docMk/>
            <pc:sldMk cId="2661812338" sldId="861"/>
            <ac:spMk id="6" creationId="{0C334C51-792B-D2C8-0C1B-3BB1C66FA8EC}"/>
          </ac:spMkLst>
        </pc:spChg>
        <pc:spChg chg="add mod">
          <ac:chgData name="Nguyen Chi Son" userId="606856d02e9d83ac" providerId="LiveId" clId="{F35D54F0-9644-4D80-AFE0-4180622EC29D}" dt="2022-05-18T18:20:40.663" v="3190" actId="1035"/>
          <ac:spMkLst>
            <pc:docMk/>
            <pc:sldMk cId="2661812338" sldId="861"/>
            <ac:spMk id="7" creationId="{1583D96F-EDB8-F0B4-8C47-B063E83E7509}"/>
          </ac:spMkLst>
        </pc:spChg>
        <pc:spChg chg="add mod">
          <ac:chgData name="Nguyen Chi Son" userId="606856d02e9d83ac" providerId="LiveId" clId="{F35D54F0-9644-4D80-AFE0-4180622EC29D}" dt="2022-05-18T18:24:32.076" v="3486" actId="122"/>
          <ac:spMkLst>
            <pc:docMk/>
            <pc:sldMk cId="2661812338" sldId="861"/>
            <ac:spMk id="8" creationId="{32E62965-F798-5445-2AE1-96C0373F1052}"/>
          </ac:spMkLst>
        </pc:spChg>
        <pc:spChg chg="add mod">
          <ac:chgData name="Nguyen Chi Son" userId="606856d02e9d83ac" providerId="LiveId" clId="{F35D54F0-9644-4D80-AFE0-4180622EC29D}" dt="2022-05-18T18:20:40.663" v="3190" actId="1035"/>
          <ac:spMkLst>
            <pc:docMk/>
            <pc:sldMk cId="2661812338" sldId="861"/>
            <ac:spMk id="10" creationId="{FB5347B5-828E-8BFE-3066-0C8342261EEB}"/>
          </ac:spMkLst>
        </pc:spChg>
        <pc:spChg chg="del">
          <ac:chgData name="Nguyen Chi Son" userId="606856d02e9d83ac" providerId="LiveId" clId="{F35D54F0-9644-4D80-AFE0-4180622EC29D}" dt="2022-05-18T18:20:36.381" v="3162" actId="478"/>
          <ac:spMkLst>
            <pc:docMk/>
            <pc:sldMk cId="2661812338" sldId="861"/>
            <ac:spMk id="11" creationId="{0E84CBE1-4AB0-CA68-65C2-AC68692AACAA}"/>
          </ac:spMkLst>
        </pc:spChg>
        <pc:spChg chg="del">
          <ac:chgData name="Nguyen Chi Son" userId="606856d02e9d83ac" providerId="LiveId" clId="{F35D54F0-9644-4D80-AFE0-4180622EC29D}" dt="2022-05-18T18:20:36.381" v="3162" actId="478"/>
          <ac:spMkLst>
            <pc:docMk/>
            <pc:sldMk cId="2661812338" sldId="861"/>
            <ac:spMk id="12" creationId="{5B8A6D26-E571-DC15-930E-F272FC43E0DD}"/>
          </ac:spMkLst>
        </pc:spChg>
        <pc:spChg chg="add mod">
          <ac:chgData name="Nguyen Chi Son" userId="606856d02e9d83ac" providerId="LiveId" clId="{F35D54F0-9644-4D80-AFE0-4180622EC29D}" dt="2022-05-18T18:22:17.293" v="3310" actId="571"/>
          <ac:spMkLst>
            <pc:docMk/>
            <pc:sldMk cId="2661812338" sldId="861"/>
            <ac:spMk id="16" creationId="{1B168C88-E9A9-C58F-CD5B-1960C06ABA6A}"/>
          </ac:spMkLst>
        </pc:spChg>
        <pc:spChg chg="add mod">
          <ac:chgData name="Nguyen Chi Son" userId="606856d02e9d83ac" providerId="LiveId" clId="{F35D54F0-9644-4D80-AFE0-4180622EC29D}" dt="2022-05-18T18:23:00.762" v="3326" actId="1076"/>
          <ac:spMkLst>
            <pc:docMk/>
            <pc:sldMk cId="2661812338" sldId="861"/>
            <ac:spMk id="17" creationId="{7A3D6C87-65ED-4B62-9F5D-7DA1B4BD8029}"/>
          </ac:spMkLst>
        </pc:spChg>
        <pc:spChg chg="mod">
          <ac:chgData name="Nguyen Chi Son" userId="606856d02e9d83ac" providerId="LiveId" clId="{F35D54F0-9644-4D80-AFE0-4180622EC29D}" dt="2022-05-18T18:20:20.003" v="3161" actId="20577"/>
          <ac:spMkLst>
            <pc:docMk/>
            <pc:sldMk cId="2661812338" sldId="861"/>
            <ac:spMk id="19" creationId="{9C339D16-68E4-43C4-A62E-D0146138D23B}"/>
          </ac:spMkLst>
        </pc:spChg>
        <pc:graphicFrameChg chg="add del mod">
          <ac:chgData name="Nguyen Chi Son" userId="606856d02e9d83ac" providerId="LiveId" clId="{F35D54F0-9644-4D80-AFE0-4180622EC29D}" dt="2022-05-18T18:21:36.824" v="3191" actId="478"/>
          <ac:graphicFrameMkLst>
            <pc:docMk/>
            <pc:sldMk cId="2661812338" sldId="861"/>
            <ac:graphicFrameMk id="13" creationId="{B932B301-BE63-BC94-1B57-9F3295585F1F}"/>
          </ac:graphicFrameMkLst>
        </pc:graphicFrameChg>
        <pc:graphicFrameChg chg="add mod">
          <ac:chgData name="Nguyen Chi Son" userId="606856d02e9d83ac" providerId="LiveId" clId="{F35D54F0-9644-4D80-AFE0-4180622EC29D}" dt="2022-05-18T18:23:54.689" v="3383" actId="1076"/>
          <ac:graphicFrameMkLst>
            <pc:docMk/>
            <pc:sldMk cId="2661812338" sldId="861"/>
            <ac:graphicFrameMk id="14" creationId="{541378DF-4D7C-039D-78F8-43DF6567B177}"/>
          </ac:graphicFrameMkLst>
        </pc:graphicFrameChg>
        <pc:graphicFrameChg chg="add mod">
          <ac:chgData name="Nguyen Chi Son" userId="606856d02e9d83ac" providerId="LiveId" clId="{F35D54F0-9644-4D80-AFE0-4180622EC29D}" dt="2022-05-18T18:23:10.138" v="3330" actId="1076"/>
          <ac:graphicFrameMkLst>
            <pc:docMk/>
            <pc:sldMk cId="2661812338" sldId="861"/>
            <ac:graphicFrameMk id="15" creationId="{7349099D-2553-FD01-A736-EA263716CDD8}"/>
          </ac:graphicFrameMkLst>
        </pc:graphicFrameChg>
        <pc:cxnChg chg="add mod">
          <ac:chgData name="Nguyen Chi Son" userId="606856d02e9d83ac" providerId="LiveId" clId="{F35D54F0-9644-4D80-AFE0-4180622EC29D}" dt="2022-05-18T18:22:56.011" v="3324" actId="14100"/>
          <ac:cxnSpMkLst>
            <pc:docMk/>
            <pc:sldMk cId="2661812338" sldId="861"/>
            <ac:cxnSpMk id="18" creationId="{ED413AB9-7F06-29C1-2997-ABD368196EBE}"/>
          </ac:cxnSpMkLst>
        </pc:cxnChg>
        <pc:cxnChg chg="add mod">
          <ac:chgData name="Nguyen Chi Son" userId="606856d02e9d83ac" providerId="LiveId" clId="{F35D54F0-9644-4D80-AFE0-4180622EC29D}" dt="2022-05-18T18:23:06.714" v="3329" actId="14100"/>
          <ac:cxnSpMkLst>
            <pc:docMk/>
            <pc:sldMk cId="2661812338" sldId="861"/>
            <ac:cxnSpMk id="20" creationId="{45B6A382-C480-2E51-011B-4F38B972F8CA}"/>
          </ac:cxnSpMkLst>
        </pc:cxnChg>
      </pc:sldChg>
      <pc:sldChg chg="addSp delSp modSp mod delAnim modAnim">
        <pc:chgData name="Nguyen Chi Son" userId="606856d02e9d83ac" providerId="LiveId" clId="{F35D54F0-9644-4D80-AFE0-4180622EC29D}" dt="2022-05-18T18:50:22.074" v="4512"/>
        <pc:sldMkLst>
          <pc:docMk/>
          <pc:sldMk cId="4032949450" sldId="862"/>
        </pc:sldMkLst>
        <pc:spChg chg="add mod">
          <ac:chgData name="Nguyen Chi Son" userId="606856d02e9d83ac" providerId="LiveId" clId="{F35D54F0-9644-4D80-AFE0-4180622EC29D}" dt="2022-05-18T18:47:11.420" v="4026" actId="1036"/>
          <ac:spMkLst>
            <pc:docMk/>
            <pc:sldMk cId="4032949450" sldId="862"/>
            <ac:spMk id="7" creationId="{137EF54A-77D1-C2AE-786E-7807277D7B10}"/>
          </ac:spMkLst>
        </pc:spChg>
        <pc:spChg chg="add mod">
          <ac:chgData name="Nguyen Chi Son" userId="606856d02e9d83ac" providerId="LiveId" clId="{F35D54F0-9644-4D80-AFE0-4180622EC29D}" dt="2022-05-18T18:25:38.820" v="3865" actId="1035"/>
          <ac:spMkLst>
            <pc:docMk/>
            <pc:sldMk cId="4032949450" sldId="862"/>
            <ac:spMk id="8" creationId="{FE748DEC-1F73-121C-38C6-4E0B7946C1DE}"/>
          </ac:spMkLst>
        </pc:spChg>
        <pc:spChg chg="add mod">
          <ac:chgData name="Nguyen Chi Son" userId="606856d02e9d83ac" providerId="LiveId" clId="{F35D54F0-9644-4D80-AFE0-4180622EC29D}" dt="2022-05-18T18:47:11.420" v="4026" actId="1036"/>
          <ac:spMkLst>
            <pc:docMk/>
            <pc:sldMk cId="4032949450" sldId="862"/>
            <ac:spMk id="10" creationId="{9794A9ED-B4DC-3669-9A2B-43F6F72915E2}"/>
          </ac:spMkLst>
        </pc:spChg>
        <pc:spChg chg="del">
          <ac:chgData name="Nguyen Chi Son" userId="606856d02e9d83ac" providerId="LiveId" clId="{F35D54F0-9644-4D80-AFE0-4180622EC29D}" dt="2022-05-18T18:25:36.015" v="3850" actId="478"/>
          <ac:spMkLst>
            <pc:docMk/>
            <pc:sldMk cId="4032949450" sldId="862"/>
            <ac:spMk id="11" creationId="{0E84CBE1-4AB0-CA68-65C2-AC68692AACAA}"/>
          </ac:spMkLst>
        </pc:spChg>
        <pc:spChg chg="del">
          <ac:chgData name="Nguyen Chi Son" userId="606856d02e9d83ac" providerId="LiveId" clId="{F35D54F0-9644-4D80-AFE0-4180622EC29D}" dt="2022-05-18T18:25:36.015" v="3850" actId="478"/>
          <ac:spMkLst>
            <pc:docMk/>
            <pc:sldMk cId="4032949450" sldId="862"/>
            <ac:spMk id="12" creationId="{5B8A6D26-E571-DC15-930E-F272FC43E0DD}"/>
          </ac:spMkLst>
        </pc:spChg>
        <pc:spChg chg="add mod">
          <ac:chgData name="Nguyen Chi Son" userId="606856d02e9d83ac" providerId="LiveId" clId="{F35D54F0-9644-4D80-AFE0-4180622EC29D}" dt="2022-05-18T18:25:38.820" v="3865" actId="1035"/>
          <ac:spMkLst>
            <pc:docMk/>
            <pc:sldMk cId="4032949450" sldId="862"/>
            <ac:spMk id="13" creationId="{3946B4C9-F0A0-26A4-D5B5-10F9EDF48844}"/>
          </ac:spMkLst>
        </pc:spChg>
        <pc:spChg chg="add del mod">
          <ac:chgData name="Nguyen Chi Son" userId="606856d02e9d83ac" providerId="LiveId" clId="{F35D54F0-9644-4D80-AFE0-4180622EC29D}" dt="2022-05-18T18:25:55.236" v="3868" actId="478"/>
          <ac:spMkLst>
            <pc:docMk/>
            <pc:sldMk cId="4032949450" sldId="862"/>
            <ac:spMk id="16" creationId="{E8386F9D-98AB-C7D0-7D98-D1B8D0109DE9}"/>
          </ac:spMkLst>
        </pc:spChg>
        <pc:spChg chg="mod">
          <ac:chgData name="Nguyen Chi Son" userId="606856d02e9d83ac" providerId="LiveId" clId="{F35D54F0-9644-4D80-AFE0-4180622EC29D}" dt="2022-05-18T18:25:28.995" v="3849" actId="57"/>
          <ac:spMkLst>
            <pc:docMk/>
            <pc:sldMk cId="4032949450" sldId="862"/>
            <ac:spMk id="19" creationId="{9C339D16-68E4-43C4-A62E-D0146138D23B}"/>
          </ac:spMkLst>
        </pc:spChg>
        <pc:graphicFrameChg chg="add mod">
          <ac:chgData name="Nguyen Chi Son" userId="606856d02e9d83ac" providerId="LiveId" clId="{F35D54F0-9644-4D80-AFE0-4180622EC29D}" dt="2022-05-18T18:47:11.420" v="4026" actId="1036"/>
          <ac:graphicFrameMkLst>
            <pc:docMk/>
            <pc:sldMk cId="4032949450" sldId="862"/>
            <ac:graphicFrameMk id="14" creationId="{20FFC9F5-8428-E06C-C872-66B82E1B9944}"/>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15" creationId="{1FB29FB1-897A-9664-1B2A-E0D80EA5D151}"/>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0" creationId="{1D28A0B7-CEEE-7345-9ACB-24CC738938C6}"/>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1" creationId="{9CCA3366-4F11-CE47-85C8-93C8774CFC2E}"/>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2" creationId="{81A0BA2F-4B1D-E6D3-A12C-58F7C8BA12E0}"/>
          </ac:graphicFrameMkLst>
        </pc:graphicFrameChg>
        <pc:picChg chg="del">
          <ac:chgData name="Nguyen Chi Son" userId="606856d02e9d83ac" providerId="LiveId" clId="{F35D54F0-9644-4D80-AFE0-4180622EC29D}" dt="2022-05-18T18:24:46.013" v="3487" actId="478"/>
          <ac:picMkLst>
            <pc:docMk/>
            <pc:sldMk cId="4032949450" sldId="862"/>
            <ac:picMk id="6" creationId="{EA83912F-6DE4-5C8F-E38A-CC072A42509B}"/>
          </ac:picMkLst>
        </pc:picChg>
        <pc:cxnChg chg="add del mod">
          <ac:chgData name="Nguyen Chi Son" userId="606856d02e9d83ac" providerId="LiveId" clId="{F35D54F0-9644-4D80-AFE0-4180622EC29D}" dt="2022-05-18T18:25:52.949" v="3866" actId="478"/>
          <ac:cxnSpMkLst>
            <pc:docMk/>
            <pc:sldMk cId="4032949450" sldId="862"/>
            <ac:cxnSpMk id="17" creationId="{651C734A-559A-05E5-08E5-BEBECAFC53A4}"/>
          </ac:cxnSpMkLst>
        </pc:cxnChg>
        <pc:cxnChg chg="add del mod">
          <ac:chgData name="Nguyen Chi Son" userId="606856d02e9d83ac" providerId="LiveId" clId="{F35D54F0-9644-4D80-AFE0-4180622EC29D}" dt="2022-05-18T18:25:53.661" v="3867" actId="478"/>
          <ac:cxnSpMkLst>
            <pc:docMk/>
            <pc:sldMk cId="4032949450" sldId="862"/>
            <ac:cxnSpMk id="18" creationId="{F22F27E0-7043-D125-15BE-FABB65C6D58D}"/>
          </ac:cxnSpMkLst>
        </pc:cxnChg>
      </pc:sldChg>
      <pc:sldChg chg="modSp mod">
        <pc:chgData name="Nguyen Chi Son" userId="606856d02e9d83ac" providerId="LiveId" clId="{F35D54F0-9644-4D80-AFE0-4180622EC29D}" dt="2022-05-18T18:49:18.199" v="4487" actId="1035"/>
        <pc:sldMkLst>
          <pc:docMk/>
          <pc:sldMk cId="822007567" sldId="863"/>
        </pc:sldMkLst>
        <pc:spChg chg="mod">
          <ac:chgData name="Nguyen Chi Son" userId="606856d02e9d83ac" providerId="LiveId" clId="{F35D54F0-9644-4D80-AFE0-4180622EC29D}" dt="2022-05-18T18:49:18.199" v="4487" actId="1035"/>
          <ac:spMkLst>
            <pc:docMk/>
            <pc:sldMk cId="822007567" sldId="863"/>
            <ac:spMk id="11" creationId="{0E84CBE1-4AB0-CA68-65C2-AC68692AACAA}"/>
          </ac:spMkLst>
        </pc:spChg>
        <pc:spChg chg="mod">
          <ac:chgData name="Nguyen Chi Son" userId="606856d02e9d83ac" providerId="LiveId" clId="{F35D54F0-9644-4D80-AFE0-4180622EC29D}" dt="2022-05-18T18:49:18.199" v="4487" actId="1035"/>
          <ac:spMkLst>
            <pc:docMk/>
            <pc:sldMk cId="822007567" sldId="863"/>
            <ac:spMk id="12" creationId="{5B8A6D26-E571-DC15-930E-F272FC43E0DD}"/>
          </ac:spMkLst>
        </pc:spChg>
        <pc:spChg chg="mod">
          <ac:chgData name="Nguyen Chi Son" userId="606856d02e9d83ac" providerId="LiveId" clId="{F35D54F0-9644-4D80-AFE0-4180622EC29D}" dt="2022-05-18T18:47:42.711" v="4156" actId="20577"/>
          <ac:spMkLst>
            <pc:docMk/>
            <pc:sldMk cId="822007567" sldId="863"/>
            <ac:spMk id="19" creationId="{9C339D16-68E4-43C4-A62E-D0146138D23B}"/>
          </ac:spMkLst>
        </pc:spChg>
      </pc:sldChg>
      <pc:sldChg chg="del">
        <pc:chgData name="Nguyen Chi Son" userId="606856d02e9d83ac" providerId="LiveId" clId="{F35D54F0-9644-4D80-AFE0-4180622EC29D}" dt="2022-05-18T18:49:20.331" v="4488" actId="47"/>
        <pc:sldMkLst>
          <pc:docMk/>
          <pc:sldMk cId="4073695413" sldId="864"/>
        </pc:sldMkLst>
      </pc:sldChg>
      <pc:sldChg chg="addSp delSp modSp add mod delAnim modAnim">
        <pc:chgData name="Nguyen Chi Son" userId="606856d02e9d83ac" providerId="LiveId" clId="{F35D54F0-9644-4D80-AFE0-4180622EC29D}" dt="2022-05-18T16:16:22.802" v="1864" actId="1076"/>
        <pc:sldMkLst>
          <pc:docMk/>
          <pc:sldMk cId="388516391" sldId="865"/>
        </pc:sldMkLst>
        <pc:spChg chg="add mod">
          <ac:chgData name="Nguyen Chi Son" userId="606856d02e9d83ac" providerId="LiveId" clId="{F35D54F0-9644-4D80-AFE0-4180622EC29D}" dt="2022-05-18T16:15:48.836" v="1806" actId="20577"/>
          <ac:spMkLst>
            <pc:docMk/>
            <pc:sldMk cId="388516391" sldId="865"/>
            <ac:spMk id="8" creationId="{B7487CE1-BE7F-8691-B354-58B28BF06969}"/>
          </ac:spMkLst>
        </pc:spChg>
        <pc:spChg chg="add mod">
          <ac:chgData name="Nguyen Chi Son" userId="606856d02e9d83ac" providerId="LiveId" clId="{F35D54F0-9644-4D80-AFE0-4180622EC29D}" dt="2022-05-18T16:15:39.835" v="1769" actId="1036"/>
          <ac:spMkLst>
            <pc:docMk/>
            <pc:sldMk cId="388516391" sldId="865"/>
            <ac:spMk id="10" creationId="{D98CE14C-9A27-2914-79C0-C7B48EB2DECD}"/>
          </ac:spMkLst>
        </pc:spChg>
        <pc:spChg chg="del mod">
          <ac:chgData name="Nguyen Chi Son" userId="606856d02e9d83ac" providerId="LiveId" clId="{F35D54F0-9644-4D80-AFE0-4180622EC29D}" dt="2022-05-18T16:15:04.464" v="1751" actId="478"/>
          <ac:spMkLst>
            <pc:docMk/>
            <pc:sldMk cId="388516391" sldId="865"/>
            <ac:spMk id="11" creationId="{0E84CBE1-4AB0-CA68-65C2-AC68692AACAA}"/>
          </ac:spMkLst>
        </pc:spChg>
        <pc:spChg chg="del mod">
          <ac:chgData name="Nguyen Chi Son" userId="606856d02e9d83ac" providerId="LiveId" clId="{F35D54F0-9644-4D80-AFE0-4180622EC29D}" dt="2022-05-18T16:15:04.464" v="1751" actId="478"/>
          <ac:spMkLst>
            <pc:docMk/>
            <pc:sldMk cId="388516391" sldId="865"/>
            <ac:spMk id="12" creationId="{5B8A6D26-E571-DC15-930E-F272FC43E0DD}"/>
          </ac:spMkLst>
        </pc:spChg>
        <pc:spChg chg="add mod">
          <ac:chgData name="Nguyen Chi Son" userId="606856d02e9d83ac" providerId="LiveId" clId="{F35D54F0-9644-4D80-AFE0-4180622EC29D}" dt="2022-05-18T16:16:11.118" v="1860" actId="20577"/>
          <ac:spMkLst>
            <pc:docMk/>
            <pc:sldMk cId="388516391" sldId="865"/>
            <ac:spMk id="13" creationId="{8567C54E-DBCB-0D35-F240-006D821F72BD}"/>
          </ac:spMkLst>
        </pc:spChg>
        <pc:spChg chg="add mod">
          <ac:chgData name="Nguyen Chi Son" userId="606856d02e9d83ac" providerId="LiveId" clId="{F35D54F0-9644-4D80-AFE0-4180622EC29D}" dt="2022-05-18T16:15:39.835" v="1769" actId="1036"/>
          <ac:spMkLst>
            <pc:docMk/>
            <pc:sldMk cId="388516391" sldId="865"/>
            <ac:spMk id="14" creationId="{F6ACE9BF-FEFB-C7E1-DA44-57E7C60CE628}"/>
          </ac:spMkLst>
        </pc:spChg>
        <pc:spChg chg="mod">
          <ac:chgData name="Nguyen Chi Son" userId="606856d02e9d83ac" providerId="LiveId" clId="{F35D54F0-9644-4D80-AFE0-4180622EC29D}" dt="2022-05-18T16:14:50.049" v="1750" actId="20577"/>
          <ac:spMkLst>
            <pc:docMk/>
            <pc:sldMk cId="388516391" sldId="865"/>
            <ac:spMk id="19" creationId="{9C339D16-68E4-43C4-A62E-D0146138D23B}"/>
          </ac:spMkLst>
        </pc:spChg>
        <pc:graphicFrameChg chg="add mod">
          <ac:chgData name="Nguyen Chi Son" userId="606856d02e9d83ac" providerId="LiveId" clId="{F35D54F0-9644-4D80-AFE0-4180622EC29D}" dt="2022-05-18T16:16:03.225" v="1809" actId="1076"/>
          <ac:graphicFrameMkLst>
            <pc:docMk/>
            <pc:sldMk cId="388516391" sldId="865"/>
            <ac:graphicFrameMk id="15" creationId="{9C176E8B-4CDA-7ECE-444C-1B29055D7389}"/>
          </ac:graphicFrameMkLst>
        </pc:graphicFrameChg>
        <pc:graphicFrameChg chg="add mod">
          <ac:chgData name="Nguyen Chi Son" userId="606856d02e9d83ac" providerId="LiveId" clId="{F35D54F0-9644-4D80-AFE0-4180622EC29D}" dt="2022-05-18T16:16:22.802" v="1864" actId="1076"/>
          <ac:graphicFrameMkLst>
            <pc:docMk/>
            <pc:sldMk cId="388516391" sldId="865"/>
            <ac:graphicFrameMk id="16" creationId="{7CBA0B82-8470-12AB-EFE3-0C0B677A690C}"/>
          </ac:graphicFrameMkLst>
        </pc:graphicFrameChg>
        <pc:graphicFrameChg chg="add del mod">
          <ac:chgData name="Nguyen Chi Son" userId="606856d02e9d83ac" providerId="LiveId" clId="{F35D54F0-9644-4D80-AFE0-4180622EC29D}" dt="2022-05-18T16:15:42.140" v="1770" actId="478"/>
          <ac:graphicFrameMkLst>
            <pc:docMk/>
            <pc:sldMk cId="388516391" sldId="865"/>
            <ac:graphicFrameMk id="17" creationId="{0CD172E4-B472-1314-7581-19DE2702B309}"/>
          </ac:graphicFrameMkLst>
        </pc:graphicFrameChg>
        <pc:picChg chg="add mod">
          <ac:chgData name="Nguyen Chi Son" userId="606856d02e9d83ac" providerId="LiveId" clId="{F35D54F0-9644-4D80-AFE0-4180622EC29D}" dt="2022-05-18T16:14:17.499" v="1698" actId="1076"/>
          <ac:picMkLst>
            <pc:docMk/>
            <pc:sldMk cId="388516391" sldId="865"/>
            <ac:picMk id="3" creationId="{16CB0135-561B-2462-39F1-F2A1F4A2E790}"/>
          </ac:picMkLst>
        </pc:picChg>
      </pc:sldChg>
      <pc:sldChg chg="addSp delSp modSp add mod modAnim">
        <pc:chgData name="Nguyen Chi Son" userId="606856d02e9d83ac" providerId="LiveId" clId="{F35D54F0-9644-4D80-AFE0-4180622EC29D}" dt="2022-05-18T18:49:39.305" v="4490"/>
        <pc:sldMkLst>
          <pc:docMk/>
          <pc:sldMk cId="2165467798" sldId="866"/>
        </pc:sldMkLst>
        <pc:spChg chg="mod">
          <ac:chgData name="Nguyen Chi Son" userId="606856d02e9d83ac" providerId="LiveId" clId="{F35D54F0-9644-4D80-AFE0-4180622EC29D}" dt="2022-05-18T16:43:53.906" v="2446" actId="20577"/>
          <ac:spMkLst>
            <pc:docMk/>
            <pc:sldMk cId="2165467798" sldId="866"/>
            <ac:spMk id="2" creationId="{BA8A6260-CA4B-46A9-A06E-C71EE59E6992}"/>
          </ac:spMkLst>
        </pc:spChg>
        <pc:spChg chg="mod">
          <ac:chgData name="Nguyen Chi Son" userId="606856d02e9d83ac" providerId="LiveId" clId="{F35D54F0-9644-4D80-AFE0-4180622EC29D}" dt="2022-05-18T16:47:45.620" v="2554" actId="20577"/>
          <ac:spMkLst>
            <pc:docMk/>
            <pc:sldMk cId="2165467798" sldId="866"/>
            <ac:spMk id="12" creationId="{958B07FF-FD08-717D-DB57-43932D5BE672}"/>
          </ac:spMkLst>
        </pc:spChg>
        <pc:graphicFrameChg chg="modGraphic">
          <ac:chgData name="Nguyen Chi Son" userId="606856d02e9d83ac" providerId="LiveId" clId="{F35D54F0-9644-4D80-AFE0-4180622EC29D}" dt="2022-05-18T16:47:24.333" v="2489" actId="20577"/>
          <ac:graphicFrameMkLst>
            <pc:docMk/>
            <pc:sldMk cId="2165467798" sldId="866"/>
            <ac:graphicFrameMk id="8" creationId="{C8766395-2FF7-562A-5F6A-4B0F0B943475}"/>
          </ac:graphicFrameMkLst>
        </pc:graphicFrameChg>
        <pc:graphicFrameChg chg="mod">
          <ac:chgData name="Nguyen Chi Son" userId="606856d02e9d83ac" providerId="LiveId" clId="{F35D54F0-9644-4D80-AFE0-4180622EC29D}" dt="2022-05-18T16:47:54.359" v="2557" actId="1076"/>
          <ac:graphicFrameMkLst>
            <pc:docMk/>
            <pc:sldMk cId="2165467798" sldId="866"/>
            <ac:graphicFrameMk id="13" creationId="{AF976F38-D67F-F484-86A1-CA00413DB6C0}"/>
          </ac:graphicFrameMkLst>
        </pc:graphicFrameChg>
        <pc:picChg chg="add mod modCrop">
          <ac:chgData name="Nguyen Chi Son" userId="606856d02e9d83ac" providerId="LiveId" clId="{F35D54F0-9644-4D80-AFE0-4180622EC29D}" dt="2022-05-18T16:46:34.823" v="2458" actId="732"/>
          <ac:picMkLst>
            <pc:docMk/>
            <pc:sldMk cId="2165467798" sldId="866"/>
            <ac:picMk id="4" creationId="{09521488-B5B0-EAF7-0C8C-A5810E800C2C}"/>
          </ac:picMkLst>
        </pc:picChg>
        <pc:picChg chg="del">
          <ac:chgData name="Nguyen Chi Son" userId="606856d02e9d83ac" providerId="LiveId" clId="{F35D54F0-9644-4D80-AFE0-4180622EC29D}" dt="2022-05-18T16:44:11.646" v="2447" actId="478"/>
          <ac:picMkLst>
            <pc:docMk/>
            <pc:sldMk cId="2165467798" sldId="866"/>
            <ac:picMk id="7" creationId="{588DEC51-3764-18DB-10E3-A21152318F0F}"/>
          </ac:picMkLst>
        </pc:picChg>
      </pc:sldChg>
    </pc:docChg>
  </pc:docChgLst>
  <pc:docChgLst>
    <pc:chgData name="Nguyen Chi Son" userId="606856d02e9d83ac" providerId="LiveId" clId="{FE6D2EBD-BF5B-44E5-8745-F36426A016FC}"/>
    <pc:docChg chg="undo custSel addSld delSld modSld">
      <pc:chgData name="Nguyen Chi Son" userId="606856d02e9d83ac" providerId="LiveId" clId="{FE6D2EBD-BF5B-44E5-8745-F36426A016FC}" dt="2021-10-21T19:45:34.923" v="4866"/>
      <pc:docMkLst>
        <pc:docMk/>
      </pc:docMkLst>
      <pc:sldChg chg="modSp mod">
        <pc:chgData name="Nguyen Chi Son" userId="606856d02e9d83ac" providerId="LiveId" clId="{FE6D2EBD-BF5B-44E5-8745-F36426A016FC}" dt="2021-10-21T13:19:31.718" v="56" actId="20577"/>
        <pc:sldMkLst>
          <pc:docMk/>
          <pc:sldMk cId="2922349590" sldId="256"/>
        </pc:sldMkLst>
        <pc:spChg chg="mod">
          <ac:chgData name="Nguyen Chi Son" userId="606856d02e9d83ac" providerId="LiveId" clId="{FE6D2EBD-BF5B-44E5-8745-F36426A016FC}" dt="2021-10-21T13:19:31.718" v="56" actId="20577"/>
          <ac:spMkLst>
            <pc:docMk/>
            <pc:sldMk cId="2922349590" sldId="256"/>
            <ac:spMk id="136" creationId="{C574B640-0199-463F-87CA-8E3956B46E10}"/>
          </ac:spMkLst>
        </pc:spChg>
      </pc:sldChg>
      <pc:sldChg chg="modSp mod">
        <pc:chgData name="Nguyen Chi Son" userId="606856d02e9d83ac" providerId="LiveId" clId="{FE6D2EBD-BF5B-44E5-8745-F36426A016FC}" dt="2021-10-21T13:19:47.514" v="126" actId="20577"/>
        <pc:sldMkLst>
          <pc:docMk/>
          <pc:sldMk cId="2812505328" sldId="362"/>
        </pc:sldMkLst>
        <pc:spChg chg="mod">
          <ac:chgData name="Nguyen Chi Son" userId="606856d02e9d83ac" providerId="LiveId" clId="{FE6D2EBD-BF5B-44E5-8745-F36426A016FC}" dt="2021-10-21T13:19:47.514" v="126" actId="20577"/>
          <ac:spMkLst>
            <pc:docMk/>
            <pc:sldMk cId="2812505328" sldId="362"/>
            <ac:spMk id="2" creationId="{DAF08EC2-5D0D-48D9-855C-A59C0E5ED55B}"/>
          </ac:spMkLst>
        </pc:spChg>
      </pc:sldChg>
      <pc:sldChg chg="addSp delSp modSp mod">
        <pc:chgData name="Nguyen Chi Son" userId="606856d02e9d83ac" providerId="LiveId" clId="{FE6D2EBD-BF5B-44E5-8745-F36426A016FC}" dt="2021-10-21T13:27:05.316" v="693" actId="1076"/>
        <pc:sldMkLst>
          <pc:docMk/>
          <pc:sldMk cId="3298182474" sldId="547"/>
        </pc:sldMkLst>
        <pc:spChg chg="mod">
          <ac:chgData name="Nguyen Chi Son" userId="606856d02e9d83ac" providerId="LiveId" clId="{FE6D2EBD-BF5B-44E5-8745-F36426A016FC}" dt="2021-10-21T13:20:49.262" v="436" actId="20577"/>
          <ac:spMkLst>
            <pc:docMk/>
            <pc:sldMk cId="3298182474" sldId="547"/>
            <ac:spMk id="2" creationId="{BA8A6260-CA4B-46A9-A06E-C71EE59E6992}"/>
          </ac:spMkLst>
        </pc:spChg>
        <pc:spChg chg="del">
          <ac:chgData name="Nguyen Chi Son" userId="606856d02e9d83ac" providerId="LiveId" clId="{FE6D2EBD-BF5B-44E5-8745-F36426A016FC}" dt="2021-10-21T13:20:57.121" v="437" actId="478"/>
          <ac:spMkLst>
            <pc:docMk/>
            <pc:sldMk cId="3298182474" sldId="547"/>
            <ac:spMk id="3" creationId="{76F82E2E-440A-47F1-B76E-F412A71F90EB}"/>
          </ac:spMkLst>
        </pc:spChg>
        <pc:spChg chg="mod">
          <ac:chgData name="Nguyen Chi Son" userId="606856d02e9d83ac" providerId="LiveId" clId="{FE6D2EBD-BF5B-44E5-8745-F36426A016FC}" dt="2021-10-21T13:26:59.566" v="691" actId="1076"/>
          <ac:spMkLst>
            <pc:docMk/>
            <pc:sldMk cId="3298182474" sldId="547"/>
            <ac:spMk id="6" creationId="{55EFE2C7-A145-4398-9A1C-6B0F4661F8B5}"/>
          </ac:spMkLst>
        </pc:spChg>
        <pc:spChg chg="mod">
          <ac:chgData name="Nguyen Chi Son" userId="606856d02e9d83ac" providerId="LiveId" clId="{FE6D2EBD-BF5B-44E5-8745-F36426A016FC}" dt="2021-10-21T13:27:02.769" v="692" actId="1076"/>
          <ac:spMkLst>
            <pc:docMk/>
            <pc:sldMk cId="3298182474" sldId="547"/>
            <ac:spMk id="9" creationId="{940A03D4-1663-4B1B-BD24-DB95182683B6}"/>
          </ac:spMkLst>
        </pc:spChg>
        <pc:spChg chg="mod">
          <ac:chgData name="Nguyen Chi Son" userId="606856d02e9d83ac" providerId="LiveId" clId="{FE6D2EBD-BF5B-44E5-8745-F36426A016FC}" dt="2021-10-21T13:27:05.316" v="693" actId="1076"/>
          <ac:spMkLst>
            <pc:docMk/>
            <pc:sldMk cId="3298182474" sldId="547"/>
            <ac:spMk id="11" creationId="{24C579D8-713A-48FF-9310-0BBFB1E70CF9}"/>
          </ac:spMkLst>
        </pc:spChg>
        <pc:spChg chg="del">
          <ac:chgData name="Nguyen Chi Son" userId="606856d02e9d83ac" providerId="LiveId" clId="{FE6D2EBD-BF5B-44E5-8745-F36426A016FC}" dt="2021-10-21T13:20:58.262" v="438" actId="478"/>
          <ac:spMkLst>
            <pc:docMk/>
            <pc:sldMk cId="3298182474" sldId="547"/>
            <ac:spMk id="12" creationId="{B5A5D473-5A99-43C5-BC71-12F1F9A55AB9}"/>
          </ac:spMkLst>
        </pc:spChg>
        <pc:picChg chg="add del mod">
          <ac:chgData name="Nguyen Chi Son" userId="606856d02e9d83ac" providerId="LiveId" clId="{FE6D2EBD-BF5B-44E5-8745-F36426A016FC}" dt="2021-10-21T13:21:55.949" v="444" actId="478"/>
          <ac:picMkLst>
            <pc:docMk/>
            <pc:sldMk cId="3298182474" sldId="547"/>
            <ac:picMk id="5" creationId="{844EBD52-271C-4676-BBD2-F15FBC97657D}"/>
          </ac:picMkLst>
        </pc:picChg>
        <pc:picChg chg="del">
          <ac:chgData name="Nguyen Chi Son" userId="606856d02e9d83ac" providerId="LiveId" clId="{FE6D2EBD-BF5B-44E5-8745-F36426A016FC}" dt="2021-10-21T13:19:59.608" v="127" actId="478"/>
          <ac:picMkLst>
            <pc:docMk/>
            <pc:sldMk cId="3298182474" sldId="547"/>
            <ac:picMk id="7" creationId="{CA9794F1-FC74-4C14-8FF2-8866B9A959FE}"/>
          </ac:picMkLst>
        </pc:picChg>
        <pc:picChg chg="del">
          <ac:chgData name="Nguyen Chi Son" userId="606856d02e9d83ac" providerId="LiveId" clId="{FE6D2EBD-BF5B-44E5-8745-F36426A016FC}" dt="2021-10-21T13:20:00.920" v="128" actId="478"/>
          <ac:picMkLst>
            <pc:docMk/>
            <pc:sldMk cId="3298182474" sldId="547"/>
            <ac:picMk id="8" creationId="{0975FEB6-36A7-47EC-A4A9-1C71BBCA8BA0}"/>
          </ac:picMkLst>
        </pc:picChg>
        <pc:picChg chg="del">
          <ac:chgData name="Nguyen Chi Son" userId="606856d02e9d83ac" providerId="LiveId" clId="{FE6D2EBD-BF5B-44E5-8745-F36426A016FC}" dt="2021-10-21T13:20:01.514" v="129" actId="478"/>
          <ac:picMkLst>
            <pc:docMk/>
            <pc:sldMk cId="3298182474" sldId="547"/>
            <ac:picMk id="10" creationId="{B31058C9-8D04-499C-802B-3828E3A63511}"/>
          </ac:picMkLst>
        </pc:picChg>
        <pc:picChg chg="add mod modCrop">
          <ac:chgData name="Nguyen Chi Son" userId="606856d02e9d83ac" providerId="LiveId" clId="{FE6D2EBD-BF5B-44E5-8745-F36426A016FC}" dt="2021-10-21T13:26:55.488" v="689" actId="1036"/>
          <ac:picMkLst>
            <pc:docMk/>
            <pc:sldMk cId="3298182474" sldId="547"/>
            <ac:picMk id="14" creationId="{E06644B1-37E8-4F9F-8ADB-21D6E82A5F0D}"/>
          </ac:picMkLst>
        </pc:picChg>
        <pc:picChg chg="add mod">
          <ac:chgData name="Nguyen Chi Son" userId="606856d02e9d83ac" providerId="LiveId" clId="{FE6D2EBD-BF5B-44E5-8745-F36426A016FC}" dt="2021-10-21T13:26:55.488" v="689" actId="1036"/>
          <ac:picMkLst>
            <pc:docMk/>
            <pc:sldMk cId="3298182474" sldId="547"/>
            <ac:picMk id="1026" creationId="{07A327FF-01E8-47BD-8FDF-C4CB28FB2F90}"/>
          </ac:picMkLst>
        </pc:picChg>
        <pc:picChg chg="add del mod">
          <ac:chgData name="Nguyen Chi Son" userId="606856d02e9d83ac" providerId="LiveId" clId="{FE6D2EBD-BF5B-44E5-8745-F36426A016FC}" dt="2021-10-21T13:24:46.929" v="460" actId="478"/>
          <ac:picMkLst>
            <pc:docMk/>
            <pc:sldMk cId="3298182474" sldId="547"/>
            <ac:picMk id="1028" creationId="{6CA73C5A-9AFB-43F3-84A9-9CE788BD5EA4}"/>
          </ac:picMkLst>
        </pc:picChg>
        <pc:picChg chg="add mod">
          <ac:chgData name="Nguyen Chi Son" userId="606856d02e9d83ac" providerId="LiveId" clId="{FE6D2EBD-BF5B-44E5-8745-F36426A016FC}" dt="2021-10-21T13:26:55.488" v="689" actId="1036"/>
          <ac:picMkLst>
            <pc:docMk/>
            <pc:sldMk cId="3298182474" sldId="547"/>
            <ac:picMk id="1030" creationId="{E9213D61-5228-4355-B978-B4656C77655F}"/>
          </ac:picMkLst>
        </pc:picChg>
      </pc:sldChg>
      <pc:sldChg chg="del">
        <pc:chgData name="Nguyen Chi Son" userId="606856d02e9d83ac" providerId="LiveId" clId="{FE6D2EBD-BF5B-44E5-8745-F36426A016FC}" dt="2021-10-21T13:27:13.972" v="694" actId="47"/>
        <pc:sldMkLst>
          <pc:docMk/>
          <pc:sldMk cId="1577087421" sldId="733"/>
        </pc:sldMkLst>
      </pc:sldChg>
      <pc:sldChg chg="modSp modAnim">
        <pc:chgData name="Nguyen Chi Son" userId="606856d02e9d83ac" providerId="LiveId" clId="{FE6D2EBD-BF5B-44E5-8745-F36426A016FC}" dt="2021-10-21T13:57:33.802" v="1434" actId="20577"/>
        <pc:sldMkLst>
          <pc:docMk/>
          <pc:sldMk cId="2862655" sldId="735"/>
        </pc:sldMkLst>
        <pc:spChg chg="mod">
          <ac:chgData name="Nguyen Chi Son" userId="606856d02e9d83ac" providerId="LiveId" clId="{FE6D2EBD-BF5B-44E5-8745-F36426A016FC}" dt="2021-10-21T13:57:07.026" v="1251" actId="20577"/>
          <ac:spMkLst>
            <pc:docMk/>
            <pc:sldMk cId="2862655" sldId="735"/>
            <ac:spMk id="6" creationId="{C46FE161-0675-4130-AC73-7A4EB0898A13}"/>
          </ac:spMkLst>
        </pc:spChg>
        <pc:spChg chg="mod">
          <ac:chgData name="Nguyen Chi Son" userId="606856d02e9d83ac" providerId="LiveId" clId="{FE6D2EBD-BF5B-44E5-8745-F36426A016FC}" dt="2021-10-21T13:57:33.802" v="1434" actId="20577"/>
          <ac:spMkLst>
            <pc:docMk/>
            <pc:sldMk cId="2862655" sldId="735"/>
            <ac:spMk id="8" creationId="{00BE6DA2-4C66-4DA0-9432-E2CA5D74107B}"/>
          </ac:spMkLst>
        </pc:spChg>
        <pc:spChg chg="mod">
          <ac:chgData name="Nguyen Chi Son" userId="606856d02e9d83ac" providerId="LiveId" clId="{FE6D2EBD-BF5B-44E5-8745-F36426A016FC}" dt="2021-10-21T13:57:23.615" v="1333" actId="20577"/>
          <ac:spMkLst>
            <pc:docMk/>
            <pc:sldMk cId="2862655" sldId="735"/>
            <ac:spMk id="14" creationId="{A530074C-9975-4D4F-AC15-005B11433C74}"/>
          </ac:spMkLst>
        </pc:spChg>
        <pc:spChg chg="mod">
          <ac:chgData name="Nguyen Chi Son" userId="606856d02e9d83ac" providerId="LiveId" clId="{FE6D2EBD-BF5B-44E5-8745-F36426A016FC}" dt="2021-10-21T13:55:36.106" v="863" actId="20577"/>
          <ac:spMkLst>
            <pc:docMk/>
            <pc:sldMk cId="2862655" sldId="735"/>
            <ac:spMk id="19" creationId="{9C339D16-68E4-43C4-A62E-D0146138D23B}"/>
          </ac:spMkLst>
        </pc:spChg>
      </pc:sldChg>
      <pc:sldChg chg="modSp mod">
        <pc:chgData name="Nguyen Chi Son" userId="606856d02e9d83ac" providerId="LiveId" clId="{FE6D2EBD-BF5B-44E5-8745-F36426A016FC}" dt="2021-10-21T14:12:26.325" v="3311" actId="1036"/>
        <pc:sldMkLst>
          <pc:docMk/>
          <pc:sldMk cId="2820191260" sldId="736"/>
        </pc:sldMkLst>
        <pc:spChg chg="mod">
          <ac:chgData name="Nguyen Chi Son" userId="606856d02e9d83ac" providerId="LiveId" clId="{FE6D2EBD-BF5B-44E5-8745-F36426A016FC}" dt="2021-10-21T14:12:04.529" v="3305" actId="20577"/>
          <ac:spMkLst>
            <pc:docMk/>
            <pc:sldMk cId="2820191260" sldId="736"/>
            <ac:spMk id="14" creationId="{A530074C-9975-4D4F-AC15-005B11433C74}"/>
          </ac:spMkLst>
        </pc:spChg>
        <pc:spChg chg="mod">
          <ac:chgData name="Nguyen Chi Son" userId="606856d02e9d83ac" providerId="LiveId" clId="{FE6D2EBD-BF5B-44E5-8745-F36426A016FC}" dt="2021-10-21T14:12:26.325" v="3311" actId="1036"/>
          <ac:spMkLst>
            <pc:docMk/>
            <pc:sldMk cId="2820191260" sldId="736"/>
            <ac:spMk id="15" creationId="{EC5263CE-BE2F-44C4-BD89-2666D2873C33}"/>
          </ac:spMkLst>
        </pc:spChg>
        <pc:spChg chg="mod">
          <ac:chgData name="Nguyen Chi Son" userId="606856d02e9d83ac" providerId="LiveId" clId="{FE6D2EBD-BF5B-44E5-8745-F36426A016FC}" dt="2021-10-21T14:11:27.736" v="3191" actId="20577"/>
          <ac:spMkLst>
            <pc:docMk/>
            <pc:sldMk cId="2820191260" sldId="736"/>
            <ac:spMk id="19" creationId="{9C339D16-68E4-43C4-A62E-D0146138D23B}"/>
          </ac:spMkLst>
        </pc:spChg>
      </pc:sldChg>
      <pc:sldChg chg="addSp delSp modSp add del mod delAnim modAnim">
        <pc:chgData name="Nguyen Chi Son" userId="606856d02e9d83ac" providerId="LiveId" clId="{FE6D2EBD-BF5B-44E5-8745-F36426A016FC}" dt="2021-10-21T19:45:27.609" v="4864"/>
        <pc:sldMkLst>
          <pc:docMk/>
          <pc:sldMk cId="94835632" sldId="737"/>
        </pc:sldMkLst>
        <pc:spChg chg="mod">
          <ac:chgData name="Nguyen Chi Son" userId="606856d02e9d83ac" providerId="LiveId" clId="{FE6D2EBD-BF5B-44E5-8745-F36426A016FC}" dt="2021-10-21T19:43:19.720" v="4627" actId="1035"/>
          <ac:spMkLst>
            <pc:docMk/>
            <pc:sldMk cId="94835632" sldId="737"/>
            <ac:spMk id="14" creationId="{A530074C-9975-4D4F-AC15-005B11433C74}"/>
          </ac:spMkLst>
        </pc:spChg>
        <pc:spChg chg="mod">
          <ac:chgData name="Nguyen Chi Son" userId="606856d02e9d83ac" providerId="LiveId" clId="{FE6D2EBD-BF5B-44E5-8745-F36426A016FC}" dt="2021-10-21T14:15:44.645" v="4073" actId="1035"/>
          <ac:spMkLst>
            <pc:docMk/>
            <pc:sldMk cId="94835632" sldId="737"/>
            <ac:spMk id="15" creationId="{EC5263CE-BE2F-44C4-BD89-2666D2873C33}"/>
          </ac:spMkLst>
        </pc:spChg>
        <pc:spChg chg="mod">
          <ac:chgData name="Nguyen Chi Son" userId="606856d02e9d83ac" providerId="LiveId" clId="{FE6D2EBD-BF5B-44E5-8745-F36426A016FC}" dt="2021-10-21T14:14:11.816" v="3959" actId="20577"/>
          <ac:spMkLst>
            <pc:docMk/>
            <pc:sldMk cId="94835632" sldId="737"/>
            <ac:spMk id="19" creationId="{9C339D16-68E4-43C4-A62E-D0146138D23B}"/>
          </ac:spMkLst>
        </pc:spChg>
        <pc:picChg chg="del">
          <ac:chgData name="Nguyen Chi Son" userId="606856d02e9d83ac" providerId="LiveId" clId="{FE6D2EBD-BF5B-44E5-8745-F36426A016FC}" dt="2021-10-21T14:12:36.226" v="3313" actId="478"/>
          <ac:picMkLst>
            <pc:docMk/>
            <pc:sldMk cId="94835632" sldId="737"/>
            <ac:picMk id="3" creationId="{305430CC-D8D1-4829-9E4A-312CD889083B}"/>
          </ac:picMkLst>
        </pc:picChg>
        <pc:picChg chg="add mod">
          <ac:chgData name="Nguyen Chi Son" userId="606856d02e9d83ac" providerId="LiveId" clId="{FE6D2EBD-BF5B-44E5-8745-F36426A016FC}" dt="2021-10-21T19:43:17.070" v="4617" actId="1076"/>
          <ac:picMkLst>
            <pc:docMk/>
            <pc:sldMk cId="94835632" sldId="737"/>
            <ac:picMk id="4" creationId="{1CF75B29-3A6E-40D7-AD88-61C891C87940}"/>
          </ac:picMkLst>
        </pc:picChg>
        <pc:picChg chg="del">
          <ac:chgData name="Nguyen Chi Son" userId="606856d02e9d83ac" providerId="LiveId" clId="{FE6D2EBD-BF5B-44E5-8745-F36426A016FC}" dt="2021-10-21T14:12:35.773" v="3312" actId="478"/>
          <ac:picMkLst>
            <pc:docMk/>
            <pc:sldMk cId="94835632" sldId="737"/>
            <ac:picMk id="5" creationId="{788BFE3E-389D-442D-801B-2822038AFD32}"/>
          </ac:picMkLst>
        </pc:picChg>
      </pc:sldChg>
      <pc:sldChg chg="del">
        <pc:chgData name="Nguyen Chi Son" userId="606856d02e9d83ac" providerId="LiveId" clId="{FE6D2EBD-BF5B-44E5-8745-F36426A016FC}" dt="2021-10-21T19:39:56.487" v="4278" actId="47"/>
        <pc:sldMkLst>
          <pc:docMk/>
          <pc:sldMk cId="726114726" sldId="738"/>
        </pc:sldMkLst>
      </pc:sldChg>
      <pc:sldChg chg="modSp add mod">
        <pc:chgData name="Nguyen Chi Son" userId="606856d02e9d83ac" providerId="LiveId" clId="{FE6D2EBD-BF5B-44E5-8745-F36426A016FC}" dt="2021-10-21T13:58:02.696" v="1594" actId="1036"/>
        <pc:sldMkLst>
          <pc:docMk/>
          <pc:sldMk cId="2955621063" sldId="739"/>
        </pc:sldMkLst>
        <pc:spChg chg="mod">
          <ac:chgData name="Nguyen Chi Son" userId="606856d02e9d83ac" providerId="LiveId" clId="{FE6D2EBD-BF5B-44E5-8745-F36426A016FC}" dt="2021-10-21T13:57:58.103" v="1575" actId="20577"/>
          <ac:spMkLst>
            <pc:docMk/>
            <pc:sldMk cId="2955621063" sldId="739"/>
            <ac:spMk id="2" creationId="{DAF08EC2-5D0D-48D9-855C-A59C0E5ED55B}"/>
          </ac:spMkLst>
        </pc:spChg>
        <pc:spChg chg="mod">
          <ac:chgData name="Nguyen Chi Son" userId="606856d02e9d83ac" providerId="LiveId" clId="{FE6D2EBD-BF5B-44E5-8745-F36426A016FC}" dt="2021-10-21T13:58:02.696" v="1594" actId="1036"/>
          <ac:spMkLst>
            <pc:docMk/>
            <pc:sldMk cId="2955621063" sldId="739"/>
            <ac:spMk id="3" creationId="{8CD51C9F-FCB0-4185-93E6-835FC05E1B10}"/>
          </ac:spMkLst>
        </pc:spChg>
      </pc:sldChg>
      <pc:sldChg chg="addSp delSp modSp add mod">
        <pc:chgData name="Nguyen Chi Son" userId="606856d02e9d83ac" providerId="LiveId" clId="{FE6D2EBD-BF5B-44E5-8745-F36426A016FC}" dt="2021-10-21T14:09:03.012" v="2065" actId="1076"/>
        <pc:sldMkLst>
          <pc:docMk/>
          <pc:sldMk cId="1285046139" sldId="740"/>
        </pc:sldMkLst>
        <pc:spChg chg="mod">
          <ac:chgData name="Nguyen Chi Son" userId="606856d02e9d83ac" providerId="LiveId" clId="{FE6D2EBD-BF5B-44E5-8745-F36426A016FC}" dt="2021-10-21T13:58:31.147" v="1790" actId="20577"/>
          <ac:spMkLst>
            <pc:docMk/>
            <pc:sldMk cId="1285046139" sldId="740"/>
            <ac:spMk id="2" creationId="{BA8A6260-CA4B-46A9-A06E-C71EE59E6992}"/>
          </ac:spMkLst>
        </pc:spChg>
        <pc:spChg chg="mod">
          <ac:chgData name="Nguyen Chi Son" userId="606856d02e9d83ac" providerId="LiveId" clId="{FE6D2EBD-BF5B-44E5-8745-F36426A016FC}" dt="2021-10-21T14:08:58.809" v="2063" actId="1076"/>
          <ac:spMkLst>
            <pc:docMk/>
            <pc:sldMk cId="1285046139" sldId="740"/>
            <ac:spMk id="6" creationId="{55EFE2C7-A145-4398-9A1C-6B0F4661F8B5}"/>
          </ac:spMkLst>
        </pc:spChg>
        <pc:spChg chg="mod">
          <ac:chgData name="Nguyen Chi Son" userId="606856d02e9d83ac" providerId="LiveId" clId="{FE6D2EBD-BF5B-44E5-8745-F36426A016FC}" dt="2021-10-21T14:09:00.794" v="2064" actId="1076"/>
          <ac:spMkLst>
            <pc:docMk/>
            <pc:sldMk cId="1285046139" sldId="740"/>
            <ac:spMk id="9" creationId="{940A03D4-1663-4B1B-BD24-DB95182683B6}"/>
          </ac:spMkLst>
        </pc:spChg>
        <pc:spChg chg="mod">
          <ac:chgData name="Nguyen Chi Son" userId="606856d02e9d83ac" providerId="LiveId" clId="{FE6D2EBD-BF5B-44E5-8745-F36426A016FC}" dt="2021-10-21T14:09:03.012" v="2065" actId="1076"/>
          <ac:spMkLst>
            <pc:docMk/>
            <pc:sldMk cId="1285046139" sldId="740"/>
            <ac:spMk id="11" creationId="{24C579D8-713A-48FF-9310-0BBFB1E70CF9}"/>
          </ac:spMkLst>
        </pc:spChg>
        <pc:picChg chg="add mod">
          <ac:chgData name="Nguyen Chi Son" userId="606856d02e9d83ac" providerId="LiveId" clId="{FE6D2EBD-BF5B-44E5-8745-F36426A016FC}" dt="2021-10-21T14:08:31.870" v="2055" actId="1076"/>
          <ac:picMkLst>
            <pc:docMk/>
            <pc:sldMk cId="1285046139" sldId="740"/>
            <ac:picMk id="3" creationId="{0D460906-F001-43BB-AE1D-E5D2AC5EEB17}"/>
          </ac:picMkLst>
        </pc:picChg>
        <pc:picChg chg="add mod">
          <ac:chgData name="Nguyen Chi Son" userId="606856d02e9d83ac" providerId="LiveId" clId="{FE6D2EBD-BF5B-44E5-8745-F36426A016FC}" dt="2021-10-21T14:08:52.622" v="2061" actId="732"/>
          <ac:picMkLst>
            <pc:docMk/>
            <pc:sldMk cId="1285046139" sldId="740"/>
            <ac:picMk id="4" creationId="{C117FF4E-5BEC-46DA-B73F-04F7A8AF9992}"/>
          </ac:picMkLst>
        </pc:picChg>
        <pc:picChg chg="del">
          <ac:chgData name="Nguyen Chi Son" userId="606856d02e9d83ac" providerId="LiveId" clId="{FE6D2EBD-BF5B-44E5-8745-F36426A016FC}" dt="2021-10-21T13:59:56.193" v="1791" actId="478"/>
          <ac:picMkLst>
            <pc:docMk/>
            <pc:sldMk cId="1285046139" sldId="740"/>
            <ac:picMk id="14" creationId="{E06644B1-37E8-4F9F-8ADB-21D6E82A5F0D}"/>
          </ac:picMkLst>
        </pc:picChg>
        <pc:picChg chg="del">
          <ac:chgData name="Nguyen Chi Son" userId="606856d02e9d83ac" providerId="LiveId" clId="{FE6D2EBD-BF5B-44E5-8745-F36426A016FC}" dt="2021-10-21T13:59:56.849" v="1792" actId="478"/>
          <ac:picMkLst>
            <pc:docMk/>
            <pc:sldMk cId="1285046139" sldId="740"/>
            <ac:picMk id="1026" creationId="{07A327FF-01E8-47BD-8FDF-C4CB28FB2F90}"/>
          </ac:picMkLst>
        </pc:picChg>
        <pc:picChg chg="add mod">
          <ac:chgData name="Nguyen Chi Son" userId="606856d02e9d83ac" providerId="LiveId" clId="{FE6D2EBD-BF5B-44E5-8745-F36426A016FC}" dt="2021-10-21T14:08:45.028" v="2059" actId="1076"/>
          <ac:picMkLst>
            <pc:docMk/>
            <pc:sldMk cId="1285046139" sldId="740"/>
            <ac:picMk id="1028" creationId="{B02CFDAE-C5DF-4841-8B94-77AAAC34B7B7}"/>
          </ac:picMkLst>
        </pc:picChg>
        <pc:picChg chg="del">
          <ac:chgData name="Nguyen Chi Son" userId="606856d02e9d83ac" providerId="LiveId" clId="{FE6D2EBD-BF5B-44E5-8745-F36426A016FC}" dt="2021-10-21T13:59:57.478" v="1793" actId="478"/>
          <ac:picMkLst>
            <pc:docMk/>
            <pc:sldMk cId="1285046139" sldId="740"/>
            <ac:picMk id="1030" creationId="{E9213D61-5228-4355-B978-B4656C77655F}"/>
          </ac:picMkLst>
        </pc:picChg>
      </pc:sldChg>
      <pc:sldChg chg="modSp add modAnim">
        <pc:chgData name="Nguyen Chi Son" userId="606856d02e9d83ac" providerId="LiveId" clId="{FE6D2EBD-BF5B-44E5-8745-F36426A016FC}" dt="2021-10-21T19:45:34.923" v="4866"/>
        <pc:sldMkLst>
          <pc:docMk/>
          <pc:sldMk cId="446764494" sldId="741"/>
        </pc:sldMkLst>
        <pc:spChg chg="mod">
          <ac:chgData name="Nguyen Chi Son" userId="606856d02e9d83ac" providerId="LiveId" clId="{FE6D2EBD-BF5B-44E5-8745-F36426A016FC}" dt="2021-10-21T19:45:08.571" v="4860" actId="20577"/>
          <ac:spMkLst>
            <pc:docMk/>
            <pc:sldMk cId="446764494" sldId="741"/>
            <ac:spMk id="14" creationId="{A530074C-9975-4D4F-AC15-005B11433C74}"/>
          </ac:spMkLst>
        </pc:spChg>
      </pc:sldChg>
    </pc:docChg>
  </pc:docChgLst>
  <pc:docChgLst>
    <pc:chgData name="Nguyen Chi Son" userId="606856d02e9d83ac" providerId="LiveId" clId="{D5C34601-C6BA-4D13-9138-956295C7741D}"/>
    <pc:docChg chg="custSel addSld delSld modSld">
      <pc:chgData name="Nguyen Chi Son" userId="606856d02e9d83ac" providerId="LiveId" clId="{D5C34601-C6BA-4D13-9138-956295C7741D}" dt="2021-09-06T14:51:20.711" v="2113" actId="1035"/>
      <pc:docMkLst>
        <pc:docMk/>
      </pc:docMkLst>
      <pc:sldChg chg="modSp mod">
        <pc:chgData name="Nguyen Chi Son" userId="606856d02e9d83ac" providerId="LiveId" clId="{D5C34601-C6BA-4D13-9138-956295C7741D}" dt="2021-09-06T13:52:31.549" v="50" actId="20577"/>
        <pc:sldMkLst>
          <pc:docMk/>
          <pc:sldMk cId="2922349590" sldId="256"/>
        </pc:sldMkLst>
        <pc:spChg chg="mod">
          <ac:chgData name="Nguyen Chi Son" userId="606856d02e9d83ac" providerId="LiveId" clId="{D5C34601-C6BA-4D13-9138-956295C7741D}" dt="2021-09-06T13:52:31.549" v="50" actId="20577"/>
          <ac:spMkLst>
            <pc:docMk/>
            <pc:sldMk cId="2922349590" sldId="256"/>
            <ac:spMk id="136" creationId="{C574B640-0199-463F-87CA-8E3956B46E10}"/>
          </ac:spMkLst>
        </pc:spChg>
      </pc:sldChg>
      <pc:sldChg chg="modSp mod">
        <pc:chgData name="Nguyen Chi Son" userId="606856d02e9d83ac" providerId="LiveId" clId="{D5C34601-C6BA-4D13-9138-956295C7741D}" dt="2021-09-06T14:23:33.284" v="119" actId="20577"/>
        <pc:sldMkLst>
          <pc:docMk/>
          <pc:sldMk cId="2812505328" sldId="362"/>
        </pc:sldMkLst>
        <pc:spChg chg="mod">
          <ac:chgData name="Nguyen Chi Son" userId="606856d02e9d83ac" providerId="LiveId" clId="{D5C34601-C6BA-4D13-9138-956295C7741D}" dt="2021-09-06T14:23:33.284" v="119" actId="20577"/>
          <ac:spMkLst>
            <pc:docMk/>
            <pc:sldMk cId="2812505328" sldId="362"/>
            <ac:spMk id="2" creationId="{DAF08EC2-5D0D-48D9-855C-A59C0E5ED55B}"/>
          </ac:spMkLst>
        </pc:spChg>
      </pc:sldChg>
      <pc:sldChg chg="del">
        <pc:chgData name="Nguyen Chi Son" userId="606856d02e9d83ac" providerId="LiveId" clId="{D5C34601-C6BA-4D13-9138-956295C7741D}" dt="2021-09-06T14:37:50.332" v="511" actId="47"/>
        <pc:sldMkLst>
          <pc:docMk/>
          <pc:sldMk cId="3904192345" sldId="502"/>
        </pc:sldMkLst>
      </pc:sldChg>
      <pc:sldChg chg="modSp mod">
        <pc:chgData name="Nguyen Chi Son" userId="606856d02e9d83ac" providerId="LiveId" clId="{D5C34601-C6BA-4D13-9138-956295C7741D}" dt="2021-09-06T14:37:52.649" v="513" actId="20577"/>
        <pc:sldMkLst>
          <pc:docMk/>
          <pc:sldMk cId="402592958" sldId="540"/>
        </pc:sldMkLst>
        <pc:spChg chg="mod">
          <ac:chgData name="Nguyen Chi Son" userId="606856d02e9d83ac" providerId="LiveId" clId="{D5C34601-C6BA-4D13-9138-956295C7741D}" dt="2021-09-06T14:37:52.649" v="513" actId="20577"/>
          <ac:spMkLst>
            <pc:docMk/>
            <pc:sldMk cId="402592958" sldId="540"/>
            <ac:spMk id="3" creationId="{8CD51C9F-FCB0-4185-93E6-835FC05E1B10}"/>
          </ac:spMkLst>
        </pc:spChg>
      </pc:sldChg>
      <pc:sldChg chg="addSp delSp modSp mod">
        <pc:chgData name="Nguyen Chi Son" userId="606856d02e9d83ac" providerId="LiveId" clId="{D5C34601-C6BA-4D13-9138-956295C7741D}" dt="2021-09-06T14:29:45.509" v="363" actId="1076"/>
        <pc:sldMkLst>
          <pc:docMk/>
          <pc:sldMk cId="3298182474" sldId="547"/>
        </pc:sldMkLst>
        <pc:spChg chg="mod">
          <ac:chgData name="Nguyen Chi Son" userId="606856d02e9d83ac" providerId="LiveId" clId="{D5C34601-C6BA-4D13-9138-956295C7741D}" dt="2021-09-06T14:28:51.331" v="246" actId="20577"/>
          <ac:spMkLst>
            <pc:docMk/>
            <pc:sldMk cId="3298182474" sldId="547"/>
            <ac:spMk id="2" creationId="{BA8A6260-CA4B-46A9-A06E-C71EE59E6992}"/>
          </ac:spMkLst>
        </pc:spChg>
        <pc:spChg chg="del">
          <ac:chgData name="Nguyen Chi Son" userId="606856d02e9d83ac" providerId="LiveId" clId="{D5C34601-C6BA-4D13-9138-956295C7741D}" dt="2021-09-06T14:27:44.719" v="126" actId="478"/>
          <ac:spMkLst>
            <pc:docMk/>
            <pc:sldMk cId="3298182474" sldId="547"/>
            <ac:spMk id="8" creationId="{B5ECF9DA-747A-416C-815D-4FC1A623870D}"/>
          </ac:spMkLst>
        </pc:spChg>
        <pc:spChg chg="mod">
          <ac:chgData name="Nguyen Chi Son" userId="606856d02e9d83ac" providerId="LiveId" clId="{D5C34601-C6BA-4D13-9138-956295C7741D}" dt="2021-09-06T14:29:32.979" v="360" actId="1076"/>
          <ac:spMkLst>
            <pc:docMk/>
            <pc:sldMk cId="3298182474" sldId="547"/>
            <ac:spMk id="17" creationId="{388493A2-4842-4806-B794-C152AA81A7B8}"/>
          </ac:spMkLst>
        </pc:spChg>
        <pc:picChg chg="del">
          <ac:chgData name="Nguyen Chi Son" userId="606856d02e9d83ac" providerId="LiveId" clId="{D5C34601-C6BA-4D13-9138-956295C7741D}" dt="2021-09-06T14:23:36.207" v="120" actId="478"/>
          <ac:picMkLst>
            <pc:docMk/>
            <pc:sldMk cId="3298182474" sldId="547"/>
            <ac:picMk id="12" creationId="{E86000CD-A106-4EC9-924E-EFE7A5856A97}"/>
          </ac:picMkLst>
        </pc:picChg>
        <pc:picChg chg="del">
          <ac:chgData name="Nguyen Chi Son" userId="606856d02e9d83ac" providerId="LiveId" clId="{D5C34601-C6BA-4D13-9138-956295C7741D}" dt="2021-09-06T14:23:36.622" v="121" actId="478"/>
          <ac:picMkLst>
            <pc:docMk/>
            <pc:sldMk cId="3298182474" sldId="547"/>
            <ac:picMk id="14" creationId="{C3491FA7-778D-47B0-9063-B38D1B25DA3E}"/>
          </ac:picMkLst>
        </pc:picChg>
        <pc:picChg chg="add mod">
          <ac:chgData name="Nguyen Chi Son" userId="606856d02e9d83ac" providerId="LiveId" clId="{D5C34601-C6BA-4D13-9138-956295C7741D}" dt="2021-09-06T14:29:45.509" v="363" actId="1076"/>
          <ac:picMkLst>
            <pc:docMk/>
            <pc:sldMk cId="3298182474" sldId="547"/>
            <ac:picMk id="1026" creationId="{EDD9A895-A809-41BC-986F-C7E7E658DDD5}"/>
          </ac:picMkLst>
        </pc:picChg>
        <pc:cxnChg chg="del">
          <ac:chgData name="Nguyen Chi Son" userId="606856d02e9d83ac" providerId="LiveId" clId="{D5C34601-C6BA-4D13-9138-956295C7741D}" dt="2021-09-06T14:23:37.724" v="122" actId="478"/>
          <ac:cxnSpMkLst>
            <pc:docMk/>
            <pc:sldMk cId="3298182474" sldId="547"/>
            <ac:cxnSpMk id="16" creationId="{95ED8E70-BD19-4A6F-8F88-12DF99EBE0D3}"/>
          </ac:cxnSpMkLst>
        </pc:cxnChg>
      </pc:sldChg>
      <pc:sldChg chg="del">
        <pc:chgData name="Nguyen Chi Son" userId="606856d02e9d83ac" providerId="LiveId" clId="{D5C34601-C6BA-4D13-9138-956295C7741D}" dt="2021-09-06T14:37:50.332" v="511" actId="47"/>
        <pc:sldMkLst>
          <pc:docMk/>
          <pc:sldMk cId="2951639226" sldId="592"/>
        </pc:sldMkLst>
      </pc:sldChg>
      <pc:sldChg chg="modSp mod modAnim">
        <pc:chgData name="Nguyen Chi Son" userId="606856d02e9d83ac" providerId="LiveId" clId="{D5C34601-C6BA-4D13-9138-956295C7741D}" dt="2021-09-06T14:50:48.347" v="2048" actId="1036"/>
        <pc:sldMkLst>
          <pc:docMk/>
          <pc:sldMk cId="1953741841" sldId="596"/>
        </pc:sldMkLst>
        <pc:spChg chg="mod">
          <ac:chgData name="Nguyen Chi Son" userId="606856d02e9d83ac" providerId="LiveId" clId="{D5C34601-C6BA-4D13-9138-956295C7741D}" dt="2021-09-06T14:40:20.771" v="684" actId="20577"/>
          <ac:spMkLst>
            <pc:docMk/>
            <pc:sldMk cId="1953741841" sldId="596"/>
            <ac:spMk id="2" creationId="{BA8A6260-CA4B-46A9-A06E-C71EE59E6992}"/>
          </ac:spMkLst>
        </pc:spChg>
        <pc:spChg chg="mod">
          <ac:chgData name="Nguyen Chi Son" userId="606856d02e9d83ac" providerId="LiveId" clId="{D5C34601-C6BA-4D13-9138-956295C7741D}" dt="2021-09-06T14:50:48.347" v="2048" actId="1036"/>
          <ac:spMkLst>
            <pc:docMk/>
            <pc:sldMk cId="1953741841" sldId="596"/>
            <ac:spMk id="4" creationId="{0D159DDA-BA49-4E92-817D-8988A85A5610}"/>
          </ac:spMkLst>
        </pc:spChg>
        <pc:spChg chg="mod">
          <ac:chgData name="Nguyen Chi Son" userId="606856d02e9d83ac" providerId="LiveId" clId="{D5C34601-C6BA-4D13-9138-956295C7741D}" dt="2021-09-06T14:50:48.347" v="2048" actId="1036"/>
          <ac:spMkLst>
            <pc:docMk/>
            <pc:sldMk cId="1953741841" sldId="596"/>
            <ac:spMk id="5" creationId="{34B18095-2B84-439E-80AD-AC5D4586BEAA}"/>
          </ac:spMkLst>
        </pc:spChg>
        <pc:spChg chg="mod">
          <ac:chgData name="Nguyen Chi Son" userId="606856d02e9d83ac" providerId="LiveId" clId="{D5C34601-C6BA-4D13-9138-956295C7741D}" dt="2021-09-06T14:50:48.347" v="2048" actId="1036"/>
          <ac:spMkLst>
            <pc:docMk/>
            <pc:sldMk cId="1953741841" sldId="596"/>
            <ac:spMk id="11" creationId="{BB94417D-BA64-41A3-A335-F1084FC4EAAB}"/>
          </ac:spMkLst>
        </pc:spChg>
        <pc:spChg chg="mod">
          <ac:chgData name="Nguyen Chi Son" userId="606856d02e9d83ac" providerId="LiveId" clId="{D5C34601-C6BA-4D13-9138-956295C7741D}" dt="2021-09-06T14:50:48.347" v="2048" actId="1036"/>
          <ac:spMkLst>
            <pc:docMk/>
            <pc:sldMk cId="1953741841" sldId="596"/>
            <ac:spMk id="14" creationId="{47690167-AC03-4A6E-8A65-B47A2BE69ACA}"/>
          </ac:spMkLst>
        </pc:spChg>
      </pc:sldChg>
      <pc:sldChg chg="del">
        <pc:chgData name="Nguyen Chi Son" userId="606856d02e9d83ac" providerId="LiveId" clId="{D5C34601-C6BA-4D13-9138-956295C7741D}" dt="2021-09-06T14:37:50.332" v="511" actId="47"/>
        <pc:sldMkLst>
          <pc:docMk/>
          <pc:sldMk cId="3686938130" sldId="606"/>
        </pc:sldMkLst>
      </pc:sldChg>
      <pc:sldChg chg="del">
        <pc:chgData name="Nguyen Chi Son" userId="606856d02e9d83ac" providerId="LiveId" clId="{D5C34601-C6BA-4D13-9138-956295C7741D}" dt="2021-09-06T14:37:50.332" v="511" actId="47"/>
        <pc:sldMkLst>
          <pc:docMk/>
          <pc:sldMk cId="602911421" sldId="607"/>
        </pc:sldMkLst>
      </pc:sldChg>
      <pc:sldChg chg="del">
        <pc:chgData name="Nguyen Chi Son" userId="606856d02e9d83ac" providerId="LiveId" clId="{D5C34601-C6BA-4D13-9138-956295C7741D}" dt="2021-09-06T14:37:50.332" v="511" actId="47"/>
        <pc:sldMkLst>
          <pc:docMk/>
          <pc:sldMk cId="4132042067" sldId="608"/>
        </pc:sldMkLst>
      </pc:sldChg>
      <pc:sldChg chg="del">
        <pc:chgData name="Nguyen Chi Son" userId="606856d02e9d83ac" providerId="LiveId" clId="{D5C34601-C6BA-4D13-9138-956295C7741D}" dt="2021-09-06T14:37:50.332" v="511" actId="47"/>
        <pc:sldMkLst>
          <pc:docMk/>
          <pc:sldMk cId="2821762238" sldId="609"/>
        </pc:sldMkLst>
      </pc:sldChg>
      <pc:sldChg chg="del">
        <pc:chgData name="Nguyen Chi Son" userId="606856d02e9d83ac" providerId="LiveId" clId="{D5C34601-C6BA-4D13-9138-956295C7741D}" dt="2021-09-06T14:37:50.332" v="511" actId="47"/>
        <pc:sldMkLst>
          <pc:docMk/>
          <pc:sldMk cId="49150629" sldId="610"/>
        </pc:sldMkLst>
      </pc:sldChg>
      <pc:sldChg chg="del">
        <pc:chgData name="Nguyen Chi Son" userId="606856d02e9d83ac" providerId="LiveId" clId="{D5C34601-C6BA-4D13-9138-956295C7741D}" dt="2021-09-06T14:37:56.158" v="514" actId="47"/>
        <pc:sldMkLst>
          <pc:docMk/>
          <pc:sldMk cId="4006857089" sldId="611"/>
        </pc:sldMkLst>
      </pc:sldChg>
      <pc:sldChg chg="del">
        <pc:chgData name="Nguyen Chi Son" userId="606856d02e9d83ac" providerId="LiveId" clId="{D5C34601-C6BA-4D13-9138-956295C7741D}" dt="2021-09-06T14:37:56.158" v="514" actId="47"/>
        <pc:sldMkLst>
          <pc:docMk/>
          <pc:sldMk cId="3728400003" sldId="612"/>
        </pc:sldMkLst>
      </pc:sldChg>
      <pc:sldChg chg="del">
        <pc:chgData name="Nguyen Chi Son" userId="606856d02e9d83ac" providerId="LiveId" clId="{D5C34601-C6BA-4D13-9138-956295C7741D}" dt="2021-09-06T14:37:56.158" v="514" actId="47"/>
        <pc:sldMkLst>
          <pc:docMk/>
          <pc:sldMk cId="3553556330" sldId="613"/>
        </pc:sldMkLst>
      </pc:sldChg>
      <pc:sldChg chg="addSp delSp modSp add mod modAnim">
        <pc:chgData name="Nguyen Chi Son" userId="606856d02e9d83ac" providerId="LiveId" clId="{D5C34601-C6BA-4D13-9138-956295C7741D}" dt="2021-09-06T14:50:43.019" v="2009"/>
        <pc:sldMkLst>
          <pc:docMk/>
          <pc:sldMk cId="3023646297" sldId="614"/>
        </pc:sldMkLst>
        <pc:spChg chg="mod">
          <ac:chgData name="Nguyen Chi Son" userId="606856d02e9d83ac" providerId="LiveId" clId="{D5C34601-C6BA-4D13-9138-956295C7741D}" dt="2021-09-06T14:30:02.564" v="459" actId="20577"/>
          <ac:spMkLst>
            <pc:docMk/>
            <pc:sldMk cId="3023646297" sldId="614"/>
            <ac:spMk id="2" creationId="{BA8A6260-CA4B-46A9-A06E-C71EE59E6992}"/>
          </ac:spMkLst>
        </pc:spChg>
        <pc:spChg chg="del mod">
          <ac:chgData name="Nguyen Chi Son" userId="606856d02e9d83ac" providerId="LiveId" clId="{D5C34601-C6BA-4D13-9138-956295C7741D}" dt="2021-09-06T14:34:18.638" v="496" actId="478"/>
          <ac:spMkLst>
            <pc:docMk/>
            <pc:sldMk cId="3023646297" sldId="614"/>
            <ac:spMk id="17" creationId="{388493A2-4842-4806-B794-C152AA81A7B8}"/>
          </ac:spMkLst>
        </pc:spChg>
        <pc:picChg chg="add del mod">
          <ac:chgData name="Nguyen Chi Son" userId="606856d02e9d83ac" providerId="LiveId" clId="{D5C34601-C6BA-4D13-9138-956295C7741D}" dt="2021-09-06T14:32:34.523" v="465" actId="478"/>
          <ac:picMkLst>
            <pc:docMk/>
            <pc:sldMk cId="3023646297" sldId="614"/>
            <ac:picMk id="4" creationId="{372CF798-CA86-41DD-98CB-60775F39EA98}"/>
          </ac:picMkLst>
        </pc:picChg>
        <pc:picChg chg="add mod">
          <ac:chgData name="Nguyen Chi Son" userId="606856d02e9d83ac" providerId="LiveId" clId="{D5C34601-C6BA-4D13-9138-956295C7741D}" dt="2021-09-06T14:33:31.286" v="488" actId="1076"/>
          <ac:picMkLst>
            <pc:docMk/>
            <pc:sldMk cId="3023646297" sldId="614"/>
            <ac:picMk id="6" creationId="{E269BDB8-4EE1-4006-9980-3E5C1A545C65}"/>
          </ac:picMkLst>
        </pc:picChg>
        <pc:picChg chg="add mod">
          <ac:chgData name="Nguyen Chi Son" userId="606856d02e9d83ac" providerId="LiveId" clId="{D5C34601-C6BA-4D13-9138-956295C7741D}" dt="2021-09-06T14:33:43.771" v="493" actId="1076"/>
          <ac:picMkLst>
            <pc:docMk/>
            <pc:sldMk cId="3023646297" sldId="614"/>
            <ac:picMk id="8" creationId="{8D8DE69A-3E4D-4544-9BA1-7158EB0C0C4E}"/>
          </ac:picMkLst>
        </pc:picChg>
        <pc:picChg chg="add del mod">
          <ac:chgData name="Nguyen Chi Son" userId="606856d02e9d83ac" providerId="LiveId" clId="{D5C34601-C6BA-4D13-9138-956295C7741D}" dt="2021-09-06T14:36:45.162" v="504" actId="478"/>
          <ac:picMkLst>
            <pc:docMk/>
            <pc:sldMk cId="3023646297" sldId="614"/>
            <ac:picMk id="10" creationId="{4B3D55A0-D160-4E9D-8EE6-C59025930F1E}"/>
          </ac:picMkLst>
        </pc:picChg>
        <pc:picChg chg="add mod">
          <ac:chgData name="Nguyen Chi Son" userId="606856d02e9d83ac" providerId="LiveId" clId="{D5C34601-C6BA-4D13-9138-956295C7741D}" dt="2021-09-06T14:37:00.062" v="510" actId="1076"/>
          <ac:picMkLst>
            <pc:docMk/>
            <pc:sldMk cId="3023646297" sldId="614"/>
            <ac:picMk id="12" creationId="{9B9EC51C-3591-4FF4-ADDB-1CF1D9A9DD81}"/>
          </ac:picMkLst>
        </pc:picChg>
        <pc:picChg chg="del">
          <ac:chgData name="Nguyen Chi Son" userId="606856d02e9d83ac" providerId="LiveId" clId="{D5C34601-C6BA-4D13-9138-956295C7741D}" dt="2021-09-06T14:30:03.933" v="460" actId="478"/>
          <ac:picMkLst>
            <pc:docMk/>
            <pc:sldMk cId="3023646297" sldId="614"/>
            <ac:picMk id="1026" creationId="{EDD9A895-A809-41BC-986F-C7E7E658DDD5}"/>
          </ac:picMkLst>
        </pc:picChg>
      </pc:sldChg>
      <pc:sldChg chg="addSp modSp add mod modAnim">
        <pc:chgData name="Nguyen Chi Son" userId="606856d02e9d83ac" providerId="LiveId" clId="{D5C34601-C6BA-4D13-9138-956295C7741D}" dt="2021-09-06T14:51:20.711" v="2113" actId="1035"/>
        <pc:sldMkLst>
          <pc:docMk/>
          <pc:sldMk cId="3207193999" sldId="615"/>
        </pc:sldMkLst>
        <pc:spChg chg="mod">
          <ac:chgData name="Nguyen Chi Son" userId="606856d02e9d83ac" providerId="LiveId" clId="{D5C34601-C6BA-4D13-9138-956295C7741D}" dt="2021-09-06T14:50:59.047" v="2051" actId="14100"/>
          <ac:spMkLst>
            <pc:docMk/>
            <pc:sldMk cId="3207193999" sldId="615"/>
            <ac:spMk id="2" creationId="{BA8A6260-CA4B-46A9-A06E-C71EE59E6992}"/>
          </ac:spMkLst>
        </pc:spChg>
        <pc:spChg chg="mod">
          <ac:chgData name="Nguyen Chi Son" userId="606856d02e9d83ac" providerId="LiveId" clId="{D5C34601-C6BA-4D13-9138-956295C7741D}" dt="2021-09-06T14:51:12.642" v="2080" actId="1076"/>
          <ac:spMkLst>
            <pc:docMk/>
            <pc:sldMk cId="3207193999" sldId="615"/>
            <ac:spMk id="4" creationId="{0D159DDA-BA49-4E92-817D-8988A85A5610}"/>
          </ac:spMkLst>
        </pc:spChg>
        <pc:spChg chg="mod">
          <ac:chgData name="Nguyen Chi Son" userId="606856d02e9d83ac" providerId="LiveId" clId="{D5C34601-C6BA-4D13-9138-956295C7741D}" dt="2021-09-06T14:51:17.852" v="2090" actId="1076"/>
          <ac:spMkLst>
            <pc:docMk/>
            <pc:sldMk cId="3207193999" sldId="615"/>
            <ac:spMk id="5" creationId="{34B18095-2B84-439E-80AD-AC5D4586BEAA}"/>
          </ac:spMkLst>
        </pc:spChg>
        <pc:spChg chg="mod">
          <ac:chgData name="Nguyen Chi Son" userId="606856d02e9d83ac" providerId="LiveId" clId="{D5C34601-C6BA-4D13-9138-956295C7741D}" dt="2021-09-06T14:51:14.564" v="2089" actId="1035"/>
          <ac:spMkLst>
            <pc:docMk/>
            <pc:sldMk cId="3207193999" sldId="615"/>
            <ac:spMk id="11" creationId="{BB94417D-BA64-41A3-A335-F1084FC4EAAB}"/>
          </ac:spMkLst>
        </pc:spChg>
        <pc:spChg chg="mod">
          <ac:chgData name="Nguyen Chi Son" userId="606856d02e9d83ac" providerId="LiveId" clId="{D5C34601-C6BA-4D13-9138-956295C7741D}" dt="2021-09-06T14:51:20.711" v="2113" actId="1035"/>
          <ac:spMkLst>
            <pc:docMk/>
            <pc:sldMk cId="3207193999" sldId="615"/>
            <ac:spMk id="14" creationId="{47690167-AC03-4A6E-8A65-B47A2BE69ACA}"/>
          </ac:spMkLst>
        </pc:spChg>
        <pc:picChg chg="add mod">
          <ac:chgData name="Nguyen Chi Son" userId="606856d02e9d83ac" providerId="LiveId" clId="{D5C34601-C6BA-4D13-9138-956295C7741D}" dt="2021-09-06T14:50:55.327" v="2050" actId="1076"/>
          <ac:picMkLst>
            <pc:docMk/>
            <pc:sldMk cId="3207193999" sldId="615"/>
            <ac:picMk id="2050" creationId="{942CB1AA-121F-45BC-A561-D1223C38D2B1}"/>
          </ac:picMkLst>
        </pc:picChg>
      </pc:sldChg>
    </pc:docChg>
  </pc:docChgLst>
  <pc:docChgLst>
    <pc:chgData name="Nguyen Chi Son" userId="606856d02e9d83ac" providerId="LiveId" clId="{E7EF6AEB-BA8E-4587-9525-13AD8EB08D12}"/>
    <pc:docChg chg="undo custSel addSld delSld modSld">
      <pc:chgData name="Nguyen Chi Son" userId="606856d02e9d83ac" providerId="LiveId" clId="{E7EF6AEB-BA8E-4587-9525-13AD8EB08D12}" dt="2022-01-04T19:24:38.235" v="8339" actId="1076"/>
      <pc:docMkLst>
        <pc:docMk/>
      </pc:docMkLst>
      <pc:sldChg chg="modSp mod">
        <pc:chgData name="Nguyen Chi Son" userId="606856d02e9d83ac" providerId="LiveId" clId="{E7EF6AEB-BA8E-4587-9525-13AD8EB08D12}" dt="2022-01-04T13:36:15.275" v="63" actId="20577"/>
        <pc:sldMkLst>
          <pc:docMk/>
          <pc:sldMk cId="2922349590" sldId="256"/>
        </pc:sldMkLst>
        <pc:spChg chg="mod">
          <ac:chgData name="Nguyen Chi Son" userId="606856d02e9d83ac" providerId="LiveId" clId="{E7EF6AEB-BA8E-4587-9525-13AD8EB08D12}" dt="2022-01-04T13:36:15.275" v="63" actId="20577"/>
          <ac:spMkLst>
            <pc:docMk/>
            <pc:sldMk cId="2922349590" sldId="256"/>
            <ac:spMk id="5" creationId="{3A9CE0EE-E8A7-485D-B7B9-01588BB75C9D}"/>
          </ac:spMkLst>
        </pc:spChg>
        <pc:spChg chg="mod">
          <ac:chgData name="Nguyen Chi Son" userId="606856d02e9d83ac" providerId="LiveId" clId="{E7EF6AEB-BA8E-4587-9525-13AD8EB08D12}" dt="2022-01-04T13:36:06.861" v="46" actId="20577"/>
          <ac:spMkLst>
            <pc:docMk/>
            <pc:sldMk cId="2922349590" sldId="256"/>
            <ac:spMk id="136" creationId="{C574B640-0199-463F-87CA-8E3956B46E10}"/>
          </ac:spMkLst>
        </pc:spChg>
      </pc:sldChg>
      <pc:sldChg chg="modSp mod">
        <pc:chgData name="Nguyen Chi Son" userId="606856d02e9d83ac" providerId="LiveId" clId="{E7EF6AEB-BA8E-4587-9525-13AD8EB08D12}" dt="2022-01-04T14:25:30.551" v="1594" actId="20577"/>
        <pc:sldMkLst>
          <pc:docMk/>
          <pc:sldMk cId="3319126272" sldId="622"/>
        </pc:sldMkLst>
        <pc:spChg chg="mod">
          <ac:chgData name="Nguyen Chi Son" userId="606856d02e9d83ac" providerId="LiveId" clId="{E7EF6AEB-BA8E-4587-9525-13AD8EB08D12}" dt="2022-01-04T14:25:30.551" v="1594" actId="20577"/>
          <ac:spMkLst>
            <pc:docMk/>
            <pc:sldMk cId="3319126272" sldId="622"/>
            <ac:spMk id="2" creationId="{DAF08EC2-5D0D-48D9-855C-A59C0E5ED55B}"/>
          </ac:spMkLst>
        </pc:spChg>
      </pc:sldChg>
      <pc:sldChg chg="modSp mod">
        <pc:chgData name="Nguyen Chi Son" userId="606856d02e9d83ac" providerId="LiveId" clId="{E7EF6AEB-BA8E-4587-9525-13AD8EB08D12}" dt="2022-01-04T13:36:57.305" v="210" actId="1035"/>
        <pc:sldMkLst>
          <pc:docMk/>
          <pc:sldMk cId="1033004166" sldId="675"/>
        </pc:sldMkLst>
        <pc:spChg chg="mod">
          <ac:chgData name="Nguyen Chi Son" userId="606856d02e9d83ac" providerId="LiveId" clId="{E7EF6AEB-BA8E-4587-9525-13AD8EB08D12}" dt="2022-01-04T13:36:52.586" v="188" actId="20577"/>
          <ac:spMkLst>
            <pc:docMk/>
            <pc:sldMk cId="1033004166" sldId="675"/>
            <ac:spMk id="2" creationId="{DAF08EC2-5D0D-48D9-855C-A59C0E5ED55B}"/>
          </ac:spMkLst>
        </pc:spChg>
        <pc:spChg chg="mod">
          <ac:chgData name="Nguyen Chi Son" userId="606856d02e9d83ac" providerId="LiveId" clId="{E7EF6AEB-BA8E-4587-9525-13AD8EB08D12}" dt="2022-01-04T13:36:57.305" v="210" actId="1035"/>
          <ac:spMkLst>
            <pc:docMk/>
            <pc:sldMk cId="1033004166" sldId="675"/>
            <ac:spMk id="3" creationId="{8CD51C9F-FCB0-4185-93E6-835FC05E1B10}"/>
          </ac:spMkLst>
        </pc:spChg>
      </pc:sldChg>
      <pc:sldChg chg="addSp delSp modSp mod">
        <pc:chgData name="Nguyen Chi Son" userId="606856d02e9d83ac" providerId="LiveId" clId="{E7EF6AEB-BA8E-4587-9525-13AD8EB08D12}" dt="2022-01-04T14:20:45.766" v="952" actId="1076"/>
        <pc:sldMkLst>
          <pc:docMk/>
          <pc:sldMk cId="470225863" sldId="691"/>
        </pc:sldMkLst>
        <pc:spChg chg="mod">
          <ac:chgData name="Nguyen Chi Son" userId="606856d02e9d83ac" providerId="LiveId" clId="{E7EF6AEB-BA8E-4587-9525-13AD8EB08D12}" dt="2022-01-04T13:44:53.115" v="735" actId="20577"/>
          <ac:spMkLst>
            <pc:docMk/>
            <pc:sldMk cId="470225863" sldId="691"/>
            <ac:spMk id="2" creationId="{BA8A6260-CA4B-46A9-A06E-C71EE59E6992}"/>
          </ac:spMkLst>
        </pc:spChg>
        <pc:spChg chg="mod">
          <ac:chgData name="Nguyen Chi Son" userId="606856d02e9d83ac" providerId="LiveId" clId="{E7EF6AEB-BA8E-4587-9525-13AD8EB08D12}" dt="2022-01-04T14:20:37.910" v="950" actId="1076"/>
          <ac:spMkLst>
            <pc:docMk/>
            <pc:sldMk cId="470225863" sldId="691"/>
            <ac:spMk id="8" creationId="{3CBECDDA-DD7D-40DE-BAEC-AE6A41C5FC24}"/>
          </ac:spMkLst>
        </pc:spChg>
        <pc:spChg chg="add mod">
          <ac:chgData name="Nguyen Chi Son" userId="606856d02e9d83ac" providerId="LiveId" clId="{E7EF6AEB-BA8E-4587-9525-13AD8EB08D12}" dt="2022-01-04T14:20:40.525" v="951" actId="1076"/>
          <ac:spMkLst>
            <pc:docMk/>
            <pc:sldMk cId="470225863" sldId="691"/>
            <ac:spMk id="9" creationId="{8826F070-D5B0-4ECB-9256-68CEFEA84977}"/>
          </ac:spMkLst>
        </pc:spChg>
        <pc:spChg chg="add mod">
          <ac:chgData name="Nguyen Chi Son" userId="606856d02e9d83ac" providerId="LiveId" clId="{E7EF6AEB-BA8E-4587-9525-13AD8EB08D12}" dt="2022-01-04T14:20:45.766" v="952" actId="1076"/>
          <ac:spMkLst>
            <pc:docMk/>
            <pc:sldMk cId="470225863" sldId="691"/>
            <ac:spMk id="11" creationId="{72086FFA-A4E4-43D5-877C-B63DBE3E10B8}"/>
          </ac:spMkLst>
        </pc:spChg>
        <pc:picChg chg="add mod">
          <ac:chgData name="Nguyen Chi Son" userId="606856d02e9d83ac" providerId="LiveId" clId="{E7EF6AEB-BA8E-4587-9525-13AD8EB08D12}" dt="2022-01-04T14:20:35.422" v="949" actId="408"/>
          <ac:picMkLst>
            <pc:docMk/>
            <pc:sldMk cId="470225863" sldId="691"/>
            <ac:picMk id="4" creationId="{7EB7A1DA-ADC3-4D55-ACE6-EB1AB9694667}"/>
          </ac:picMkLst>
        </pc:picChg>
        <pc:picChg chg="del">
          <ac:chgData name="Nguyen Chi Son" userId="606856d02e9d83ac" providerId="LiveId" clId="{E7EF6AEB-BA8E-4587-9525-13AD8EB08D12}" dt="2022-01-04T13:37:07.976" v="211" actId="478"/>
          <ac:picMkLst>
            <pc:docMk/>
            <pc:sldMk cId="470225863" sldId="691"/>
            <ac:picMk id="6" creationId="{E60DAABF-DA31-4B77-AA30-EA46129E4E17}"/>
          </ac:picMkLst>
        </pc:picChg>
        <pc:picChg chg="add mod">
          <ac:chgData name="Nguyen Chi Son" userId="606856d02e9d83ac" providerId="LiveId" clId="{E7EF6AEB-BA8E-4587-9525-13AD8EB08D12}" dt="2022-01-04T14:20:30.374" v="948" actId="1076"/>
          <ac:picMkLst>
            <pc:docMk/>
            <pc:sldMk cId="470225863" sldId="691"/>
            <ac:picMk id="7" creationId="{B69685B3-442D-4C2C-BC47-BBA225FAF066}"/>
          </ac:picMkLst>
        </pc:picChg>
        <pc:picChg chg="del">
          <ac:chgData name="Nguyen Chi Son" userId="606856d02e9d83ac" providerId="LiveId" clId="{E7EF6AEB-BA8E-4587-9525-13AD8EB08D12}" dt="2022-01-04T13:37:08.538" v="212" actId="478"/>
          <ac:picMkLst>
            <pc:docMk/>
            <pc:sldMk cId="470225863" sldId="691"/>
            <ac:picMk id="10" creationId="{C4EB751C-FC18-4000-837F-174F47DB714B}"/>
          </ac:picMkLst>
        </pc:picChg>
        <pc:picChg chg="add mod modCrop">
          <ac:chgData name="Nguyen Chi Son" userId="606856d02e9d83ac" providerId="LiveId" clId="{E7EF6AEB-BA8E-4587-9525-13AD8EB08D12}" dt="2022-01-04T14:20:23.104" v="946" actId="1076"/>
          <ac:picMkLst>
            <pc:docMk/>
            <pc:sldMk cId="470225863" sldId="691"/>
            <ac:picMk id="13" creationId="{6E7A1011-0E67-4AA3-B8A1-FBA342BAEBED}"/>
          </ac:picMkLst>
        </pc:picChg>
        <pc:picChg chg="add del mod">
          <ac:chgData name="Nguyen Chi Son" userId="606856d02e9d83ac" providerId="LiveId" clId="{E7EF6AEB-BA8E-4587-9525-13AD8EB08D12}" dt="2022-01-04T14:19:58.396" v="934" actId="478"/>
          <ac:picMkLst>
            <pc:docMk/>
            <pc:sldMk cId="470225863" sldId="691"/>
            <ac:picMk id="1026" creationId="{B016C63C-86F8-4DF8-BED7-61274A93088D}"/>
          </ac:picMkLst>
        </pc:picChg>
      </pc:sldChg>
      <pc:sldChg chg="addSp delSp modSp mod modAnim">
        <pc:chgData name="Nguyen Chi Son" userId="606856d02e9d83ac" providerId="LiveId" clId="{E7EF6AEB-BA8E-4587-9525-13AD8EB08D12}" dt="2022-01-04T14:24:36.124" v="1536" actId="20577"/>
        <pc:sldMkLst>
          <pc:docMk/>
          <pc:sldMk cId="3964383563" sldId="722"/>
        </pc:sldMkLst>
        <pc:spChg chg="add mod">
          <ac:chgData name="Nguyen Chi Son" userId="606856d02e9d83ac" providerId="LiveId" clId="{E7EF6AEB-BA8E-4587-9525-13AD8EB08D12}" dt="2022-01-04T14:22:56.077" v="1364" actId="20577"/>
          <ac:spMkLst>
            <pc:docMk/>
            <pc:sldMk cId="3964383563" sldId="722"/>
            <ac:spMk id="8" creationId="{E86F1C73-114E-4535-882A-4E6BDD248A96}"/>
          </ac:spMkLst>
        </pc:spChg>
        <pc:spChg chg="add mod">
          <ac:chgData name="Nguyen Chi Son" userId="606856d02e9d83ac" providerId="LiveId" clId="{E7EF6AEB-BA8E-4587-9525-13AD8EB08D12}" dt="2022-01-04T14:24:36.124" v="1536" actId="20577"/>
          <ac:spMkLst>
            <pc:docMk/>
            <pc:sldMk cId="3964383563" sldId="722"/>
            <ac:spMk id="11" creationId="{2DABA96D-F810-408D-BF47-00AB309AACE6}"/>
          </ac:spMkLst>
        </pc:spChg>
        <pc:spChg chg="add mod">
          <ac:chgData name="Nguyen Chi Son" userId="606856d02e9d83ac" providerId="LiveId" clId="{E7EF6AEB-BA8E-4587-9525-13AD8EB08D12}" dt="2022-01-04T14:22:43.500" v="1275" actId="1076"/>
          <ac:spMkLst>
            <pc:docMk/>
            <pc:sldMk cId="3964383563" sldId="722"/>
            <ac:spMk id="12" creationId="{2B7E9FC3-2682-4544-A879-4409F8B8BA41}"/>
          </ac:spMkLst>
        </pc:spChg>
        <pc:spChg chg="mod">
          <ac:chgData name="Nguyen Chi Son" userId="606856d02e9d83ac" providerId="LiveId" clId="{E7EF6AEB-BA8E-4587-9525-13AD8EB08D12}" dt="2022-01-04T14:22:34.484" v="1273" actId="1035"/>
          <ac:spMkLst>
            <pc:docMk/>
            <pc:sldMk cId="3964383563" sldId="722"/>
            <ac:spMk id="14" creationId="{A530074C-9975-4D4F-AC15-005B11433C74}"/>
          </ac:spMkLst>
        </pc:spChg>
        <pc:spChg chg="mod">
          <ac:chgData name="Nguyen Chi Son" userId="606856d02e9d83ac" providerId="LiveId" clId="{E7EF6AEB-BA8E-4587-9525-13AD8EB08D12}" dt="2022-01-04T14:22:34.484" v="1273" actId="1035"/>
          <ac:spMkLst>
            <pc:docMk/>
            <pc:sldMk cId="3964383563" sldId="722"/>
            <ac:spMk id="15" creationId="{EC5263CE-BE2F-44C4-BD89-2666D2873C33}"/>
          </ac:spMkLst>
        </pc:spChg>
        <pc:spChg chg="mod">
          <ac:chgData name="Nguyen Chi Son" userId="606856d02e9d83ac" providerId="LiveId" clId="{E7EF6AEB-BA8E-4587-9525-13AD8EB08D12}" dt="2022-01-04T14:22:10.098" v="1116" actId="20577"/>
          <ac:spMkLst>
            <pc:docMk/>
            <pc:sldMk cId="3964383563" sldId="722"/>
            <ac:spMk id="19" creationId="{9C339D16-68E4-43C4-A62E-D0146138D23B}"/>
          </ac:spMkLst>
        </pc:spChg>
        <pc:picChg chg="del">
          <ac:chgData name="Nguyen Chi Son" userId="606856d02e9d83ac" providerId="LiveId" clId="{E7EF6AEB-BA8E-4587-9525-13AD8EB08D12}" dt="2022-01-04T14:22:11.713" v="1117" actId="478"/>
          <ac:picMkLst>
            <pc:docMk/>
            <pc:sldMk cId="3964383563" sldId="722"/>
            <ac:picMk id="7" creationId="{527DD534-EEF8-4ED1-A171-951E7AB10652}"/>
          </ac:picMkLst>
        </pc:picChg>
        <pc:picChg chg="add mod">
          <ac:chgData name="Nguyen Chi Son" userId="606856d02e9d83ac" providerId="LiveId" clId="{E7EF6AEB-BA8E-4587-9525-13AD8EB08D12}" dt="2022-01-04T14:22:43.500" v="1275" actId="1076"/>
          <ac:picMkLst>
            <pc:docMk/>
            <pc:sldMk cId="3964383563" sldId="722"/>
            <ac:picMk id="10" creationId="{7667FC2E-E650-4B39-937E-0463DA4243DD}"/>
          </ac:picMkLst>
        </pc:picChg>
      </pc:sldChg>
      <pc:sldChg chg="del">
        <pc:chgData name="Nguyen Chi Son" userId="606856d02e9d83ac" providerId="LiveId" clId="{E7EF6AEB-BA8E-4587-9525-13AD8EB08D12}" dt="2022-01-04T14:33:25.585" v="1695" actId="47"/>
        <pc:sldMkLst>
          <pc:docMk/>
          <pc:sldMk cId="51380808" sldId="746"/>
        </pc:sldMkLst>
      </pc:sldChg>
      <pc:sldChg chg="addSp delSp modSp mod">
        <pc:chgData name="Nguyen Chi Son" userId="606856d02e9d83ac" providerId="LiveId" clId="{E7EF6AEB-BA8E-4587-9525-13AD8EB08D12}" dt="2022-01-04T14:28:13.731" v="1694" actId="1035"/>
        <pc:sldMkLst>
          <pc:docMk/>
          <pc:sldMk cId="3267194069" sldId="747"/>
        </pc:sldMkLst>
        <pc:spChg chg="mod">
          <ac:chgData name="Nguyen Chi Son" userId="606856d02e9d83ac" providerId="LiveId" clId="{E7EF6AEB-BA8E-4587-9525-13AD8EB08D12}" dt="2022-01-04T14:28:08.639" v="1676" actId="20577"/>
          <ac:spMkLst>
            <pc:docMk/>
            <pc:sldMk cId="3267194069" sldId="747"/>
            <ac:spMk id="2" creationId="{BA8A6260-CA4B-46A9-A06E-C71EE59E6992}"/>
          </ac:spMkLst>
        </pc:spChg>
        <pc:spChg chg="del">
          <ac:chgData name="Nguyen Chi Son" userId="606856d02e9d83ac" providerId="LiveId" clId="{E7EF6AEB-BA8E-4587-9525-13AD8EB08D12}" dt="2022-01-04T14:26:14.487" v="1596" actId="478"/>
          <ac:spMkLst>
            <pc:docMk/>
            <pc:sldMk cId="3267194069" sldId="747"/>
            <ac:spMk id="8" creationId="{3CBECDDA-DD7D-40DE-BAEC-AE6A41C5FC24}"/>
          </ac:spMkLst>
        </pc:spChg>
        <pc:picChg chg="add mod">
          <ac:chgData name="Nguyen Chi Son" userId="606856d02e9d83ac" providerId="LiveId" clId="{E7EF6AEB-BA8E-4587-9525-13AD8EB08D12}" dt="2022-01-04T14:28:13.731" v="1694" actId="1035"/>
          <ac:picMkLst>
            <pc:docMk/>
            <pc:sldMk cId="3267194069" sldId="747"/>
            <ac:picMk id="4" creationId="{3CBDA1E3-644F-4AE2-87DE-4AD95E99ADB2}"/>
          </ac:picMkLst>
        </pc:picChg>
        <pc:picChg chg="del">
          <ac:chgData name="Nguyen Chi Son" userId="606856d02e9d83ac" providerId="LiveId" clId="{E7EF6AEB-BA8E-4587-9525-13AD8EB08D12}" dt="2022-01-04T14:25:33.860" v="1595" actId="478"/>
          <ac:picMkLst>
            <pc:docMk/>
            <pc:sldMk cId="3267194069" sldId="747"/>
            <ac:picMk id="9" creationId="{C38C869F-BFDF-46BB-97AF-76F256B3894B}"/>
          </ac:picMkLst>
        </pc:picChg>
      </pc:sldChg>
      <pc:sldChg chg="add del">
        <pc:chgData name="Nguyen Chi Son" userId="606856d02e9d83ac" providerId="LiveId" clId="{E7EF6AEB-BA8E-4587-9525-13AD8EB08D12}" dt="2022-01-04T14:21:46.074" v="971" actId="47"/>
        <pc:sldMkLst>
          <pc:docMk/>
          <pc:sldMk cId="752567401" sldId="748"/>
        </pc:sldMkLst>
      </pc:sldChg>
      <pc:sldChg chg="addSp delSp modSp add mod">
        <pc:chgData name="Nguyen Chi Son" userId="606856d02e9d83ac" providerId="LiveId" clId="{E7EF6AEB-BA8E-4587-9525-13AD8EB08D12}" dt="2022-01-04T14:21:33.604" v="970" actId="408"/>
        <pc:sldMkLst>
          <pc:docMk/>
          <pc:sldMk cId="1335251601" sldId="749"/>
        </pc:sldMkLst>
        <pc:spChg chg="mod">
          <ac:chgData name="Nguyen Chi Son" userId="606856d02e9d83ac" providerId="LiveId" clId="{E7EF6AEB-BA8E-4587-9525-13AD8EB08D12}" dt="2022-01-04T14:21:17.414" v="965" actId="1076"/>
          <ac:spMkLst>
            <pc:docMk/>
            <pc:sldMk cId="1335251601" sldId="749"/>
            <ac:spMk id="8" creationId="{3CBECDDA-DD7D-40DE-BAEC-AE6A41C5FC24}"/>
          </ac:spMkLst>
        </pc:spChg>
        <pc:spChg chg="mod">
          <ac:chgData name="Nguyen Chi Son" userId="606856d02e9d83ac" providerId="LiveId" clId="{E7EF6AEB-BA8E-4587-9525-13AD8EB08D12}" dt="2022-01-04T14:21:19.686" v="966" actId="1076"/>
          <ac:spMkLst>
            <pc:docMk/>
            <pc:sldMk cId="1335251601" sldId="749"/>
            <ac:spMk id="9" creationId="{8826F070-D5B0-4ECB-9256-68CEFEA84977}"/>
          </ac:spMkLst>
        </pc:spChg>
        <pc:spChg chg="mod">
          <ac:chgData name="Nguyen Chi Son" userId="606856d02e9d83ac" providerId="LiveId" clId="{E7EF6AEB-BA8E-4587-9525-13AD8EB08D12}" dt="2022-01-04T14:21:22.780" v="967" actId="1076"/>
          <ac:spMkLst>
            <pc:docMk/>
            <pc:sldMk cId="1335251601" sldId="749"/>
            <ac:spMk id="11" creationId="{72086FFA-A4E4-43D5-877C-B63DBE3E10B8}"/>
          </ac:spMkLst>
        </pc:spChg>
        <pc:picChg chg="del">
          <ac:chgData name="Nguyen Chi Son" userId="606856d02e9d83ac" providerId="LiveId" clId="{E7EF6AEB-BA8E-4587-9525-13AD8EB08D12}" dt="2022-01-04T13:53:46.419" v="835" actId="478"/>
          <ac:picMkLst>
            <pc:docMk/>
            <pc:sldMk cId="1335251601" sldId="749"/>
            <ac:picMk id="4" creationId="{7EB7A1DA-ADC3-4D55-ACE6-EB1AB9694667}"/>
          </ac:picMkLst>
        </pc:picChg>
        <pc:picChg chg="add mod modCrop">
          <ac:chgData name="Nguyen Chi Son" userId="606856d02e9d83ac" providerId="LiveId" clId="{E7EF6AEB-BA8E-4587-9525-13AD8EB08D12}" dt="2022-01-04T14:21:12.684" v="963" actId="554"/>
          <ac:picMkLst>
            <pc:docMk/>
            <pc:sldMk cId="1335251601" sldId="749"/>
            <ac:picMk id="5" creationId="{B4B0EC0B-7920-42B1-BB7C-402848169C9B}"/>
          </ac:picMkLst>
        </pc:picChg>
        <pc:picChg chg="del">
          <ac:chgData name="Nguyen Chi Son" userId="606856d02e9d83ac" providerId="LiveId" clId="{E7EF6AEB-BA8E-4587-9525-13AD8EB08D12}" dt="2022-01-04T13:53:47.044" v="836" actId="478"/>
          <ac:picMkLst>
            <pc:docMk/>
            <pc:sldMk cId="1335251601" sldId="749"/>
            <ac:picMk id="7" creationId="{B69685B3-442D-4C2C-BC47-BBA225FAF066}"/>
          </ac:picMkLst>
        </pc:picChg>
        <pc:picChg chg="add mod">
          <ac:chgData name="Nguyen Chi Son" userId="606856d02e9d83ac" providerId="LiveId" clId="{E7EF6AEB-BA8E-4587-9525-13AD8EB08D12}" dt="2022-01-04T14:21:33.604" v="970" actId="408"/>
          <ac:picMkLst>
            <pc:docMk/>
            <pc:sldMk cId="1335251601" sldId="749"/>
            <ac:picMk id="10" creationId="{415FB898-43A7-4E93-9651-A46D26E65843}"/>
          </ac:picMkLst>
        </pc:picChg>
        <pc:picChg chg="add mod">
          <ac:chgData name="Nguyen Chi Son" userId="606856d02e9d83ac" providerId="LiveId" clId="{E7EF6AEB-BA8E-4587-9525-13AD8EB08D12}" dt="2022-01-04T14:21:29.565" v="969" actId="1076"/>
          <ac:picMkLst>
            <pc:docMk/>
            <pc:sldMk cId="1335251601" sldId="749"/>
            <ac:picMk id="13" creationId="{62A8A23A-A2C0-4F04-98EB-050A856BBEBA}"/>
          </ac:picMkLst>
        </pc:picChg>
        <pc:picChg chg="del">
          <ac:chgData name="Nguyen Chi Son" userId="606856d02e9d83ac" providerId="LiveId" clId="{E7EF6AEB-BA8E-4587-9525-13AD8EB08D12}" dt="2022-01-04T13:53:45.997" v="834" actId="478"/>
          <ac:picMkLst>
            <pc:docMk/>
            <pc:sldMk cId="1335251601" sldId="749"/>
            <ac:picMk id="1026" creationId="{B016C63C-86F8-4DF8-BED7-61274A93088D}"/>
          </ac:picMkLst>
        </pc:picChg>
        <pc:picChg chg="add del">
          <ac:chgData name="Nguyen Chi Son" userId="606856d02e9d83ac" providerId="LiveId" clId="{E7EF6AEB-BA8E-4587-9525-13AD8EB08D12}" dt="2022-01-04T13:55:10.688" v="920"/>
          <ac:picMkLst>
            <pc:docMk/>
            <pc:sldMk cId="1335251601" sldId="749"/>
            <ac:picMk id="2050" creationId="{BF764BD0-1A52-49D4-8169-E41D977F112F}"/>
          </ac:picMkLst>
        </pc:picChg>
      </pc:sldChg>
      <pc:sldChg chg="modSp add mod">
        <pc:chgData name="Nguyen Chi Son" userId="606856d02e9d83ac" providerId="LiveId" clId="{E7EF6AEB-BA8E-4587-9525-13AD8EB08D12}" dt="2022-01-04T14:33:50.735" v="1823" actId="1035"/>
        <pc:sldMkLst>
          <pc:docMk/>
          <pc:sldMk cId="3650864165" sldId="750"/>
        </pc:sldMkLst>
        <pc:spChg chg="mod">
          <ac:chgData name="Nguyen Chi Son" userId="606856d02e9d83ac" providerId="LiveId" clId="{E7EF6AEB-BA8E-4587-9525-13AD8EB08D12}" dt="2022-01-04T14:33:44.918" v="1801" actId="20577"/>
          <ac:spMkLst>
            <pc:docMk/>
            <pc:sldMk cId="3650864165" sldId="750"/>
            <ac:spMk id="2" creationId="{DAF08EC2-5D0D-48D9-855C-A59C0E5ED55B}"/>
          </ac:spMkLst>
        </pc:spChg>
        <pc:spChg chg="mod">
          <ac:chgData name="Nguyen Chi Son" userId="606856d02e9d83ac" providerId="LiveId" clId="{E7EF6AEB-BA8E-4587-9525-13AD8EB08D12}" dt="2022-01-04T14:33:50.735" v="1823" actId="1035"/>
          <ac:spMkLst>
            <pc:docMk/>
            <pc:sldMk cId="3650864165" sldId="750"/>
            <ac:spMk id="3" creationId="{8CD51C9F-FCB0-4185-93E6-835FC05E1B10}"/>
          </ac:spMkLst>
        </pc:spChg>
      </pc:sldChg>
      <pc:sldChg chg="addSp delSp modSp add mod">
        <pc:chgData name="Nguyen Chi Son" userId="606856d02e9d83ac" providerId="LiveId" clId="{E7EF6AEB-BA8E-4587-9525-13AD8EB08D12}" dt="2022-01-04T15:08:38.720" v="4807" actId="1076"/>
        <pc:sldMkLst>
          <pc:docMk/>
          <pc:sldMk cId="3436966872" sldId="751"/>
        </pc:sldMkLst>
        <pc:spChg chg="mod">
          <ac:chgData name="Nguyen Chi Son" userId="606856d02e9d83ac" providerId="LiveId" clId="{E7EF6AEB-BA8E-4587-9525-13AD8EB08D12}" dt="2022-01-04T14:41:16.928" v="2360" actId="20577"/>
          <ac:spMkLst>
            <pc:docMk/>
            <pc:sldMk cId="3436966872" sldId="751"/>
            <ac:spMk id="2" creationId="{BA8A6260-CA4B-46A9-A06E-C71EE59E6992}"/>
          </ac:spMkLst>
        </pc:spChg>
        <pc:spChg chg="add mod">
          <ac:chgData name="Nguyen Chi Son" userId="606856d02e9d83ac" providerId="LiveId" clId="{E7EF6AEB-BA8E-4587-9525-13AD8EB08D12}" dt="2022-01-04T14:37:55.315" v="2328" actId="1036"/>
          <ac:spMkLst>
            <pc:docMk/>
            <pc:sldMk cId="3436966872" sldId="751"/>
            <ac:spMk id="5" creationId="{5FCB6675-D220-43C6-AA0B-F5516442E11D}"/>
          </ac:spMkLst>
        </pc:spChg>
        <pc:spChg chg="add del mod">
          <ac:chgData name="Nguyen Chi Son" userId="606856d02e9d83ac" providerId="LiveId" clId="{E7EF6AEB-BA8E-4587-9525-13AD8EB08D12}" dt="2022-01-04T14:39:14.302" v="2348" actId="478"/>
          <ac:spMkLst>
            <pc:docMk/>
            <pc:sldMk cId="3436966872" sldId="751"/>
            <ac:spMk id="7" creationId="{01D0E921-EBC6-4F7A-83A8-7008DB49EBC4}"/>
          </ac:spMkLst>
        </pc:spChg>
        <pc:picChg chg="del">
          <ac:chgData name="Nguyen Chi Son" userId="606856d02e9d83ac" providerId="LiveId" clId="{E7EF6AEB-BA8E-4587-9525-13AD8EB08D12}" dt="2022-01-04T14:33:55.714" v="1825" actId="478"/>
          <ac:picMkLst>
            <pc:docMk/>
            <pc:sldMk cId="3436966872" sldId="751"/>
            <ac:picMk id="4" creationId="{3CBDA1E3-644F-4AE2-87DE-4AD95E99ADB2}"/>
          </ac:picMkLst>
        </pc:picChg>
        <pc:picChg chg="add mod">
          <ac:chgData name="Nguyen Chi Son" userId="606856d02e9d83ac" providerId="LiveId" clId="{E7EF6AEB-BA8E-4587-9525-13AD8EB08D12}" dt="2022-01-04T15:08:38.720" v="4807" actId="1076"/>
          <ac:picMkLst>
            <pc:docMk/>
            <pc:sldMk cId="3436966872" sldId="751"/>
            <ac:picMk id="6" creationId="{D0BDBCB4-707C-43CE-931D-64180D957F7B}"/>
          </ac:picMkLst>
        </pc:picChg>
        <pc:picChg chg="add mod">
          <ac:chgData name="Nguyen Chi Son" userId="606856d02e9d83ac" providerId="LiveId" clId="{E7EF6AEB-BA8E-4587-9525-13AD8EB08D12}" dt="2022-01-04T14:40:25.465" v="2354" actId="1076"/>
          <ac:picMkLst>
            <pc:docMk/>
            <pc:sldMk cId="3436966872" sldId="751"/>
            <ac:picMk id="3074" creationId="{A1C279AF-79C4-4051-B123-E9D2732A0C21}"/>
          </ac:picMkLst>
        </pc:picChg>
      </pc:sldChg>
      <pc:sldChg chg="addSp delSp modSp add mod">
        <pc:chgData name="Nguyen Chi Son" userId="606856d02e9d83ac" providerId="LiveId" clId="{E7EF6AEB-BA8E-4587-9525-13AD8EB08D12}" dt="2022-01-04T15:01:39.772" v="4787" actId="1076"/>
        <pc:sldMkLst>
          <pc:docMk/>
          <pc:sldMk cId="2207813376" sldId="752"/>
        </pc:sldMkLst>
        <pc:spChg chg="mod">
          <ac:chgData name="Nguyen Chi Son" userId="606856d02e9d83ac" providerId="LiveId" clId="{E7EF6AEB-BA8E-4587-9525-13AD8EB08D12}" dt="2022-01-04T14:44:27.918" v="3514" actId="20577"/>
          <ac:spMkLst>
            <pc:docMk/>
            <pc:sldMk cId="2207813376" sldId="752"/>
            <ac:spMk id="2" creationId="{BA8A6260-CA4B-46A9-A06E-C71EE59E6992}"/>
          </ac:spMkLst>
        </pc:spChg>
        <pc:spChg chg="mod">
          <ac:chgData name="Nguyen Chi Son" userId="606856d02e9d83ac" providerId="LiveId" clId="{E7EF6AEB-BA8E-4587-9525-13AD8EB08D12}" dt="2022-01-04T15:01:21.637" v="4781" actId="1076"/>
          <ac:spMkLst>
            <pc:docMk/>
            <pc:sldMk cId="2207813376" sldId="752"/>
            <ac:spMk id="5" creationId="{5FCB6675-D220-43C6-AA0B-F5516442E11D}"/>
          </ac:spMkLst>
        </pc:spChg>
        <pc:spChg chg="add mod">
          <ac:chgData name="Nguyen Chi Son" userId="606856d02e9d83ac" providerId="LiveId" clId="{E7EF6AEB-BA8E-4587-9525-13AD8EB08D12}" dt="2022-01-04T15:01:39.772" v="4787" actId="1076"/>
          <ac:spMkLst>
            <pc:docMk/>
            <pc:sldMk cId="2207813376" sldId="752"/>
            <ac:spMk id="7" creationId="{29173375-2B80-44C2-B311-A0CEA888BCFE}"/>
          </ac:spMkLst>
        </pc:spChg>
        <pc:picChg chg="del">
          <ac:chgData name="Nguyen Chi Son" userId="606856d02e9d83ac" providerId="LiveId" clId="{E7EF6AEB-BA8E-4587-9525-13AD8EB08D12}" dt="2022-01-04T14:40:37.834" v="2356" actId="478"/>
          <ac:picMkLst>
            <pc:docMk/>
            <pc:sldMk cId="2207813376" sldId="752"/>
            <ac:picMk id="6" creationId="{D0BDBCB4-707C-43CE-931D-64180D957F7B}"/>
          </ac:picMkLst>
        </pc:picChg>
        <pc:picChg chg="del">
          <ac:chgData name="Nguyen Chi Son" userId="606856d02e9d83ac" providerId="LiveId" clId="{E7EF6AEB-BA8E-4587-9525-13AD8EB08D12}" dt="2022-01-04T14:40:38.297" v="2357" actId="478"/>
          <ac:picMkLst>
            <pc:docMk/>
            <pc:sldMk cId="2207813376" sldId="752"/>
            <ac:picMk id="3074" creationId="{A1C279AF-79C4-4051-B123-E9D2732A0C21}"/>
          </ac:picMkLst>
        </pc:picChg>
        <pc:picChg chg="add mod">
          <ac:chgData name="Nguyen Chi Son" userId="606856d02e9d83ac" providerId="LiveId" clId="{E7EF6AEB-BA8E-4587-9525-13AD8EB08D12}" dt="2022-01-04T15:01:02.701" v="4776" actId="1076"/>
          <ac:picMkLst>
            <pc:docMk/>
            <pc:sldMk cId="2207813376" sldId="752"/>
            <ac:picMk id="4098" creationId="{D38CE19D-4AA2-4C4E-83CD-3CBF6D1D7523}"/>
          </ac:picMkLst>
        </pc:picChg>
        <pc:picChg chg="add mod">
          <ac:chgData name="Nguyen Chi Son" userId="606856d02e9d83ac" providerId="LiveId" clId="{E7EF6AEB-BA8E-4587-9525-13AD8EB08D12}" dt="2022-01-04T15:01:34.453" v="4785" actId="1076"/>
          <ac:picMkLst>
            <pc:docMk/>
            <pc:sldMk cId="2207813376" sldId="752"/>
            <ac:picMk id="4100" creationId="{52861F21-E9C5-4CDF-AA81-4D13515989BA}"/>
          </ac:picMkLst>
        </pc:picChg>
      </pc:sldChg>
      <pc:sldChg chg="addSp modSp add modAnim">
        <pc:chgData name="Nguyen Chi Son" userId="606856d02e9d83ac" providerId="LiveId" clId="{E7EF6AEB-BA8E-4587-9525-13AD8EB08D12}" dt="2022-01-04T14:43:23.103" v="3174" actId="20577"/>
        <pc:sldMkLst>
          <pc:docMk/>
          <pc:sldMk cId="1058621928" sldId="753"/>
        </pc:sldMkLst>
        <pc:spChg chg="mod">
          <ac:chgData name="Nguyen Chi Son" userId="606856d02e9d83ac" providerId="LiveId" clId="{E7EF6AEB-BA8E-4587-9525-13AD8EB08D12}" dt="2022-01-04T14:42:46.415" v="2884" actId="20577"/>
          <ac:spMkLst>
            <pc:docMk/>
            <pc:sldMk cId="1058621928" sldId="753"/>
            <ac:spMk id="8" creationId="{E86F1C73-114E-4535-882A-4E6BDD248A96}"/>
          </ac:spMkLst>
        </pc:spChg>
        <pc:spChg chg="add mod">
          <ac:chgData name="Nguyen Chi Son" userId="606856d02e9d83ac" providerId="LiveId" clId="{E7EF6AEB-BA8E-4587-9525-13AD8EB08D12}" dt="2022-01-04T14:43:11.071" v="3064" actId="20577"/>
          <ac:spMkLst>
            <pc:docMk/>
            <pc:sldMk cId="1058621928" sldId="753"/>
            <ac:spMk id="13" creationId="{C9A206A8-2B66-4548-9099-3F2498D51108}"/>
          </ac:spMkLst>
        </pc:spChg>
        <pc:spChg chg="mod">
          <ac:chgData name="Nguyen Chi Son" userId="606856d02e9d83ac" providerId="LiveId" clId="{E7EF6AEB-BA8E-4587-9525-13AD8EB08D12}" dt="2022-01-04T14:42:03.637" v="2680" actId="20577"/>
          <ac:spMkLst>
            <pc:docMk/>
            <pc:sldMk cId="1058621928" sldId="753"/>
            <ac:spMk id="14" creationId="{A530074C-9975-4D4F-AC15-005B11433C74}"/>
          </ac:spMkLst>
        </pc:spChg>
        <pc:spChg chg="add mod">
          <ac:chgData name="Nguyen Chi Son" userId="606856d02e9d83ac" providerId="LiveId" clId="{E7EF6AEB-BA8E-4587-9525-13AD8EB08D12}" dt="2022-01-04T14:43:23.103" v="3174" actId="20577"/>
          <ac:spMkLst>
            <pc:docMk/>
            <pc:sldMk cId="1058621928" sldId="753"/>
            <ac:spMk id="17" creationId="{618BD33E-6EAC-475E-A201-1F19B442E18E}"/>
          </ac:spMkLst>
        </pc:spChg>
        <pc:spChg chg="add mod">
          <ac:chgData name="Nguyen Chi Son" userId="606856d02e9d83ac" providerId="LiveId" clId="{E7EF6AEB-BA8E-4587-9525-13AD8EB08D12}" dt="2022-01-04T14:42:52.992" v="2886" actId="1076"/>
          <ac:spMkLst>
            <pc:docMk/>
            <pc:sldMk cId="1058621928" sldId="753"/>
            <ac:spMk id="18" creationId="{FD9A0B06-7583-4A0C-AAFD-6B18194B0B3F}"/>
          </ac:spMkLst>
        </pc:spChg>
        <pc:spChg chg="mod">
          <ac:chgData name="Nguyen Chi Son" userId="606856d02e9d83ac" providerId="LiveId" clId="{E7EF6AEB-BA8E-4587-9525-13AD8EB08D12}" dt="2022-01-04T14:42:17.607" v="2756" actId="20577"/>
          <ac:spMkLst>
            <pc:docMk/>
            <pc:sldMk cId="1058621928" sldId="753"/>
            <ac:spMk id="19" creationId="{9C339D16-68E4-43C4-A62E-D0146138D23B}"/>
          </ac:spMkLst>
        </pc:spChg>
        <pc:picChg chg="add mod">
          <ac:chgData name="Nguyen Chi Son" userId="606856d02e9d83ac" providerId="LiveId" clId="{E7EF6AEB-BA8E-4587-9525-13AD8EB08D12}" dt="2022-01-04T14:42:52.992" v="2886" actId="1076"/>
          <ac:picMkLst>
            <pc:docMk/>
            <pc:sldMk cId="1058621928" sldId="753"/>
            <ac:picMk id="16" creationId="{0EE283B1-C85A-4092-AAB8-8195305196F9}"/>
          </ac:picMkLst>
        </pc:picChg>
      </pc:sldChg>
      <pc:sldChg chg="delSp modSp add modAnim">
        <pc:chgData name="Nguyen Chi Son" userId="606856d02e9d83ac" providerId="LiveId" clId="{E7EF6AEB-BA8E-4587-9525-13AD8EB08D12}" dt="2022-01-04T14:43:53.404" v="3382" actId="20577"/>
        <pc:sldMkLst>
          <pc:docMk/>
          <pc:sldMk cId="709018180" sldId="754"/>
        </pc:sldMkLst>
        <pc:spChg chg="del">
          <ac:chgData name="Nguyen Chi Son" userId="606856d02e9d83ac" providerId="LiveId" clId="{E7EF6AEB-BA8E-4587-9525-13AD8EB08D12}" dt="2022-01-04T14:43:28.478" v="3176" actId="478"/>
          <ac:spMkLst>
            <pc:docMk/>
            <pc:sldMk cId="709018180" sldId="754"/>
            <ac:spMk id="8" creationId="{E86F1C73-114E-4535-882A-4E6BDD248A96}"/>
          </ac:spMkLst>
        </pc:spChg>
        <pc:spChg chg="del">
          <ac:chgData name="Nguyen Chi Son" userId="606856d02e9d83ac" providerId="LiveId" clId="{E7EF6AEB-BA8E-4587-9525-13AD8EB08D12}" dt="2022-01-04T14:43:28.478" v="3176" actId="478"/>
          <ac:spMkLst>
            <pc:docMk/>
            <pc:sldMk cId="709018180" sldId="754"/>
            <ac:spMk id="11" creationId="{2DABA96D-F810-408D-BF47-00AB309AACE6}"/>
          </ac:spMkLst>
        </pc:spChg>
        <pc:spChg chg="del">
          <ac:chgData name="Nguyen Chi Son" userId="606856d02e9d83ac" providerId="LiveId" clId="{E7EF6AEB-BA8E-4587-9525-13AD8EB08D12}" dt="2022-01-04T14:43:28.478" v="3176" actId="478"/>
          <ac:spMkLst>
            <pc:docMk/>
            <pc:sldMk cId="709018180" sldId="754"/>
            <ac:spMk id="12" creationId="{2B7E9FC3-2682-4544-A879-4409F8B8BA41}"/>
          </ac:spMkLst>
        </pc:spChg>
        <pc:spChg chg="del">
          <ac:chgData name="Nguyen Chi Son" userId="606856d02e9d83ac" providerId="LiveId" clId="{E7EF6AEB-BA8E-4587-9525-13AD8EB08D12}" dt="2022-01-04T14:43:28.478" v="3176" actId="478"/>
          <ac:spMkLst>
            <pc:docMk/>
            <pc:sldMk cId="709018180" sldId="754"/>
            <ac:spMk id="13" creationId="{C9A206A8-2B66-4548-9099-3F2498D51108}"/>
          </ac:spMkLst>
        </pc:spChg>
        <pc:spChg chg="del">
          <ac:chgData name="Nguyen Chi Son" userId="606856d02e9d83ac" providerId="LiveId" clId="{E7EF6AEB-BA8E-4587-9525-13AD8EB08D12}" dt="2022-01-04T14:43:28.478" v="3176" actId="478"/>
          <ac:spMkLst>
            <pc:docMk/>
            <pc:sldMk cId="709018180" sldId="754"/>
            <ac:spMk id="17" creationId="{618BD33E-6EAC-475E-A201-1F19B442E18E}"/>
          </ac:spMkLst>
        </pc:spChg>
        <pc:spChg chg="del">
          <ac:chgData name="Nguyen Chi Son" userId="606856d02e9d83ac" providerId="LiveId" clId="{E7EF6AEB-BA8E-4587-9525-13AD8EB08D12}" dt="2022-01-04T14:43:28.478" v="3176" actId="478"/>
          <ac:spMkLst>
            <pc:docMk/>
            <pc:sldMk cId="709018180" sldId="754"/>
            <ac:spMk id="18" creationId="{FD9A0B06-7583-4A0C-AAFD-6B18194B0B3F}"/>
          </ac:spMkLst>
        </pc:spChg>
        <pc:spChg chg="mod">
          <ac:chgData name="Nguyen Chi Son" userId="606856d02e9d83ac" providerId="LiveId" clId="{E7EF6AEB-BA8E-4587-9525-13AD8EB08D12}" dt="2022-01-04T14:43:53.404" v="3382" actId="20577"/>
          <ac:spMkLst>
            <pc:docMk/>
            <pc:sldMk cId="709018180" sldId="754"/>
            <ac:spMk id="19" creationId="{9C339D16-68E4-43C4-A62E-D0146138D23B}"/>
          </ac:spMkLst>
        </pc:spChg>
        <pc:picChg chg="del">
          <ac:chgData name="Nguyen Chi Son" userId="606856d02e9d83ac" providerId="LiveId" clId="{E7EF6AEB-BA8E-4587-9525-13AD8EB08D12}" dt="2022-01-04T14:43:28.478" v="3176" actId="478"/>
          <ac:picMkLst>
            <pc:docMk/>
            <pc:sldMk cId="709018180" sldId="754"/>
            <ac:picMk id="10" creationId="{7667FC2E-E650-4B39-937E-0463DA4243DD}"/>
          </ac:picMkLst>
        </pc:picChg>
        <pc:picChg chg="del">
          <ac:chgData name="Nguyen Chi Son" userId="606856d02e9d83ac" providerId="LiveId" clId="{E7EF6AEB-BA8E-4587-9525-13AD8EB08D12}" dt="2022-01-04T14:43:28.478" v="3176" actId="478"/>
          <ac:picMkLst>
            <pc:docMk/>
            <pc:sldMk cId="709018180" sldId="754"/>
            <ac:picMk id="16" creationId="{0EE283B1-C85A-4092-AAB8-8195305196F9}"/>
          </ac:picMkLst>
        </pc:picChg>
      </pc:sldChg>
      <pc:sldChg chg="addSp delSp modSp add mod">
        <pc:chgData name="Nguyen Chi Son" userId="606856d02e9d83ac" providerId="LiveId" clId="{E7EF6AEB-BA8E-4587-9525-13AD8EB08D12}" dt="2022-01-04T15:02:22.822" v="4805" actId="1035"/>
        <pc:sldMkLst>
          <pc:docMk/>
          <pc:sldMk cId="2854865858" sldId="755"/>
        </pc:sldMkLst>
        <pc:spChg chg="mod">
          <ac:chgData name="Nguyen Chi Son" userId="606856d02e9d83ac" providerId="LiveId" clId="{E7EF6AEB-BA8E-4587-9525-13AD8EB08D12}" dt="2022-01-04T15:02:22.822" v="4805" actId="1035"/>
          <ac:spMkLst>
            <pc:docMk/>
            <pc:sldMk cId="2854865858" sldId="755"/>
            <ac:spMk id="5" creationId="{5FCB6675-D220-43C6-AA0B-F5516442E11D}"/>
          </ac:spMkLst>
        </pc:spChg>
        <pc:spChg chg="mod">
          <ac:chgData name="Nguyen Chi Son" userId="606856d02e9d83ac" providerId="LiveId" clId="{E7EF6AEB-BA8E-4587-9525-13AD8EB08D12}" dt="2022-01-04T15:02:22.822" v="4805" actId="1035"/>
          <ac:spMkLst>
            <pc:docMk/>
            <pc:sldMk cId="2854865858" sldId="755"/>
            <ac:spMk id="7" creationId="{29173375-2B80-44C2-B311-A0CEA888BCFE}"/>
          </ac:spMkLst>
        </pc:spChg>
        <pc:picChg chg="del">
          <ac:chgData name="Nguyen Chi Son" userId="606856d02e9d83ac" providerId="LiveId" clId="{E7EF6AEB-BA8E-4587-9525-13AD8EB08D12}" dt="2022-01-04T14:53:52.067" v="4076" actId="478"/>
          <ac:picMkLst>
            <pc:docMk/>
            <pc:sldMk cId="2854865858" sldId="755"/>
            <ac:picMk id="4098" creationId="{D38CE19D-4AA2-4C4E-83CD-3CBF6D1D7523}"/>
          </ac:picMkLst>
        </pc:picChg>
        <pc:picChg chg="del">
          <ac:chgData name="Nguyen Chi Son" userId="606856d02e9d83ac" providerId="LiveId" clId="{E7EF6AEB-BA8E-4587-9525-13AD8EB08D12}" dt="2022-01-04T14:53:54.164" v="4077" actId="478"/>
          <ac:picMkLst>
            <pc:docMk/>
            <pc:sldMk cId="2854865858" sldId="755"/>
            <ac:picMk id="4100" creationId="{52861F21-E9C5-4CDF-AA81-4D13515989BA}"/>
          </ac:picMkLst>
        </pc:picChg>
        <pc:picChg chg="add mod">
          <ac:chgData name="Nguyen Chi Son" userId="606856d02e9d83ac" providerId="LiveId" clId="{E7EF6AEB-BA8E-4587-9525-13AD8EB08D12}" dt="2022-01-04T15:01:50.284" v="4790" actId="1076"/>
          <ac:picMkLst>
            <pc:docMk/>
            <pc:sldMk cId="2854865858" sldId="755"/>
            <ac:picMk id="5122" creationId="{CF762C25-6925-4BEB-9481-486CEFA0A7C1}"/>
          </ac:picMkLst>
        </pc:picChg>
        <pc:picChg chg="add mod">
          <ac:chgData name="Nguyen Chi Son" userId="606856d02e9d83ac" providerId="LiveId" clId="{E7EF6AEB-BA8E-4587-9525-13AD8EB08D12}" dt="2022-01-04T15:02:02.740" v="4794" actId="1076"/>
          <ac:picMkLst>
            <pc:docMk/>
            <pc:sldMk cId="2854865858" sldId="755"/>
            <ac:picMk id="5124" creationId="{558BC4D8-AE6D-4B3B-9CDC-979D9E9584DD}"/>
          </ac:picMkLst>
        </pc:picChg>
      </pc:sldChg>
      <pc:sldChg chg="modSp add">
        <pc:chgData name="Nguyen Chi Son" userId="606856d02e9d83ac" providerId="LiveId" clId="{E7EF6AEB-BA8E-4587-9525-13AD8EB08D12}" dt="2022-01-04T15:10:31.817" v="5325" actId="20577"/>
        <pc:sldMkLst>
          <pc:docMk/>
          <pc:sldMk cId="3015010201" sldId="756"/>
        </pc:sldMkLst>
        <pc:spChg chg="mod">
          <ac:chgData name="Nguyen Chi Son" userId="606856d02e9d83ac" providerId="LiveId" clId="{E7EF6AEB-BA8E-4587-9525-13AD8EB08D12}" dt="2022-01-04T15:10:10.715" v="5122" actId="20577"/>
          <ac:spMkLst>
            <pc:docMk/>
            <pc:sldMk cId="3015010201" sldId="756"/>
            <ac:spMk id="8" creationId="{E86F1C73-114E-4535-882A-4E6BDD248A96}"/>
          </ac:spMkLst>
        </pc:spChg>
        <pc:spChg chg="mod">
          <ac:chgData name="Nguyen Chi Son" userId="606856d02e9d83ac" providerId="LiveId" clId="{E7EF6AEB-BA8E-4587-9525-13AD8EB08D12}" dt="2022-01-04T15:10:31.817" v="5325" actId="20577"/>
          <ac:spMkLst>
            <pc:docMk/>
            <pc:sldMk cId="3015010201" sldId="756"/>
            <ac:spMk id="13" creationId="{C9A206A8-2B66-4548-9099-3F2498D51108}"/>
          </ac:spMkLst>
        </pc:spChg>
        <pc:spChg chg="mod">
          <ac:chgData name="Nguyen Chi Son" userId="606856d02e9d83ac" providerId="LiveId" clId="{E7EF6AEB-BA8E-4587-9525-13AD8EB08D12}" dt="2022-01-04T15:09:49.844" v="4937" actId="20577"/>
          <ac:spMkLst>
            <pc:docMk/>
            <pc:sldMk cId="3015010201" sldId="756"/>
            <ac:spMk id="19" creationId="{9C339D16-68E4-43C4-A62E-D0146138D23B}"/>
          </ac:spMkLst>
        </pc:spChg>
      </pc:sldChg>
      <pc:sldChg chg="delSp modSp add modAnim">
        <pc:chgData name="Nguyen Chi Son" userId="606856d02e9d83ac" providerId="LiveId" clId="{E7EF6AEB-BA8E-4587-9525-13AD8EB08D12}" dt="2022-01-04T15:10:54.417" v="5469" actId="478"/>
        <pc:sldMkLst>
          <pc:docMk/>
          <pc:sldMk cId="4140275113" sldId="757"/>
        </pc:sldMkLst>
        <pc:spChg chg="del">
          <ac:chgData name="Nguyen Chi Son" userId="606856d02e9d83ac" providerId="LiveId" clId="{E7EF6AEB-BA8E-4587-9525-13AD8EB08D12}" dt="2022-01-04T15:10:54.417" v="5469" actId="478"/>
          <ac:spMkLst>
            <pc:docMk/>
            <pc:sldMk cId="4140275113" sldId="757"/>
            <ac:spMk id="8" creationId="{E86F1C73-114E-4535-882A-4E6BDD248A96}"/>
          </ac:spMkLst>
        </pc:spChg>
        <pc:spChg chg="del">
          <ac:chgData name="Nguyen Chi Son" userId="606856d02e9d83ac" providerId="LiveId" clId="{E7EF6AEB-BA8E-4587-9525-13AD8EB08D12}" dt="2022-01-04T15:10:54.417" v="5469" actId="478"/>
          <ac:spMkLst>
            <pc:docMk/>
            <pc:sldMk cId="4140275113" sldId="757"/>
            <ac:spMk id="11" creationId="{2DABA96D-F810-408D-BF47-00AB309AACE6}"/>
          </ac:spMkLst>
        </pc:spChg>
        <pc:spChg chg="del">
          <ac:chgData name="Nguyen Chi Son" userId="606856d02e9d83ac" providerId="LiveId" clId="{E7EF6AEB-BA8E-4587-9525-13AD8EB08D12}" dt="2022-01-04T15:10:54.417" v="5469" actId="478"/>
          <ac:spMkLst>
            <pc:docMk/>
            <pc:sldMk cId="4140275113" sldId="757"/>
            <ac:spMk id="12" creationId="{2B7E9FC3-2682-4544-A879-4409F8B8BA41}"/>
          </ac:spMkLst>
        </pc:spChg>
        <pc:spChg chg="del">
          <ac:chgData name="Nguyen Chi Son" userId="606856d02e9d83ac" providerId="LiveId" clId="{E7EF6AEB-BA8E-4587-9525-13AD8EB08D12}" dt="2022-01-04T15:10:54.417" v="5469" actId="478"/>
          <ac:spMkLst>
            <pc:docMk/>
            <pc:sldMk cId="4140275113" sldId="757"/>
            <ac:spMk id="13" creationId="{C9A206A8-2B66-4548-9099-3F2498D51108}"/>
          </ac:spMkLst>
        </pc:spChg>
        <pc:spChg chg="del">
          <ac:chgData name="Nguyen Chi Son" userId="606856d02e9d83ac" providerId="LiveId" clId="{E7EF6AEB-BA8E-4587-9525-13AD8EB08D12}" dt="2022-01-04T15:10:54.417" v="5469" actId="478"/>
          <ac:spMkLst>
            <pc:docMk/>
            <pc:sldMk cId="4140275113" sldId="757"/>
            <ac:spMk id="17" creationId="{618BD33E-6EAC-475E-A201-1F19B442E18E}"/>
          </ac:spMkLst>
        </pc:spChg>
        <pc:spChg chg="del">
          <ac:chgData name="Nguyen Chi Son" userId="606856d02e9d83ac" providerId="LiveId" clId="{E7EF6AEB-BA8E-4587-9525-13AD8EB08D12}" dt="2022-01-04T15:10:54.417" v="5469" actId="478"/>
          <ac:spMkLst>
            <pc:docMk/>
            <pc:sldMk cId="4140275113" sldId="757"/>
            <ac:spMk id="18" creationId="{FD9A0B06-7583-4A0C-AAFD-6B18194B0B3F}"/>
          </ac:spMkLst>
        </pc:spChg>
        <pc:spChg chg="mod">
          <ac:chgData name="Nguyen Chi Son" userId="606856d02e9d83ac" providerId="LiveId" clId="{E7EF6AEB-BA8E-4587-9525-13AD8EB08D12}" dt="2022-01-04T15:10:51.633" v="5468" actId="20577"/>
          <ac:spMkLst>
            <pc:docMk/>
            <pc:sldMk cId="4140275113" sldId="757"/>
            <ac:spMk id="19" creationId="{9C339D16-68E4-43C4-A62E-D0146138D23B}"/>
          </ac:spMkLst>
        </pc:spChg>
        <pc:picChg chg="del">
          <ac:chgData name="Nguyen Chi Son" userId="606856d02e9d83ac" providerId="LiveId" clId="{E7EF6AEB-BA8E-4587-9525-13AD8EB08D12}" dt="2022-01-04T15:10:54.417" v="5469" actId="478"/>
          <ac:picMkLst>
            <pc:docMk/>
            <pc:sldMk cId="4140275113" sldId="757"/>
            <ac:picMk id="10" creationId="{7667FC2E-E650-4B39-937E-0463DA4243DD}"/>
          </ac:picMkLst>
        </pc:picChg>
        <pc:picChg chg="del">
          <ac:chgData name="Nguyen Chi Son" userId="606856d02e9d83ac" providerId="LiveId" clId="{E7EF6AEB-BA8E-4587-9525-13AD8EB08D12}" dt="2022-01-04T15:10:54.417" v="5469" actId="478"/>
          <ac:picMkLst>
            <pc:docMk/>
            <pc:sldMk cId="4140275113" sldId="757"/>
            <ac:picMk id="16" creationId="{0EE283B1-C85A-4092-AAB8-8195305196F9}"/>
          </ac:picMkLst>
        </pc:picChg>
      </pc:sldChg>
      <pc:sldChg chg="addSp delSp modSp add mod">
        <pc:chgData name="Nguyen Chi Son" userId="606856d02e9d83ac" providerId="LiveId" clId="{E7EF6AEB-BA8E-4587-9525-13AD8EB08D12}" dt="2022-01-04T15:15:12.028" v="5942" actId="1076"/>
        <pc:sldMkLst>
          <pc:docMk/>
          <pc:sldMk cId="3136042662" sldId="758"/>
        </pc:sldMkLst>
        <pc:spChg chg="mod">
          <ac:chgData name="Nguyen Chi Son" userId="606856d02e9d83ac" providerId="LiveId" clId="{E7EF6AEB-BA8E-4587-9525-13AD8EB08D12}" dt="2022-01-04T15:13:34.854" v="5851" actId="20577"/>
          <ac:spMkLst>
            <pc:docMk/>
            <pc:sldMk cId="3136042662" sldId="758"/>
            <ac:spMk id="2" creationId="{BA8A6260-CA4B-46A9-A06E-C71EE59E6992}"/>
          </ac:spMkLst>
        </pc:spChg>
        <pc:spChg chg="mod">
          <ac:chgData name="Nguyen Chi Son" userId="606856d02e9d83ac" providerId="LiveId" clId="{E7EF6AEB-BA8E-4587-9525-13AD8EB08D12}" dt="2022-01-04T15:15:07.316" v="5940" actId="1076"/>
          <ac:spMkLst>
            <pc:docMk/>
            <pc:sldMk cId="3136042662" sldId="758"/>
            <ac:spMk id="5" creationId="{5FCB6675-D220-43C6-AA0B-F5516442E11D}"/>
          </ac:spMkLst>
        </pc:spChg>
        <pc:spChg chg="mod">
          <ac:chgData name="Nguyen Chi Son" userId="606856d02e9d83ac" providerId="LiveId" clId="{E7EF6AEB-BA8E-4587-9525-13AD8EB08D12}" dt="2022-01-04T15:15:12.028" v="5942" actId="1076"/>
          <ac:spMkLst>
            <pc:docMk/>
            <pc:sldMk cId="3136042662" sldId="758"/>
            <ac:spMk id="7" creationId="{29173375-2B80-44C2-B311-A0CEA888BCFE}"/>
          </ac:spMkLst>
        </pc:spChg>
        <pc:picChg chg="del">
          <ac:chgData name="Nguyen Chi Son" userId="606856d02e9d83ac" providerId="LiveId" clId="{E7EF6AEB-BA8E-4587-9525-13AD8EB08D12}" dt="2022-01-04T15:13:36.803" v="5852" actId="478"/>
          <ac:picMkLst>
            <pc:docMk/>
            <pc:sldMk cId="3136042662" sldId="758"/>
            <ac:picMk id="5122" creationId="{CF762C25-6925-4BEB-9481-486CEFA0A7C1}"/>
          </ac:picMkLst>
        </pc:picChg>
        <pc:picChg chg="del">
          <ac:chgData name="Nguyen Chi Son" userId="606856d02e9d83ac" providerId="LiveId" clId="{E7EF6AEB-BA8E-4587-9525-13AD8EB08D12}" dt="2022-01-04T15:13:37.243" v="5853" actId="478"/>
          <ac:picMkLst>
            <pc:docMk/>
            <pc:sldMk cId="3136042662" sldId="758"/>
            <ac:picMk id="5124" creationId="{558BC4D8-AE6D-4B3B-9CDC-979D9E9584DD}"/>
          </ac:picMkLst>
        </pc:picChg>
        <pc:picChg chg="add mod">
          <ac:chgData name="Nguyen Chi Son" userId="606856d02e9d83ac" providerId="LiveId" clId="{E7EF6AEB-BA8E-4587-9525-13AD8EB08D12}" dt="2022-01-04T15:15:02.252" v="5939" actId="1076"/>
          <ac:picMkLst>
            <pc:docMk/>
            <pc:sldMk cId="3136042662" sldId="758"/>
            <ac:picMk id="6146" creationId="{A2112EDE-A22A-425D-BB8F-CCD0F640E3FE}"/>
          </ac:picMkLst>
        </pc:picChg>
        <pc:picChg chg="add mod">
          <ac:chgData name="Nguyen Chi Son" userId="606856d02e9d83ac" providerId="LiveId" clId="{E7EF6AEB-BA8E-4587-9525-13AD8EB08D12}" dt="2022-01-04T15:15:00.532" v="5938" actId="1076"/>
          <ac:picMkLst>
            <pc:docMk/>
            <pc:sldMk cId="3136042662" sldId="758"/>
            <ac:picMk id="6148" creationId="{CA950E15-DD63-44A8-A3B8-84C0C1934EA9}"/>
          </ac:picMkLst>
        </pc:picChg>
      </pc:sldChg>
      <pc:sldChg chg="modSp add">
        <pc:chgData name="Nguyen Chi Son" userId="606856d02e9d83ac" providerId="LiveId" clId="{E7EF6AEB-BA8E-4587-9525-13AD8EB08D12}" dt="2022-01-04T15:16:29.428" v="6595" actId="20577"/>
        <pc:sldMkLst>
          <pc:docMk/>
          <pc:sldMk cId="1870878217" sldId="759"/>
        </pc:sldMkLst>
        <pc:spChg chg="mod">
          <ac:chgData name="Nguyen Chi Son" userId="606856d02e9d83ac" providerId="LiveId" clId="{E7EF6AEB-BA8E-4587-9525-13AD8EB08D12}" dt="2022-01-04T15:16:08.669" v="6418" actId="20577"/>
          <ac:spMkLst>
            <pc:docMk/>
            <pc:sldMk cId="1870878217" sldId="759"/>
            <ac:spMk id="8" creationId="{E86F1C73-114E-4535-882A-4E6BDD248A96}"/>
          </ac:spMkLst>
        </pc:spChg>
        <pc:spChg chg="mod">
          <ac:chgData name="Nguyen Chi Son" userId="606856d02e9d83ac" providerId="LiveId" clId="{E7EF6AEB-BA8E-4587-9525-13AD8EB08D12}" dt="2022-01-04T15:16:29.428" v="6595" actId="20577"/>
          <ac:spMkLst>
            <pc:docMk/>
            <pc:sldMk cId="1870878217" sldId="759"/>
            <ac:spMk id="13" creationId="{C9A206A8-2B66-4548-9099-3F2498D51108}"/>
          </ac:spMkLst>
        </pc:spChg>
        <pc:spChg chg="mod">
          <ac:chgData name="Nguyen Chi Son" userId="606856d02e9d83ac" providerId="LiveId" clId="{E7EF6AEB-BA8E-4587-9525-13AD8EB08D12}" dt="2022-01-04T15:15:41.274" v="6170" actId="20577"/>
          <ac:spMkLst>
            <pc:docMk/>
            <pc:sldMk cId="1870878217" sldId="759"/>
            <ac:spMk id="19" creationId="{9C339D16-68E4-43C4-A62E-D0146138D23B}"/>
          </ac:spMkLst>
        </pc:spChg>
      </pc:sldChg>
      <pc:sldChg chg="modSp add mod">
        <pc:chgData name="Nguyen Chi Son" userId="606856d02e9d83ac" providerId="LiveId" clId="{E7EF6AEB-BA8E-4587-9525-13AD8EB08D12}" dt="2022-01-04T15:17:18.748" v="6667" actId="1036"/>
        <pc:sldMkLst>
          <pc:docMk/>
          <pc:sldMk cId="3920108429" sldId="760"/>
        </pc:sldMkLst>
        <pc:spChg chg="mod">
          <ac:chgData name="Nguyen Chi Son" userId="606856d02e9d83ac" providerId="LiveId" clId="{E7EF6AEB-BA8E-4587-9525-13AD8EB08D12}" dt="2022-01-04T15:17:14.500" v="6648" actId="20577"/>
          <ac:spMkLst>
            <pc:docMk/>
            <pc:sldMk cId="3920108429" sldId="760"/>
            <ac:spMk id="2" creationId="{DAF08EC2-5D0D-48D9-855C-A59C0E5ED55B}"/>
          </ac:spMkLst>
        </pc:spChg>
        <pc:spChg chg="mod">
          <ac:chgData name="Nguyen Chi Son" userId="606856d02e9d83ac" providerId="LiveId" clId="{E7EF6AEB-BA8E-4587-9525-13AD8EB08D12}" dt="2022-01-04T15:17:18.748" v="6667" actId="1036"/>
          <ac:spMkLst>
            <pc:docMk/>
            <pc:sldMk cId="3920108429" sldId="760"/>
            <ac:spMk id="3" creationId="{8CD51C9F-FCB0-4185-93E6-835FC05E1B10}"/>
          </ac:spMkLst>
        </pc:spChg>
      </pc:sldChg>
      <pc:sldChg chg="addSp delSp modSp add mod">
        <pc:chgData name="Nguyen Chi Son" userId="606856d02e9d83ac" providerId="LiveId" clId="{E7EF6AEB-BA8E-4587-9525-13AD8EB08D12}" dt="2022-01-04T19:11:20.282" v="6955" actId="1076"/>
        <pc:sldMkLst>
          <pc:docMk/>
          <pc:sldMk cId="2383046546" sldId="761"/>
        </pc:sldMkLst>
        <pc:spChg chg="mod">
          <ac:chgData name="Nguyen Chi Son" userId="606856d02e9d83ac" providerId="LiveId" clId="{E7EF6AEB-BA8E-4587-9525-13AD8EB08D12}" dt="2022-01-04T18:40:47.299" v="6857" actId="20577"/>
          <ac:spMkLst>
            <pc:docMk/>
            <pc:sldMk cId="2383046546" sldId="761"/>
            <ac:spMk id="2" creationId="{BA8A6260-CA4B-46A9-A06E-C71EE59E6992}"/>
          </ac:spMkLst>
        </pc:spChg>
        <pc:spChg chg="del">
          <ac:chgData name="Nguyen Chi Son" userId="606856d02e9d83ac" providerId="LiveId" clId="{E7EF6AEB-BA8E-4587-9525-13AD8EB08D12}" dt="2022-01-04T18:49:53.610" v="6858" actId="478"/>
          <ac:spMkLst>
            <pc:docMk/>
            <pc:sldMk cId="2383046546" sldId="761"/>
            <ac:spMk id="5" creationId="{5FCB6675-D220-43C6-AA0B-F5516442E11D}"/>
          </ac:spMkLst>
        </pc:spChg>
        <pc:spChg chg="mod">
          <ac:chgData name="Nguyen Chi Son" userId="606856d02e9d83ac" providerId="LiveId" clId="{E7EF6AEB-BA8E-4587-9525-13AD8EB08D12}" dt="2022-01-04T19:11:20.282" v="6955" actId="1076"/>
          <ac:spMkLst>
            <pc:docMk/>
            <pc:sldMk cId="2383046546" sldId="761"/>
            <ac:spMk id="7" creationId="{29173375-2B80-44C2-B311-A0CEA888BCFE}"/>
          </ac:spMkLst>
        </pc:spChg>
        <pc:picChg chg="add mod">
          <ac:chgData name="Nguyen Chi Son" userId="606856d02e9d83ac" providerId="LiveId" clId="{E7EF6AEB-BA8E-4587-9525-13AD8EB08D12}" dt="2022-01-04T19:11:09.665" v="6951" actId="1076"/>
          <ac:picMkLst>
            <pc:docMk/>
            <pc:sldMk cId="2383046546" sldId="761"/>
            <ac:picMk id="4" creationId="{5AC4D369-5BB2-45EC-89EA-745A6D8AA132}"/>
          </ac:picMkLst>
        </pc:picChg>
        <pc:picChg chg="add mod">
          <ac:chgData name="Nguyen Chi Son" userId="606856d02e9d83ac" providerId="LiveId" clId="{E7EF6AEB-BA8E-4587-9525-13AD8EB08D12}" dt="2022-01-04T19:11:16.900" v="6954" actId="1076"/>
          <ac:picMkLst>
            <pc:docMk/>
            <pc:sldMk cId="2383046546" sldId="761"/>
            <ac:picMk id="8" creationId="{2587AFAF-3D32-4E7E-BDF7-BBC34451D971}"/>
          </ac:picMkLst>
        </pc:picChg>
        <pc:picChg chg="del">
          <ac:chgData name="Nguyen Chi Son" userId="606856d02e9d83ac" providerId="LiveId" clId="{E7EF6AEB-BA8E-4587-9525-13AD8EB08D12}" dt="2022-01-04T18:39:52.714" v="6669" actId="478"/>
          <ac:picMkLst>
            <pc:docMk/>
            <pc:sldMk cId="2383046546" sldId="761"/>
            <ac:picMk id="6146" creationId="{A2112EDE-A22A-425D-BB8F-CCD0F640E3FE}"/>
          </ac:picMkLst>
        </pc:picChg>
        <pc:picChg chg="del">
          <ac:chgData name="Nguyen Chi Son" userId="606856d02e9d83ac" providerId="LiveId" clId="{E7EF6AEB-BA8E-4587-9525-13AD8EB08D12}" dt="2022-01-04T18:39:53.167" v="6670" actId="478"/>
          <ac:picMkLst>
            <pc:docMk/>
            <pc:sldMk cId="2383046546" sldId="761"/>
            <ac:picMk id="6148" creationId="{CA950E15-DD63-44A8-A3B8-84C0C1934EA9}"/>
          </ac:picMkLst>
        </pc:picChg>
      </pc:sldChg>
      <pc:sldChg chg="addSp delSp modSp add mod">
        <pc:chgData name="Nguyen Chi Son" userId="606856d02e9d83ac" providerId="LiveId" clId="{E7EF6AEB-BA8E-4587-9525-13AD8EB08D12}" dt="2022-01-04T19:22:21.676" v="7772" actId="207"/>
        <pc:sldMkLst>
          <pc:docMk/>
          <pc:sldMk cId="469802586" sldId="762"/>
        </pc:sldMkLst>
        <pc:spChg chg="del">
          <ac:chgData name="Nguyen Chi Son" userId="606856d02e9d83ac" providerId="LiveId" clId="{E7EF6AEB-BA8E-4587-9525-13AD8EB08D12}" dt="2022-01-04T18:53:05.972" v="6868" actId="478"/>
          <ac:spMkLst>
            <pc:docMk/>
            <pc:sldMk cId="469802586" sldId="762"/>
            <ac:spMk id="7" creationId="{29173375-2B80-44C2-B311-A0CEA888BCFE}"/>
          </ac:spMkLst>
        </pc:spChg>
        <pc:spChg chg="add mod">
          <ac:chgData name="Nguyen Chi Son" userId="606856d02e9d83ac" providerId="LiveId" clId="{E7EF6AEB-BA8E-4587-9525-13AD8EB08D12}" dt="2022-01-04T19:22:21.676" v="7772" actId="207"/>
          <ac:spMkLst>
            <pc:docMk/>
            <pc:sldMk cId="469802586" sldId="762"/>
            <ac:spMk id="13" creationId="{9A9FCE27-68A0-4CD6-9A0A-AAD7F49C1EE7}"/>
          </ac:spMkLst>
        </pc:spChg>
        <pc:spChg chg="add mod">
          <ac:chgData name="Nguyen Chi Son" userId="606856d02e9d83ac" providerId="LiveId" clId="{E7EF6AEB-BA8E-4587-9525-13AD8EB08D12}" dt="2022-01-04T19:22:21.676" v="7772" actId="207"/>
          <ac:spMkLst>
            <pc:docMk/>
            <pc:sldMk cId="469802586" sldId="762"/>
            <ac:spMk id="15" creationId="{8EEF8DB7-66AD-469F-BF1C-D82121B6A89E}"/>
          </ac:spMkLst>
        </pc:spChg>
        <pc:picChg chg="del">
          <ac:chgData name="Nguyen Chi Son" userId="606856d02e9d83ac" providerId="LiveId" clId="{E7EF6AEB-BA8E-4587-9525-13AD8EB08D12}" dt="2022-01-04T18:53:04.231" v="6866" actId="478"/>
          <ac:picMkLst>
            <pc:docMk/>
            <pc:sldMk cId="469802586" sldId="762"/>
            <ac:picMk id="4" creationId="{5AC4D369-5BB2-45EC-89EA-745A6D8AA132}"/>
          </ac:picMkLst>
        </pc:picChg>
        <pc:picChg chg="add del mod">
          <ac:chgData name="Nguyen Chi Son" userId="606856d02e9d83ac" providerId="LiveId" clId="{E7EF6AEB-BA8E-4587-9525-13AD8EB08D12}" dt="2022-01-04T19:12:29.222" v="6970" actId="478"/>
          <ac:picMkLst>
            <pc:docMk/>
            <pc:sldMk cId="469802586" sldId="762"/>
            <ac:picMk id="5" creationId="{7A389434-028F-4E33-B5D0-6EE71A65F301}"/>
          </ac:picMkLst>
        </pc:picChg>
        <pc:picChg chg="del">
          <ac:chgData name="Nguyen Chi Son" userId="606856d02e9d83ac" providerId="LiveId" clId="{E7EF6AEB-BA8E-4587-9525-13AD8EB08D12}" dt="2022-01-04T18:53:04.684" v="6867" actId="478"/>
          <ac:picMkLst>
            <pc:docMk/>
            <pc:sldMk cId="469802586" sldId="762"/>
            <ac:picMk id="8" creationId="{2587AFAF-3D32-4E7E-BDF7-BBC34451D971}"/>
          </ac:picMkLst>
        </pc:picChg>
        <pc:picChg chg="add mod modCrop">
          <ac:chgData name="Nguyen Chi Son" userId="606856d02e9d83ac" providerId="LiveId" clId="{E7EF6AEB-BA8E-4587-9525-13AD8EB08D12}" dt="2022-01-04T19:21:59.091" v="7766" actId="732"/>
          <ac:picMkLst>
            <pc:docMk/>
            <pc:sldMk cId="469802586" sldId="762"/>
            <ac:picMk id="9" creationId="{AEB13373-9EFA-4041-8D50-D1D9134A0583}"/>
          </ac:picMkLst>
        </pc:picChg>
        <pc:picChg chg="add del mod">
          <ac:chgData name="Nguyen Chi Son" userId="606856d02e9d83ac" providerId="LiveId" clId="{E7EF6AEB-BA8E-4587-9525-13AD8EB08D12}" dt="2022-01-04T19:15:13.690" v="7185" actId="478"/>
          <ac:picMkLst>
            <pc:docMk/>
            <pc:sldMk cId="469802586" sldId="762"/>
            <ac:picMk id="11" creationId="{3F991ADD-BC37-4E16-A3D8-269A46B4E88F}"/>
          </ac:picMkLst>
        </pc:picChg>
        <pc:picChg chg="add del mod">
          <ac:chgData name="Nguyen Chi Son" userId="606856d02e9d83ac" providerId="LiveId" clId="{E7EF6AEB-BA8E-4587-9525-13AD8EB08D12}" dt="2022-01-04T19:14:59.172" v="7179" actId="478"/>
          <ac:picMkLst>
            <pc:docMk/>
            <pc:sldMk cId="469802586" sldId="762"/>
            <ac:picMk id="7170" creationId="{7C1C6DE9-8311-4A13-85B3-AAC8ACD5954A}"/>
          </ac:picMkLst>
        </pc:picChg>
        <pc:picChg chg="add mod">
          <ac:chgData name="Nguyen Chi Son" userId="606856d02e9d83ac" providerId="LiveId" clId="{E7EF6AEB-BA8E-4587-9525-13AD8EB08D12}" dt="2022-01-04T19:21:50.483" v="7764" actId="1076"/>
          <ac:picMkLst>
            <pc:docMk/>
            <pc:sldMk cId="469802586" sldId="762"/>
            <ac:picMk id="7172" creationId="{A2E0FA87-54EC-4E16-9C42-CDEAEC7027B0}"/>
          </ac:picMkLst>
        </pc:picChg>
      </pc:sldChg>
      <pc:sldChg chg="addSp delSp modSp add mod">
        <pc:chgData name="Nguyen Chi Son" userId="606856d02e9d83ac" providerId="LiveId" clId="{E7EF6AEB-BA8E-4587-9525-13AD8EB08D12}" dt="2022-01-04T19:22:25.772" v="7773" actId="207"/>
        <pc:sldMkLst>
          <pc:docMk/>
          <pc:sldMk cId="1300236136" sldId="763"/>
        </pc:sldMkLst>
        <pc:spChg chg="add mod">
          <ac:chgData name="Nguyen Chi Son" userId="606856d02e9d83ac" providerId="LiveId" clId="{E7EF6AEB-BA8E-4587-9525-13AD8EB08D12}" dt="2022-01-04T19:22:25.772" v="7773" actId="207"/>
          <ac:spMkLst>
            <pc:docMk/>
            <pc:sldMk cId="1300236136" sldId="763"/>
            <ac:spMk id="7" creationId="{CFE0408D-3FBB-49CC-99FF-A04C4BBEC0AA}"/>
          </ac:spMkLst>
        </pc:spChg>
        <pc:spChg chg="add del mod">
          <ac:chgData name="Nguyen Chi Son" userId="606856d02e9d83ac" providerId="LiveId" clId="{E7EF6AEB-BA8E-4587-9525-13AD8EB08D12}" dt="2022-01-04T19:21:40.661" v="7762" actId="1076"/>
          <ac:spMkLst>
            <pc:docMk/>
            <pc:sldMk cId="1300236136" sldId="763"/>
            <ac:spMk id="10" creationId="{63BDD013-EDBE-44FB-91A5-487BB4B3A517}"/>
          </ac:spMkLst>
        </pc:spChg>
        <pc:picChg chg="add mod modCrop">
          <ac:chgData name="Nguyen Chi Son" userId="606856d02e9d83ac" providerId="LiveId" clId="{E7EF6AEB-BA8E-4587-9525-13AD8EB08D12}" dt="2022-01-04T19:21:45.700" v="7763" actId="1076"/>
          <ac:picMkLst>
            <pc:docMk/>
            <pc:sldMk cId="1300236136" sldId="763"/>
            <ac:picMk id="4" creationId="{53408815-182D-438F-8137-8E6A9E3308E8}"/>
          </ac:picMkLst>
        </pc:picChg>
        <pc:picChg chg="mod">
          <ac:chgData name="Nguyen Chi Son" userId="606856d02e9d83ac" providerId="LiveId" clId="{E7EF6AEB-BA8E-4587-9525-13AD8EB08D12}" dt="2022-01-04T19:21:31.564" v="7759" actId="1076"/>
          <ac:picMkLst>
            <pc:docMk/>
            <pc:sldMk cId="1300236136" sldId="763"/>
            <ac:picMk id="5" creationId="{7A389434-028F-4E33-B5D0-6EE71A65F301}"/>
          </ac:picMkLst>
        </pc:picChg>
        <pc:picChg chg="del">
          <ac:chgData name="Nguyen Chi Son" userId="606856d02e9d83ac" providerId="LiveId" clId="{E7EF6AEB-BA8E-4587-9525-13AD8EB08D12}" dt="2022-01-04T19:17:50.901" v="7382" actId="478"/>
          <ac:picMkLst>
            <pc:docMk/>
            <pc:sldMk cId="1300236136" sldId="763"/>
            <ac:picMk id="9" creationId="{AEB13373-9EFA-4041-8D50-D1D9134A0583}"/>
          </ac:picMkLst>
        </pc:picChg>
        <pc:picChg chg="mod">
          <ac:chgData name="Nguyen Chi Son" userId="606856d02e9d83ac" providerId="LiveId" clId="{E7EF6AEB-BA8E-4587-9525-13AD8EB08D12}" dt="2022-01-04T19:21:45.700" v="7763" actId="1076"/>
          <ac:picMkLst>
            <pc:docMk/>
            <pc:sldMk cId="1300236136" sldId="763"/>
            <ac:picMk id="11" creationId="{3F991ADD-BC37-4E16-A3D8-269A46B4E88F}"/>
          </ac:picMkLst>
        </pc:picChg>
        <pc:picChg chg="del">
          <ac:chgData name="Nguyen Chi Son" userId="606856d02e9d83ac" providerId="LiveId" clId="{E7EF6AEB-BA8E-4587-9525-13AD8EB08D12}" dt="2022-01-04T19:17:50.447" v="7381" actId="478"/>
          <ac:picMkLst>
            <pc:docMk/>
            <pc:sldMk cId="1300236136" sldId="763"/>
            <ac:picMk id="7170" creationId="{7C1C6DE9-8311-4A13-85B3-AAC8ACD5954A}"/>
          </ac:picMkLst>
        </pc:picChg>
      </pc:sldChg>
      <pc:sldChg chg="modSp add">
        <pc:chgData name="Nguyen Chi Son" userId="606856d02e9d83ac" providerId="LiveId" clId="{E7EF6AEB-BA8E-4587-9525-13AD8EB08D12}" dt="2022-01-04T19:23:40.812" v="8143" actId="20577"/>
        <pc:sldMkLst>
          <pc:docMk/>
          <pc:sldMk cId="1998499092" sldId="764"/>
        </pc:sldMkLst>
        <pc:spChg chg="mod">
          <ac:chgData name="Nguyen Chi Son" userId="606856d02e9d83ac" providerId="LiveId" clId="{E7EF6AEB-BA8E-4587-9525-13AD8EB08D12}" dt="2022-01-04T19:23:26.187" v="8049" actId="20577"/>
          <ac:spMkLst>
            <pc:docMk/>
            <pc:sldMk cId="1998499092" sldId="764"/>
            <ac:spMk id="8" creationId="{E86F1C73-114E-4535-882A-4E6BDD248A96}"/>
          </ac:spMkLst>
        </pc:spChg>
        <pc:spChg chg="mod">
          <ac:chgData name="Nguyen Chi Son" userId="606856d02e9d83ac" providerId="LiveId" clId="{E7EF6AEB-BA8E-4587-9525-13AD8EB08D12}" dt="2022-01-04T19:23:40.812" v="8143" actId="20577"/>
          <ac:spMkLst>
            <pc:docMk/>
            <pc:sldMk cId="1998499092" sldId="764"/>
            <ac:spMk id="13" creationId="{C9A206A8-2B66-4548-9099-3F2498D51108}"/>
          </ac:spMkLst>
        </pc:spChg>
        <pc:spChg chg="mod">
          <ac:chgData name="Nguyen Chi Son" userId="606856d02e9d83ac" providerId="LiveId" clId="{E7EF6AEB-BA8E-4587-9525-13AD8EB08D12}" dt="2022-01-04T19:23:07.922" v="7919" actId="20577"/>
          <ac:spMkLst>
            <pc:docMk/>
            <pc:sldMk cId="1998499092" sldId="764"/>
            <ac:spMk id="19" creationId="{9C339D16-68E4-43C4-A62E-D0146138D23B}"/>
          </ac:spMkLst>
        </pc:spChg>
      </pc:sldChg>
      <pc:sldChg chg="addSp modSp add mod">
        <pc:chgData name="Nguyen Chi Son" userId="606856d02e9d83ac" providerId="LiveId" clId="{E7EF6AEB-BA8E-4587-9525-13AD8EB08D12}" dt="2022-01-04T19:24:38.235" v="8339" actId="1076"/>
        <pc:sldMkLst>
          <pc:docMk/>
          <pc:sldMk cId="2536392238" sldId="765"/>
        </pc:sldMkLst>
        <pc:spChg chg="mod">
          <ac:chgData name="Nguyen Chi Son" userId="606856d02e9d83ac" providerId="LiveId" clId="{E7EF6AEB-BA8E-4587-9525-13AD8EB08D12}" dt="2022-01-04T19:24:10.165" v="8335" actId="1036"/>
          <ac:spMkLst>
            <pc:docMk/>
            <pc:sldMk cId="2536392238" sldId="765"/>
            <ac:spMk id="14" creationId="{A530074C-9975-4D4F-AC15-005B11433C74}"/>
          </ac:spMkLst>
        </pc:spChg>
        <pc:spChg chg="mod">
          <ac:chgData name="Nguyen Chi Son" userId="606856d02e9d83ac" providerId="LiveId" clId="{E7EF6AEB-BA8E-4587-9525-13AD8EB08D12}" dt="2022-01-04T19:24:10.165" v="8335" actId="1036"/>
          <ac:spMkLst>
            <pc:docMk/>
            <pc:sldMk cId="2536392238" sldId="765"/>
            <ac:spMk id="15" creationId="{EC5263CE-BE2F-44C4-BD89-2666D2873C33}"/>
          </ac:spMkLst>
        </pc:spChg>
        <pc:spChg chg="mod">
          <ac:chgData name="Nguyen Chi Son" userId="606856d02e9d83ac" providerId="LiveId" clId="{E7EF6AEB-BA8E-4587-9525-13AD8EB08D12}" dt="2022-01-04T19:24:04.907" v="8302" actId="20577"/>
          <ac:spMkLst>
            <pc:docMk/>
            <pc:sldMk cId="2536392238" sldId="765"/>
            <ac:spMk id="19" creationId="{9C339D16-68E4-43C4-A62E-D0146138D23B}"/>
          </ac:spMkLst>
        </pc:spChg>
        <pc:picChg chg="add mod">
          <ac:chgData name="Nguyen Chi Son" userId="606856d02e9d83ac" providerId="LiveId" clId="{E7EF6AEB-BA8E-4587-9525-13AD8EB08D12}" dt="2022-01-04T19:24:38.235" v="8339" actId="1076"/>
          <ac:picMkLst>
            <pc:docMk/>
            <pc:sldMk cId="2536392238" sldId="765"/>
            <ac:picMk id="3" creationId="{968646DA-85FA-475E-9D4F-45F53D6DCFD9}"/>
          </ac:picMkLst>
        </pc:picChg>
      </pc:sldChg>
    </pc:docChg>
  </pc:docChgLst>
  <pc:docChgLst>
    <pc:chgData name="Nguyen Chi Son" userId="606856d02e9d83ac" providerId="LiveId" clId="{A20FFAEB-C06C-41C1-801F-38417500390D}"/>
    <pc:docChg chg="undo redo custSel addSld delSld modSld">
      <pc:chgData name="Nguyen Chi Son" userId="606856d02e9d83ac" providerId="LiveId" clId="{A20FFAEB-C06C-41C1-801F-38417500390D}" dt="2022-05-14T14:48:21.604" v="10186"/>
      <pc:docMkLst>
        <pc:docMk/>
      </pc:docMkLst>
      <pc:sldChg chg="modSp mod">
        <pc:chgData name="Nguyen Chi Son" userId="606856d02e9d83ac" providerId="LiveId" clId="{A20FFAEB-C06C-41C1-801F-38417500390D}" dt="2022-05-13T19:43:18.486" v="47" actId="20577"/>
        <pc:sldMkLst>
          <pc:docMk/>
          <pc:sldMk cId="2922349590" sldId="256"/>
        </pc:sldMkLst>
        <pc:spChg chg="mod">
          <ac:chgData name="Nguyen Chi Son" userId="606856d02e9d83ac" providerId="LiveId" clId="{A20FFAEB-C06C-41C1-801F-38417500390D}" dt="2022-05-13T19:43:18.486" v="47" actId="20577"/>
          <ac:spMkLst>
            <pc:docMk/>
            <pc:sldMk cId="2922349590" sldId="256"/>
            <ac:spMk id="136" creationId="{C574B640-0199-463F-87CA-8E3956B46E10}"/>
          </ac:spMkLst>
        </pc:spChg>
      </pc:sldChg>
      <pc:sldChg chg="modSp mod">
        <pc:chgData name="Nguyen Chi Son" userId="606856d02e9d83ac" providerId="LiveId" clId="{A20FFAEB-C06C-41C1-801F-38417500390D}" dt="2022-05-14T07:47:51.311" v="4683" actId="20577"/>
        <pc:sldMkLst>
          <pc:docMk/>
          <pc:sldMk cId="3319126272" sldId="622"/>
        </pc:sldMkLst>
        <pc:spChg chg="mod">
          <ac:chgData name="Nguyen Chi Son" userId="606856d02e9d83ac" providerId="LiveId" clId="{A20FFAEB-C06C-41C1-801F-38417500390D}" dt="2022-05-14T07:47:51.311" v="4683" actId="20577"/>
          <ac:spMkLst>
            <pc:docMk/>
            <pc:sldMk cId="3319126272" sldId="622"/>
            <ac:spMk id="2" creationId="{DAF08EC2-5D0D-48D9-855C-A59C0E5ED55B}"/>
          </ac:spMkLst>
        </pc:spChg>
      </pc:sldChg>
      <pc:sldChg chg="modSp mod">
        <pc:chgData name="Nguyen Chi Son" userId="606856d02e9d83ac" providerId="LiveId" clId="{A20FFAEB-C06C-41C1-801F-38417500390D}" dt="2022-05-13T19:43:26.501" v="91" actId="20577"/>
        <pc:sldMkLst>
          <pc:docMk/>
          <pc:sldMk cId="1033004166" sldId="675"/>
        </pc:sldMkLst>
        <pc:spChg chg="mod">
          <ac:chgData name="Nguyen Chi Son" userId="606856d02e9d83ac" providerId="LiveId" clId="{A20FFAEB-C06C-41C1-801F-38417500390D}" dt="2022-05-13T19:43:26.501" v="91" actId="20577"/>
          <ac:spMkLst>
            <pc:docMk/>
            <pc:sldMk cId="1033004166" sldId="675"/>
            <ac:spMk id="2" creationId="{DAF08EC2-5D0D-48D9-855C-A59C0E5ED55B}"/>
          </ac:spMkLst>
        </pc:spChg>
      </pc:sldChg>
      <pc:sldChg chg="addSp delSp modSp mod delAnim">
        <pc:chgData name="Nguyen Chi Son" userId="606856d02e9d83ac" providerId="LiveId" clId="{A20FFAEB-C06C-41C1-801F-38417500390D}" dt="2022-05-13T19:58:59.423" v="473" actId="1076"/>
        <pc:sldMkLst>
          <pc:docMk/>
          <pc:sldMk cId="1219282801" sldId="781"/>
        </pc:sldMkLst>
        <pc:spChg chg="mod">
          <ac:chgData name="Nguyen Chi Son" userId="606856d02e9d83ac" providerId="LiveId" clId="{A20FFAEB-C06C-41C1-801F-38417500390D}" dt="2022-05-13T19:45:30.754" v="345" actId="20577"/>
          <ac:spMkLst>
            <pc:docMk/>
            <pc:sldMk cId="1219282801" sldId="781"/>
            <ac:spMk id="2" creationId="{BA8A6260-CA4B-46A9-A06E-C71EE59E6992}"/>
          </ac:spMkLst>
        </pc:spChg>
        <pc:spChg chg="add del mod">
          <ac:chgData name="Nguyen Chi Son" userId="606856d02e9d83ac" providerId="LiveId" clId="{A20FFAEB-C06C-41C1-801F-38417500390D}" dt="2022-05-13T19:54:56.362" v="370" actId="478"/>
          <ac:spMkLst>
            <pc:docMk/>
            <pc:sldMk cId="1219282801" sldId="781"/>
            <ac:spMk id="12" creationId="{14D6E1D2-D812-E8D7-7136-EE0B496AD3A4}"/>
          </ac:spMkLst>
        </pc:spChg>
        <pc:spChg chg="add mod">
          <ac:chgData name="Nguyen Chi Son" userId="606856d02e9d83ac" providerId="LiveId" clId="{A20FFAEB-C06C-41C1-801F-38417500390D}" dt="2022-05-13T19:58:47.447" v="449" actId="1076"/>
          <ac:spMkLst>
            <pc:docMk/>
            <pc:sldMk cId="1219282801" sldId="781"/>
            <ac:spMk id="15" creationId="{D4A11C5C-895C-BC35-F8FA-178D9F3E9B51}"/>
          </ac:spMkLst>
        </pc:spChg>
        <pc:spChg chg="add mod">
          <ac:chgData name="Nguyen Chi Son" userId="606856d02e9d83ac" providerId="LiveId" clId="{A20FFAEB-C06C-41C1-801F-38417500390D}" dt="2022-05-13T19:58:59.423" v="473" actId="1076"/>
          <ac:spMkLst>
            <pc:docMk/>
            <pc:sldMk cId="1219282801" sldId="781"/>
            <ac:spMk id="16" creationId="{07A27192-83D3-669D-5A55-49EE6A7FB5CE}"/>
          </ac:spMkLst>
        </pc:spChg>
        <pc:spChg chg="del">
          <ac:chgData name="Nguyen Chi Son" userId="606856d02e9d83ac" providerId="LiveId" clId="{A20FFAEB-C06C-41C1-801F-38417500390D}" dt="2022-05-13T19:43:31.591" v="94" actId="478"/>
          <ac:spMkLst>
            <pc:docMk/>
            <pc:sldMk cId="1219282801" sldId="781"/>
            <ac:spMk id="22" creationId="{55D724EA-7150-898C-440D-DC2E56266347}"/>
          </ac:spMkLst>
        </pc:spChg>
        <pc:spChg chg="del mod">
          <ac:chgData name="Nguyen Chi Son" userId="606856d02e9d83ac" providerId="LiveId" clId="{A20FFAEB-C06C-41C1-801F-38417500390D}" dt="2022-05-13T19:51:49.576" v="355" actId="478"/>
          <ac:spMkLst>
            <pc:docMk/>
            <pc:sldMk cId="1219282801" sldId="781"/>
            <ac:spMk id="23" creationId="{8BAAF0F3-0638-D42B-1670-DAD82F3A1B1F}"/>
          </ac:spMkLst>
        </pc:spChg>
        <pc:grpChg chg="del">
          <ac:chgData name="Nguyen Chi Son" userId="606856d02e9d83ac" providerId="LiveId" clId="{A20FFAEB-C06C-41C1-801F-38417500390D}" dt="2022-05-13T19:43:29.186" v="92" actId="478"/>
          <ac:grpSpMkLst>
            <pc:docMk/>
            <pc:sldMk cId="1219282801" sldId="781"/>
            <ac:grpSpMk id="7" creationId="{1A79CF66-6DE7-6CF9-AB58-C67996C76204}"/>
          </ac:grpSpMkLst>
        </pc:grpChg>
        <pc:picChg chg="add del mod">
          <ac:chgData name="Nguyen Chi Son" userId="606856d02e9d83ac" providerId="LiveId" clId="{A20FFAEB-C06C-41C1-801F-38417500390D}" dt="2022-05-13T19:56:50.607" v="371" actId="478"/>
          <ac:picMkLst>
            <pc:docMk/>
            <pc:sldMk cId="1219282801" sldId="781"/>
            <ac:picMk id="5" creationId="{25C07370-DB6D-149E-4316-6F8473B16D55}"/>
          </ac:picMkLst>
        </pc:picChg>
        <pc:picChg chg="del">
          <ac:chgData name="Nguyen Chi Son" userId="606856d02e9d83ac" providerId="LiveId" clId="{A20FFAEB-C06C-41C1-801F-38417500390D}" dt="2022-05-13T19:43:29.633" v="93" actId="478"/>
          <ac:picMkLst>
            <pc:docMk/>
            <pc:sldMk cId="1219282801" sldId="781"/>
            <ac:picMk id="8" creationId="{A77A0A51-9EF0-B599-872F-7656FF835321}"/>
          </ac:picMkLst>
        </pc:picChg>
        <pc:picChg chg="add mod">
          <ac:chgData name="Nguyen Chi Son" userId="606856d02e9d83ac" providerId="LiveId" clId="{A20FFAEB-C06C-41C1-801F-38417500390D}" dt="2022-05-13T19:57:17.872" v="377" actId="1076"/>
          <ac:picMkLst>
            <pc:docMk/>
            <pc:sldMk cId="1219282801" sldId="781"/>
            <ac:picMk id="10" creationId="{3FC4DF97-796F-FA5B-90BC-E5A4DF111A52}"/>
          </ac:picMkLst>
        </pc:picChg>
        <pc:picChg chg="add mod">
          <ac:chgData name="Nguyen Chi Son" userId="606856d02e9d83ac" providerId="LiveId" clId="{A20FFAEB-C06C-41C1-801F-38417500390D}" dt="2022-05-13T19:57:15.407" v="376" actId="1076"/>
          <ac:picMkLst>
            <pc:docMk/>
            <pc:sldMk cId="1219282801" sldId="781"/>
            <ac:picMk id="1026" creationId="{B7E3BCBB-E0ED-6C94-733B-A4B4D663A38B}"/>
          </ac:picMkLst>
        </pc:picChg>
      </pc:sldChg>
      <pc:sldChg chg="addSp delSp modSp mod">
        <pc:chgData name="Nguyen Chi Son" userId="606856d02e9d83ac" providerId="LiveId" clId="{A20FFAEB-C06C-41C1-801F-38417500390D}" dt="2022-05-14T07:52:10.021" v="4747" actId="1076"/>
        <pc:sldMkLst>
          <pc:docMk/>
          <pc:sldMk cId="3014091475" sldId="782"/>
        </pc:sldMkLst>
        <pc:spChg chg="mod">
          <ac:chgData name="Nguyen Chi Son" userId="606856d02e9d83ac" providerId="LiveId" clId="{A20FFAEB-C06C-41C1-801F-38417500390D}" dt="2022-05-14T07:51:38.662" v="4741" actId="20577"/>
          <ac:spMkLst>
            <pc:docMk/>
            <pc:sldMk cId="3014091475" sldId="782"/>
            <ac:spMk id="2" creationId="{BA8A6260-CA4B-46A9-A06E-C71EE59E6992}"/>
          </ac:spMkLst>
        </pc:spChg>
        <pc:spChg chg="del">
          <ac:chgData name="Nguyen Chi Son" userId="606856d02e9d83ac" providerId="LiveId" clId="{A20FFAEB-C06C-41C1-801F-38417500390D}" dt="2022-05-14T07:51:57.368" v="4742" actId="478"/>
          <ac:spMkLst>
            <pc:docMk/>
            <pc:sldMk cId="3014091475" sldId="782"/>
            <ac:spMk id="21" creationId="{425AB926-2872-8554-BFA0-0E01F8BD9EAC}"/>
          </ac:spMkLst>
        </pc:spChg>
        <pc:picChg chg="add mod">
          <ac:chgData name="Nguyen Chi Son" userId="606856d02e9d83ac" providerId="LiveId" clId="{A20FFAEB-C06C-41C1-801F-38417500390D}" dt="2022-05-14T07:52:10.021" v="4747" actId="1076"/>
          <ac:picMkLst>
            <pc:docMk/>
            <pc:sldMk cId="3014091475" sldId="782"/>
            <ac:picMk id="4" creationId="{D35BBBE6-C81C-0FA2-0597-FD36892A762F}"/>
          </ac:picMkLst>
        </pc:picChg>
        <pc:picChg chg="del">
          <ac:chgData name="Nguyen Chi Son" userId="606856d02e9d83ac" providerId="LiveId" clId="{A20FFAEB-C06C-41C1-801F-38417500390D}" dt="2022-05-14T07:47:54.748" v="4684" actId="478"/>
          <ac:picMkLst>
            <pc:docMk/>
            <pc:sldMk cId="3014091475" sldId="782"/>
            <ac:picMk id="19" creationId="{2B9FB28B-4704-4E44-AC92-17712A49E53F}"/>
          </ac:picMkLst>
        </pc:picChg>
      </pc:sldChg>
      <pc:sldChg chg="addSp delSp modSp del mod modAnim">
        <pc:chgData name="Nguyen Chi Son" userId="606856d02e9d83ac" providerId="LiveId" clId="{A20FFAEB-C06C-41C1-801F-38417500390D}" dt="2022-05-14T09:20:56.706" v="8303" actId="47"/>
        <pc:sldMkLst>
          <pc:docMk/>
          <pc:sldMk cId="838600339" sldId="830"/>
        </pc:sldMkLst>
        <pc:spChg chg="mod">
          <ac:chgData name="Nguyen Chi Son" userId="606856d02e9d83ac" providerId="LiveId" clId="{A20FFAEB-C06C-41C1-801F-38417500390D}" dt="2022-05-14T07:52:47.335" v="4754" actId="20577"/>
          <ac:spMkLst>
            <pc:docMk/>
            <pc:sldMk cId="838600339" sldId="830"/>
            <ac:spMk id="2" creationId="{BA8A6260-CA4B-46A9-A06E-C71EE59E6992}"/>
          </ac:spMkLst>
        </pc:spChg>
        <pc:spChg chg="add mod">
          <ac:chgData name="Nguyen Chi Son" userId="606856d02e9d83ac" providerId="LiveId" clId="{A20FFAEB-C06C-41C1-801F-38417500390D}" dt="2022-05-14T08:17:53.610" v="4825" actId="1036"/>
          <ac:spMkLst>
            <pc:docMk/>
            <pc:sldMk cId="838600339" sldId="830"/>
            <ac:spMk id="7" creationId="{C710B3F8-E21A-B88C-63BC-63A5A6271176}"/>
          </ac:spMkLst>
        </pc:spChg>
        <pc:spChg chg="del mod">
          <ac:chgData name="Nguyen Chi Son" userId="606856d02e9d83ac" providerId="LiveId" clId="{A20FFAEB-C06C-41C1-801F-38417500390D}" dt="2022-05-14T07:53:22.759" v="4761" actId="478"/>
          <ac:spMkLst>
            <pc:docMk/>
            <pc:sldMk cId="838600339" sldId="830"/>
            <ac:spMk id="21" creationId="{425AB926-2872-8554-BFA0-0E01F8BD9EAC}"/>
          </ac:spMkLst>
        </pc:spChg>
        <pc:graphicFrameChg chg="add mod">
          <ac:chgData name="Nguyen Chi Son" userId="606856d02e9d83ac" providerId="LiveId" clId="{A20FFAEB-C06C-41C1-801F-38417500390D}" dt="2022-05-14T08:29:00.362" v="6023"/>
          <ac:graphicFrameMkLst>
            <pc:docMk/>
            <pc:sldMk cId="838600339" sldId="830"/>
            <ac:graphicFrameMk id="8" creationId="{02E869A1-81BD-3ACF-C858-FE137EE6B7D9}"/>
          </ac:graphicFrameMkLst>
        </pc:graphicFrameChg>
        <pc:graphicFrameChg chg="add mod">
          <ac:chgData name="Nguyen Chi Son" userId="606856d02e9d83ac" providerId="LiveId" clId="{A20FFAEB-C06C-41C1-801F-38417500390D}" dt="2022-05-14T08:17:53.610" v="4825" actId="1036"/>
          <ac:graphicFrameMkLst>
            <pc:docMk/>
            <pc:sldMk cId="838600339" sldId="830"/>
            <ac:graphicFrameMk id="9" creationId="{8287A551-C328-1063-4AC3-056B98ABDF25}"/>
          </ac:graphicFrameMkLst>
        </pc:graphicFrameChg>
        <pc:picChg chg="add mod">
          <ac:chgData name="Nguyen Chi Son" userId="606856d02e9d83ac" providerId="LiveId" clId="{A20FFAEB-C06C-41C1-801F-38417500390D}" dt="2022-05-14T08:17:53.610" v="4825" actId="1036"/>
          <ac:picMkLst>
            <pc:docMk/>
            <pc:sldMk cId="838600339" sldId="830"/>
            <ac:picMk id="4" creationId="{B443117E-F654-98E5-5292-39D48032FF0F}"/>
          </ac:picMkLst>
        </pc:picChg>
        <pc:picChg chg="del">
          <ac:chgData name="Nguyen Chi Son" userId="606856d02e9d83ac" providerId="LiveId" clId="{A20FFAEB-C06C-41C1-801F-38417500390D}" dt="2022-05-14T07:52:49.403" v="4755" actId="478"/>
          <ac:picMkLst>
            <pc:docMk/>
            <pc:sldMk cId="838600339" sldId="830"/>
            <ac:picMk id="6" creationId="{A3300116-4B1F-6E31-DBDF-D9C872DFDFC0}"/>
          </ac:picMkLst>
        </pc:picChg>
      </pc:sldChg>
      <pc:sldChg chg="del">
        <pc:chgData name="Nguyen Chi Son" userId="606856d02e9d83ac" providerId="LiveId" clId="{A20FFAEB-C06C-41C1-801F-38417500390D}" dt="2022-05-14T08:19:33.377" v="4826" actId="47"/>
        <pc:sldMkLst>
          <pc:docMk/>
          <pc:sldMk cId="2716760091" sldId="831"/>
        </pc:sldMkLst>
      </pc:sldChg>
      <pc:sldChg chg="del">
        <pc:chgData name="Nguyen Chi Son" userId="606856d02e9d83ac" providerId="LiveId" clId="{A20FFAEB-C06C-41C1-801F-38417500390D}" dt="2022-05-14T08:19:33.377" v="4826" actId="47"/>
        <pc:sldMkLst>
          <pc:docMk/>
          <pc:sldMk cId="1200193823" sldId="832"/>
        </pc:sldMkLst>
      </pc:sldChg>
      <pc:sldChg chg="del">
        <pc:chgData name="Nguyen Chi Son" userId="606856d02e9d83ac" providerId="LiveId" clId="{A20FFAEB-C06C-41C1-801F-38417500390D}" dt="2022-05-14T08:19:33.377" v="4826" actId="47"/>
        <pc:sldMkLst>
          <pc:docMk/>
          <pc:sldMk cId="2496222901" sldId="834"/>
        </pc:sldMkLst>
      </pc:sldChg>
      <pc:sldChg chg="del">
        <pc:chgData name="Nguyen Chi Son" userId="606856d02e9d83ac" providerId="LiveId" clId="{A20FFAEB-C06C-41C1-801F-38417500390D}" dt="2022-05-14T08:19:33.377" v="4826" actId="47"/>
        <pc:sldMkLst>
          <pc:docMk/>
          <pc:sldMk cId="649689337" sldId="835"/>
        </pc:sldMkLst>
      </pc:sldChg>
      <pc:sldChg chg="del">
        <pc:chgData name="Nguyen Chi Son" userId="606856d02e9d83ac" providerId="LiveId" clId="{A20FFAEB-C06C-41C1-801F-38417500390D}" dt="2022-05-14T08:19:33.377" v="4826" actId="47"/>
        <pc:sldMkLst>
          <pc:docMk/>
          <pc:sldMk cId="1683730622" sldId="836"/>
        </pc:sldMkLst>
      </pc:sldChg>
      <pc:sldChg chg="addSp delSp modSp add mod modAnim">
        <pc:chgData name="Nguyen Chi Son" userId="606856d02e9d83ac" providerId="LiveId" clId="{A20FFAEB-C06C-41C1-801F-38417500390D}" dt="2022-05-13T20:30:13.773" v="1033" actId="1076"/>
        <pc:sldMkLst>
          <pc:docMk/>
          <pc:sldMk cId="3990194128" sldId="837"/>
        </pc:sldMkLst>
        <pc:spChg chg="add del mod">
          <ac:chgData name="Nguyen Chi Son" userId="606856d02e9d83ac" providerId="LiveId" clId="{A20FFAEB-C06C-41C1-801F-38417500390D}" dt="2022-05-13T19:59:03.741" v="475"/>
          <ac:spMkLst>
            <pc:docMk/>
            <pc:sldMk cId="3990194128" sldId="837"/>
            <ac:spMk id="8" creationId="{F66ECD3B-309E-0A7E-43DE-4ED67DACDC27}"/>
          </ac:spMkLst>
        </pc:spChg>
        <pc:spChg chg="add mod">
          <ac:chgData name="Nguyen Chi Son" userId="606856d02e9d83ac" providerId="LiveId" clId="{A20FFAEB-C06C-41C1-801F-38417500390D}" dt="2022-05-13T20:30:13.773" v="1033" actId="1076"/>
          <ac:spMkLst>
            <pc:docMk/>
            <pc:sldMk cId="3990194128" sldId="837"/>
            <ac:spMk id="9" creationId="{39E9E660-7C77-522F-DE95-48D46FE6197C}"/>
          </ac:spMkLst>
        </pc:spChg>
        <pc:spChg chg="add mod">
          <ac:chgData name="Nguyen Chi Son" userId="606856d02e9d83ac" providerId="LiveId" clId="{A20FFAEB-C06C-41C1-801F-38417500390D}" dt="2022-05-13T20:01:11.021" v="742" actId="1076"/>
          <ac:spMkLst>
            <pc:docMk/>
            <pc:sldMk cId="3990194128" sldId="837"/>
            <ac:spMk id="11" creationId="{C1E0E65F-66DE-EE13-FFB8-F7640F4B8074}"/>
          </ac:spMkLst>
        </pc:spChg>
        <pc:picChg chg="add mod">
          <ac:chgData name="Nguyen Chi Son" userId="606856d02e9d83ac" providerId="LiveId" clId="{A20FFAEB-C06C-41C1-801F-38417500390D}" dt="2022-05-13T20:00:58.724" v="739" actId="1035"/>
          <ac:picMkLst>
            <pc:docMk/>
            <pc:sldMk cId="3990194128" sldId="837"/>
            <ac:picMk id="3" creationId="{A7784BE9-059B-61B7-4F0A-7B0D6A9F7BA0}"/>
          </ac:picMkLst>
        </pc:picChg>
        <pc:picChg chg="add mod">
          <ac:chgData name="Nguyen Chi Son" userId="606856d02e9d83ac" providerId="LiveId" clId="{A20FFAEB-C06C-41C1-801F-38417500390D}" dt="2022-05-13T20:00:58.724" v="739" actId="1035"/>
          <ac:picMkLst>
            <pc:docMk/>
            <pc:sldMk cId="3990194128" sldId="837"/>
            <ac:picMk id="5" creationId="{F94D2062-3C40-ECEF-7014-64496B04A0F7}"/>
          </ac:picMkLst>
        </pc:picChg>
        <pc:picChg chg="del">
          <ac:chgData name="Nguyen Chi Son" userId="606856d02e9d83ac" providerId="LiveId" clId="{A20FFAEB-C06C-41C1-801F-38417500390D}" dt="2022-05-13T19:57:24.955" v="380" actId="478"/>
          <ac:picMkLst>
            <pc:docMk/>
            <pc:sldMk cId="3990194128" sldId="837"/>
            <ac:picMk id="10" creationId="{3FC4DF97-796F-FA5B-90BC-E5A4DF111A52}"/>
          </ac:picMkLst>
        </pc:picChg>
        <pc:picChg chg="del">
          <ac:chgData name="Nguyen Chi Son" userId="606856d02e9d83ac" providerId="LiveId" clId="{A20FFAEB-C06C-41C1-801F-38417500390D}" dt="2022-05-13T19:57:24.293" v="379" actId="478"/>
          <ac:picMkLst>
            <pc:docMk/>
            <pc:sldMk cId="3990194128" sldId="837"/>
            <ac:picMk id="1026" creationId="{B7E3BCBB-E0ED-6C94-733B-A4B4D663A38B}"/>
          </ac:picMkLst>
        </pc:picChg>
      </pc:sldChg>
      <pc:sldChg chg="addSp delSp modSp add mod delAnim modAnim">
        <pc:chgData name="Nguyen Chi Son" userId="606856d02e9d83ac" providerId="LiveId" clId="{A20FFAEB-C06C-41C1-801F-38417500390D}" dt="2022-05-14T14:42:42.711" v="10074"/>
        <pc:sldMkLst>
          <pc:docMk/>
          <pc:sldMk cId="3073020842" sldId="838"/>
        </pc:sldMkLst>
        <pc:spChg chg="mod">
          <ac:chgData name="Nguyen Chi Son" userId="606856d02e9d83ac" providerId="LiveId" clId="{A20FFAEB-C06C-41C1-801F-38417500390D}" dt="2022-05-13T20:32:08.308" v="1193" actId="20577"/>
          <ac:spMkLst>
            <pc:docMk/>
            <pc:sldMk cId="3073020842" sldId="838"/>
            <ac:spMk id="2" creationId="{BA8A6260-CA4B-46A9-A06E-C71EE59E6992}"/>
          </ac:spMkLst>
        </pc:spChg>
        <pc:spChg chg="mod">
          <ac:chgData name="Nguyen Chi Son" userId="606856d02e9d83ac" providerId="LiveId" clId="{A20FFAEB-C06C-41C1-801F-38417500390D}" dt="2022-05-13T21:07:30.475" v="4494" actId="20577"/>
          <ac:spMkLst>
            <pc:docMk/>
            <pc:sldMk cId="3073020842" sldId="838"/>
            <ac:spMk id="9" creationId="{39E9E660-7C77-522F-DE95-48D46FE6197C}"/>
          </ac:spMkLst>
        </pc:spChg>
        <pc:spChg chg="add del mod">
          <ac:chgData name="Nguyen Chi Son" userId="606856d02e9d83ac" providerId="LiveId" clId="{A20FFAEB-C06C-41C1-801F-38417500390D}" dt="2022-05-13T20:40:42.913" v="1769" actId="478"/>
          <ac:spMkLst>
            <pc:docMk/>
            <pc:sldMk cId="3073020842" sldId="838"/>
            <ac:spMk id="10" creationId="{DCD70531-EBD5-52E4-8733-7E13A4539F8B}"/>
          </ac:spMkLst>
        </pc:spChg>
        <pc:spChg chg="del">
          <ac:chgData name="Nguyen Chi Son" userId="606856d02e9d83ac" providerId="LiveId" clId="{A20FFAEB-C06C-41C1-801F-38417500390D}" dt="2022-05-13T20:01:20.143" v="746" actId="478"/>
          <ac:spMkLst>
            <pc:docMk/>
            <pc:sldMk cId="3073020842" sldId="838"/>
            <ac:spMk id="11" creationId="{C1E0E65F-66DE-EE13-FFB8-F7640F4B8074}"/>
          </ac:spMkLst>
        </pc:spChg>
        <pc:spChg chg="add mod">
          <ac:chgData name="Nguyen Chi Son" userId="606856d02e9d83ac" providerId="LiveId" clId="{A20FFAEB-C06C-41C1-801F-38417500390D}" dt="2022-05-13T20:44:44.537" v="1863" actId="208"/>
          <ac:spMkLst>
            <pc:docMk/>
            <pc:sldMk cId="3073020842" sldId="838"/>
            <ac:spMk id="15" creationId="{72BE1BCB-91E5-4377-94D5-7C5633456C68}"/>
          </ac:spMkLst>
        </pc:spChg>
        <pc:spChg chg="add mod">
          <ac:chgData name="Nguyen Chi Son" userId="606856d02e9d83ac" providerId="LiveId" clId="{A20FFAEB-C06C-41C1-801F-38417500390D}" dt="2022-05-13T20:44:40.098" v="1862" actId="207"/>
          <ac:spMkLst>
            <pc:docMk/>
            <pc:sldMk cId="3073020842" sldId="838"/>
            <ac:spMk id="16" creationId="{C17162AC-2C3E-E998-414F-3C08828EEFEB}"/>
          </ac:spMkLst>
        </pc:spChg>
        <pc:spChg chg="add mod">
          <ac:chgData name="Nguyen Chi Son" userId="606856d02e9d83ac" providerId="LiveId" clId="{A20FFAEB-C06C-41C1-801F-38417500390D}" dt="2022-05-13T20:46:17.328" v="1873" actId="208"/>
          <ac:spMkLst>
            <pc:docMk/>
            <pc:sldMk cId="3073020842" sldId="838"/>
            <ac:spMk id="17" creationId="{750021E6-A520-57AA-36CB-172ABEBA946D}"/>
          </ac:spMkLst>
        </pc:spChg>
        <pc:spChg chg="add mod">
          <ac:chgData name="Nguyen Chi Son" userId="606856d02e9d83ac" providerId="LiveId" clId="{A20FFAEB-C06C-41C1-801F-38417500390D}" dt="2022-05-13T20:46:13.601" v="1872" actId="207"/>
          <ac:spMkLst>
            <pc:docMk/>
            <pc:sldMk cId="3073020842" sldId="838"/>
            <ac:spMk id="18" creationId="{1FE021FF-F7EC-517E-121A-238D1F95663B}"/>
          </ac:spMkLst>
        </pc:spChg>
        <pc:graphicFrameChg chg="add mod">
          <ac:chgData name="Nguyen Chi Son" userId="606856d02e9d83ac" providerId="LiveId" clId="{A20FFAEB-C06C-41C1-801F-38417500390D}" dt="2022-05-13T21:06:21.670" v="4489" actId="1076"/>
          <ac:graphicFrameMkLst>
            <pc:docMk/>
            <pc:sldMk cId="3073020842" sldId="838"/>
            <ac:graphicFrameMk id="12" creationId="{3C3222F4-BC6C-9F16-A27B-B97DAAD4DAE2}"/>
          </ac:graphicFrameMkLst>
        </pc:graphicFrameChg>
        <pc:graphicFrameChg chg="add mod">
          <ac:chgData name="Nguyen Chi Son" userId="606856d02e9d83ac" providerId="LiveId" clId="{A20FFAEB-C06C-41C1-801F-38417500390D}" dt="2022-05-13T21:06:07.246" v="4484" actId="1076"/>
          <ac:graphicFrameMkLst>
            <pc:docMk/>
            <pc:sldMk cId="3073020842" sldId="838"/>
            <ac:graphicFrameMk id="13" creationId="{7D1229C9-3CFB-AF8E-0502-E7F42594D1C1}"/>
          </ac:graphicFrameMkLst>
        </pc:graphicFrameChg>
        <pc:graphicFrameChg chg="add mod">
          <ac:chgData name="Nguyen Chi Son" userId="606856d02e9d83ac" providerId="LiveId" clId="{A20FFAEB-C06C-41C1-801F-38417500390D}" dt="2022-05-13T21:05:47.142" v="4465" actId="1076"/>
          <ac:graphicFrameMkLst>
            <pc:docMk/>
            <pc:sldMk cId="3073020842" sldId="838"/>
            <ac:graphicFrameMk id="19" creationId="{D582D283-B517-E780-A0D9-61E6027E5EFC}"/>
          </ac:graphicFrameMkLst>
        </pc:graphicFrameChg>
        <pc:graphicFrameChg chg="add mod">
          <ac:chgData name="Nguyen Chi Son" userId="606856d02e9d83ac" providerId="LiveId" clId="{A20FFAEB-C06C-41C1-801F-38417500390D}" dt="2022-05-13T21:06:19.126" v="4488" actId="1076"/>
          <ac:graphicFrameMkLst>
            <pc:docMk/>
            <pc:sldMk cId="3073020842" sldId="838"/>
            <ac:graphicFrameMk id="20" creationId="{BDD2A105-2FA1-9CFA-BE14-2C9B28158A0F}"/>
          </ac:graphicFrameMkLst>
        </pc:graphicFrameChg>
        <pc:picChg chg="del">
          <ac:chgData name="Nguyen Chi Son" userId="606856d02e9d83ac" providerId="LiveId" clId="{A20FFAEB-C06C-41C1-801F-38417500390D}" dt="2022-05-13T20:01:17.483" v="744" actId="478"/>
          <ac:picMkLst>
            <pc:docMk/>
            <pc:sldMk cId="3073020842" sldId="838"/>
            <ac:picMk id="3" creationId="{A7784BE9-059B-61B7-4F0A-7B0D6A9F7BA0}"/>
          </ac:picMkLst>
        </pc:picChg>
        <pc:picChg chg="del">
          <ac:chgData name="Nguyen Chi Son" userId="606856d02e9d83ac" providerId="LiveId" clId="{A20FFAEB-C06C-41C1-801F-38417500390D}" dt="2022-05-13T20:01:17.953" v="745" actId="478"/>
          <ac:picMkLst>
            <pc:docMk/>
            <pc:sldMk cId="3073020842" sldId="838"/>
            <ac:picMk id="5" creationId="{F94D2062-3C40-ECEF-7014-64496B04A0F7}"/>
          </ac:picMkLst>
        </pc:picChg>
        <pc:picChg chg="add mod">
          <ac:chgData name="Nguyen Chi Son" userId="606856d02e9d83ac" providerId="LiveId" clId="{A20FFAEB-C06C-41C1-801F-38417500390D}" dt="2022-05-13T20:44:19.214" v="1859" actId="1076"/>
          <ac:picMkLst>
            <pc:docMk/>
            <pc:sldMk cId="3073020842" sldId="838"/>
            <ac:picMk id="6" creationId="{580170E7-444D-2AFF-9169-8A509B273087}"/>
          </ac:picMkLst>
        </pc:picChg>
        <pc:cxnChg chg="add mod">
          <ac:chgData name="Nguyen Chi Son" userId="606856d02e9d83ac" providerId="LiveId" clId="{A20FFAEB-C06C-41C1-801F-38417500390D}" dt="2022-05-13T20:46:40.992" v="1874" actId="208"/>
          <ac:cxnSpMkLst>
            <pc:docMk/>
            <pc:sldMk cId="3073020842" sldId="838"/>
            <ac:cxnSpMk id="8" creationId="{2BEA21A4-D00F-0EB9-1CFB-8E1F8E509279}"/>
          </ac:cxnSpMkLst>
        </pc:cxnChg>
      </pc:sldChg>
      <pc:sldChg chg="addSp delSp modSp add mod delAnim modAnim">
        <pc:chgData name="Nguyen Chi Son" userId="606856d02e9d83ac" providerId="LiveId" clId="{A20FFAEB-C06C-41C1-801F-38417500390D}" dt="2022-05-14T14:43:34.327" v="10087"/>
        <pc:sldMkLst>
          <pc:docMk/>
          <pc:sldMk cId="2469390445" sldId="839"/>
        </pc:sldMkLst>
        <pc:spChg chg="mod">
          <ac:chgData name="Nguyen Chi Son" userId="606856d02e9d83ac" providerId="LiveId" clId="{A20FFAEB-C06C-41C1-801F-38417500390D}" dt="2022-05-13T20:53:49.871" v="2685" actId="20577"/>
          <ac:spMkLst>
            <pc:docMk/>
            <pc:sldMk cId="2469390445" sldId="839"/>
            <ac:spMk id="10" creationId="{CA7A7645-A7F6-FF0F-6CE7-F7954F96AD24}"/>
          </ac:spMkLst>
        </pc:spChg>
        <pc:spChg chg="mod">
          <ac:chgData name="Nguyen Chi Son" userId="606856d02e9d83ac" providerId="LiveId" clId="{A20FFAEB-C06C-41C1-801F-38417500390D}" dt="2022-05-13T20:49:21.889" v="2427" actId="1036"/>
          <ac:spMkLst>
            <pc:docMk/>
            <pc:sldMk cId="2469390445" sldId="839"/>
            <ac:spMk id="11" creationId="{0E84CBE1-4AB0-CA68-65C2-AC68692AACAA}"/>
          </ac:spMkLst>
        </pc:spChg>
        <pc:spChg chg="mod">
          <ac:chgData name="Nguyen Chi Son" userId="606856d02e9d83ac" providerId="LiveId" clId="{A20FFAEB-C06C-41C1-801F-38417500390D}" dt="2022-05-13T20:53:38.212" v="2662" actId="122"/>
          <ac:spMkLst>
            <pc:docMk/>
            <pc:sldMk cId="2469390445" sldId="839"/>
            <ac:spMk id="12" creationId="{5B8A6D26-E571-DC15-930E-F272FC43E0DD}"/>
          </ac:spMkLst>
        </pc:spChg>
        <pc:spChg chg="mod">
          <ac:chgData name="Nguyen Chi Son" userId="606856d02e9d83ac" providerId="LiveId" clId="{A20FFAEB-C06C-41C1-801F-38417500390D}" dt="2022-05-13T20:49:21.889" v="2427" actId="1036"/>
          <ac:spMkLst>
            <pc:docMk/>
            <pc:sldMk cId="2469390445" sldId="839"/>
            <ac:spMk id="13" creationId="{1E14587E-DEDE-55E8-CE0F-8FA8A72C11BC}"/>
          </ac:spMkLst>
        </pc:spChg>
        <pc:spChg chg="mod">
          <ac:chgData name="Nguyen Chi Son" userId="606856d02e9d83ac" providerId="LiveId" clId="{A20FFAEB-C06C-41C1-801F-38417500390D}" dt="2022-05-13T21:00:03.005" v="3913" actId="57"/>
          <ac:spMkLst>
            <pc:docMk/>
            <pc:sldMk cId="2469390445" sldId="839"/>
            <ac:spMk id="19" creationId="{9C339D16-68E4-43C4-A62E-D0146138D23B}"/>
          </ac:spMkLst>
        </pc:spChg>
        <pc:graphicFrameChg chg="add mod">
          <ac:chgData name="Nguyen Chi Son" userId="606856d02e9d83ac" providerId="LiveId" clId="{A20FFAEB-C06C-41C1-801F-38417500390D}" dt="2022-05-13T20:49:49.262" v="2453" actId="1076"/>
          <ac:graphicFrameMkLst>
            <pc:docMk/>
            <pc:sldMk cId="2469390445" sldId="839"/>
            <ac:graphicFrameMk id="8" creationId="{8BF6DC18-F4EB-8D5E-8089-0B12B64D162A}"/>
          </ac:graphicFrameMkLst>
        </pc:graphicFrameChg>
        <pc:graphicFrameChg chg="add mod">
          <ac:chgData name="Nguyen Chi Son" userId="606856d02e9d83ac" providerId="LiveId" clId="{A20FFAEB-C06C-41C1-801F-38417500390D}" dt="2022-05-13T20:51:19.381" v="2592" actId="1036"/>
          <ac:graphicFrameMkLst>
            <pc:docMk/>
            <pc:sldMk cId="2469390445" sldId="839"/>
            <ac:graphicFrameMk id="14" creationId="{9697F263-F3A4-64F1-443A-56CEA12BC2A9}"/>
          </ac:graphicFrameMkLst>
        </pc:graphicFrameChg>
        <pc:graphicFrameChg chg="add del mod">
          <ac:chgData name="Nguyen Chi Son" userId="606856d02e9d83ac" providerId="LiveId" clId="{A20FFAEB-C06C-41C1-801F-38417500390D}" dt="2022-05-13T20:53:36.085" v="2660" actId="478"/>
          <ac:graphicFrameMkLst>
            <pc:docMk/>
            <pc:sldMk cId="2469390445" sldId="839"/>
            <ac:graphicFrameMk id="15" creationId="{091618B0-9F23-57D9-8B68-E4789136099F}"/>
          </ac:graphicFrameMkLst>
        </pc:graphicFrameChg>
        <pc:graphicFrameChg chg="add mod">
          <ac:chgData name="Nguyen Chi Son" userId="606856d02e9d83ac" providerId="LiveId" clId="{A20FFAEB-C06C-41C1-801F-38417500390D}" dt="2022-05-13T20:54:03.199" v="2689"/>
          <ac:graphicFrameMkLst>
            <pc:docMk/>
            <pc:sldMk cId="2469390445" sldId="839"/>
            <ac:graphicFrameMk id="16" creationId="{DFEA72EA-8808-FF40-B6AE-B176099AD99F}"/>
          </ac:graphicFrameMkLst>
        </pc:graphicFrameChg>
      </pc:sldChg>
      <pc:sldChg chg="addSp delSp modSp add mod delAnim modAnim">
        <pc:chgData name="Nguyen Chi Son" userId="606856d02e9d83ac" providerId="LiveId" clId="{A20FFAEB-C06C-41C1-801F-38417500390D}" dt="2022-05-14T14:44:05.885" v="10102"/>
        <pc:sldMkLst>
          <pc:docMk/>
          <pc:sldMk cId="3897746557" sldId="840"/>
        </pc:sldMkLst>
        <pc:spChg chg="mod">
          <ac:chgData name="Nguyen Chi Son" userId="606856d02e9d83ac" providerId="LiveId" clId="{A20FFAEB-C06C-41C1-801F-38417500390D}" dt="2022-05-13T20:55:40.987" v="3173" actId="20577"/>
          <ac:spMkLst>
            <pc:docMk/>
            <pc:sldMk cId="3897746557" sldId="840"/>
            <ac:spMk id="10" creationId="{CA7A7645-A7F6-FF0F-6CE7-F7954F96AD24}"/>
          </ac:spMkLst>
        </pc:spChg>
        <pc:spChg chg="mod">
          <ac:chgData name="Nguyen Chi Son" userId="606856d02e9d83ac" providerId="LiveId" clId="{A20FFAEB-C06C-41C1-801F-38417500390D}" dt="2022-05-13T20:58:55.814" v="3592" actId="58"/>
          <ac:spMkLst>
            <pc:docMk/>
            <pc:sldMk cId="3897746557" sldId="840"/>
            <ac:spMk id="12" creationId="{5B8A6D26-E571-DC15-930E-F272FC43E0DD}"/>
          </ac:spMkLst>
        </pc:spChg>
        <pc:spChg chg="mod">
          <ac:chgData name="Nguyen Chi Son" userId="606856d02e9d83ac" providerId="LiveId" clId="{A20FFAEB-C06C-41C1-801F-38417500390D}" dt="2022-05-13T20:55:32.639" v="3171" actId="58"/>
          <ac:spMkLst>
            <pc:docMk/>
            <pc:sldMk cId="3897746557" sldId="840"/>
            <ac:spMk id="19" creationId="{9C339D16-68E4-43C4-A62E-D0146138D23B}"/>
          </ac:spMkLst>
        </pc:spChg>
        <pc:graphicFrameChg chg="del">
          <ac:chgData name="Nguyen Chi Son" userId="606856d02e9d83ac" providerId="LiveId" clId="{A20FFAEB-C06C-41C1-801F-38417500390D}" dt="2022-05-13T20:55:48.583" v="3175" actId="478"/>
          <ac:graphicFrameMkLst>
            <pc:docMk/>
            <pc:sldMk cId="3897746557" sldId="840"/>
            <ac:graphicFrameMk id="14" creationId="{9697F263-F3A4-64F1-443A-56CEA12BC2A9}"/>
          </ac:graphicFrameMkLst>
        </pc:graphicFrameChg>
        <pc:graphicFrameChg chg="add mod">
          <ac:chgData name="Nguyen Chi Son" userId="606856d02e9d83ac" providerId="LiveId" clId="{A20FFAEB-C06C-41C1-801F-38417500390D}" dt="2022-05-13T20:56:54.603" v="3336" actId="1076"/>
          <ac:graphicFrameMkLst>
            <pc:docMk/>
            <pc:sldMk cId="3897746557" sldId="840"/>
            <ac:graphicFrameMk id="15" creationId="{6F053F35-99AA-78B5-2D3C-A36A9D04BEBC}"/>
          </ac:graphicFrameMkLst>
        </pc:graphicFrameChg>
        <pc:graphicFrameChg chg="add mod">
          <ac:chgData name="Nguyen Chi Son" userId="606856d02e9d83ac" providerId="LiveId" clId="{A20FFAEB-C06C-41C1-801F-38417500390D}" dt="2022-05-13T20:58:02.525" v="3469" actId="1035"/>
          <ac:graphicFrameMkLst>
            <pc:docMk/>
            <pc:sldMk cId="3897746557" sldId="840"/>
            <ac:graphicFrameMk id="17" creationId="{DCD19DAF-C82B-BC32-286A-58219B7A73F8}"/>
          </ac:graphicFrameMkLst>
        </pc:graphicFrameChg>
      </pc:sldChg>
      <pc:sldChg chg="addSp delSp modSp add mod delAnim modAnim">
        <pc:chgData name="Nguyen Chi Son" userId="606856d02e9d83ac" providerId="LiveId" clId="{A20FFAEB-C06C-41C1-801F-38417500390D}" dt="2022-05-14T14:44:55.812" v="10121"/>
        <pc:sldMkLst>
          <pc:docMk/>
          <pc:sldMk cId="652079318" sldId="841"/>
        </pc:sldMkLst>
        <pc:spChg chg="mod">
          <ac:chgData name="Nguyen Chi Son" userId="606856d02e9d83ac" providerId="LiveId" clId="{A20FFAEB-C06C-41C1-801F-38417500390D}" dt="2022-05-13T21:08:41.757" v="4558" actId="20577"/>
          <ac:spMkLst>
            <pc:docMk/>
            <pc:sldMk cId="652079318" sldId="841"/>
            <ac:spMk id="10" creationId="{CA7A7645-A7F6-FF0F-6CE7-F7954F96AD24}"/>
          </ac:spMkLst>
        </pc:spChg>
        <pc:spChg chg="mod">
          <ac:chgData name="Nguyen Chi Son" userId="606856d02e9d83ac" providerId="LiveId" clId="{A20FFAEB-C06C-41C1-801F-38417500390D}" dt="2022-05-13T21:01:01.171" v="4218" actId="1036"/>
          <ac:spMkLst>
            <pc:docMk/>
            <pc:sldMk cId="652079318" sldId="841"/>
            <ac:spMk id="11" creationId="{0E84CBE1-4AB0-CA68-65C2-AC68692AACAA}"/>
          </ac:spMkLst>
        </pc:spChg>
        <pc:spChg chg="mod">
          <ac:chgData name="Nguyen Chi Son" userId="606856d02e9d83ac" providerId="LiveId" clId="{A20FFAEB-C06C-41C1-801F-38417500390D}" dt="2022-05-13T21:05:03.019" v="4452" actId="20577"/>
          <ac:spMkLst>
            <pc:docMk/>
            <pc:sldMk cId="652079318" sldId="841"/>
            <ac:spMk id="12" creationId="{5B8A6D26-E571-DC15-930E-F272FC43E0DD}"/>
          </ac:spMkLst>
        </pc:spChg>
        <pc:spChg chg="mod">
          <ac:chgData name="Nguyen Chi Son" userId="606856d02e9d83ac" providerId="LiveId" clId="{A20FFAEB-C06C-41C1-801F-38417500390D}" dt="2022-05-13T21:01:01.171" v="4218" actId="1036"/>
          <ac:spMkLst>
            <pc:docMk/>
            <pc:sldMk cId="652079318" sldId="841"/>
            <ac:spMk id="13" creationId="{1E14587E-DEDE-55E8-CE0F-8FA8A72C11BC}"/>
          </ac:spMkLst>
        </pc:spChg>
        <pc:spChg chg="mod">
          <ac:chgData name="Nguyen Chi Son" userId="606856d02e9d83ac" providerId="LiveId" clId="{A20FFAEB-C06C-41C1-801F-38417500390D}" dt="2022-05-13T21:10:28.542" v="4636" actId="20577"/>
          <ac:spMkLst>
            <pc:docMk/>
            <pc:sldMk cId="652079318" sldId="841"/>
            <ac:spMk id="19" creationId="{9C339D16-68E4-43C4-A62E-D0146138D23B}"/>
          </ac:spMkLst>
        </pc:spChg>
        <pc:graphicFrameChg chg="mod">
          <ac:chgData name="Nguyen Chi Son" userId="606856d02e9d83ac" providerId="LiveId" clId="{A20FFAEB-C06C-41C1-801F-38417500390D}" dt="2022-05-13T21:09:08.841" v="4585" actId="1037"/>
          <ac:graphicFrameMkLst>
            <pc:docMk/>
            <pc:sldMk cId="652079318" sldId="841"/>
            <ac:graphicFrameMk id="8" creationId="{8BF6DC18-F4EB-8D5E-8089-0B12B64D162A}"/>
          </ac:graphicFrameMkLst>
        </pc:graphicFrameChg>
        <pc:graphicFrameChg chg="add mod">
          <ac:chgData name="Nguyen Chi Son" userId="606856d02e9d83ac" providerId="LiveId" clId="{A20FFAEB-C06C-41C1-801F-38417500390D}" dt="2022-05-13T21:05:13.460" v="4460" actId="1035"/>
          <ac:graphicFrameMkLst>
            <pc:docMk/>
            <pc:sldMk cId="652079318" sldId="841"/>
            <ac:graphicFrameMk id="14" creationId="{A58B1220-7B6F-2496-1DB9-A27C41A441DE}"/>
          </ac:graphicFrameMkLst>
        </pc:graphicFrameChg>
        <pc:graphicFrameChg chg="mod">
          <ac:chgData name="Nguyen Chi Son" userId="606856d02e9d83ac" providerId="LiveId" clId="{A20FFAEB-C06C-41C1-801F-38417500390D}" dt="2022-05-13T21:05:07.297" v="4455" actId="1036"/>
          <ac:graphicFrameMkLst>
            <pc:docMk/>
            <pc:sldMk cId="652079318" sldId="841"/>
            <ac:graphicFrameMk id="15" creationId="{6F053F35-99AA-78B5-2D3C-A36A9D04BEBC}"/>
          </ac:graphicFrameMkLst>
        </pc:graphicFrameChg>
        <pc:graphicFrameChg chg="mod">
          <ac:chgData name="Nguyen Chi Son" userId="606856d02e9d83ac" providerId="LiveId" clId="{A20FFAEB-C06C-41C1-801F-38417500390D}" dt="2022-05-13T21:09:14.891" v="4622" actId="1035"/>
          <ac:graphicFrameMkLst>
            <pc:docMk/>
            <pc:sldMk cId="652079318" sldId="841"/>
            <ac:graphicFrameMk id="16" creationId="{DFEA72EA-8808-FF40-B6AE-B176099AD99F}"/>
          </ac:graphicFrameMkLst>
        </pc:graphicFrameChg>
        <pc:graphicFrameChg chg="del mod">
          <ac:chgData name="Nguyen Chi Son" userId="606856d02e9d83ac" providerId="LiveId" clId="{A20FFAEB-C06C-41C1-801F-38417500390D}" dt="2022-05-13T21:01:22.053" v="4281" actId="478"/>
          <ac:graphicFrameMkLst>
            <pc:docMk/>
            <pc:sldMk cId="652079318" sldId="841"/>
            <ac:graphicFrameMk id="17" creationId="{DCD19DAF-C82B-BC32-286A-58219B7A73F8}"/>
          </ac:graphicFrameMkLst>
        </pc:graphicFrameChg>
        <pc:graphicFrameChg chg="add mod">
          <ac:chgData name="Nguyen Chi Son" userId="606856d02e9d83ac" providerId="LiveId" clId="{A20FFAEB-C06C-41C1-801F-38417500390D}" dt="2022-05-13T21:09:44.132" v="4632" actId="1076"/>
          <ac:graphicFrameMkLst>
            <pc:docMk/>
            <pc:sldMk cId="652079318" sldId="841"/>
            <ac:graphicFrameMk id="20" creationId="{3F652070-A0CF-CCB7-3CDE-6B0D593D77C0}"/>
          </ac:graphicFrameMkLst>
        </pc:graphicFrameChg>
        <pc:picChg chg="add mod modCrop">
          <ac:chgData name="Nguyen Chi Son" userId="606856d02e9d83ac" providerId="LiveId" clId="{A20FFAEB-C06C-41C1-801F-38417500390D}" dt="2022-05-13T21:09:46.389" v="4633" actId="1076"/>
          <ac:picMkLst>
            <pc:docMk/>
            <pc:sldMk cId="652079318" sldId="841"/>
            <ac:picMk id="18" creationId="{272A8555-91DE-613A-4E45-953D748366FE}"/>
          </ac:picMkLst>
        </pc:picChg>
      </pc:sldChg>
      <pc:sldChg chg="addSp delSp modSp add mod delAnim modAnim">
        <pc:chgData name="Nguyen Chi Son" userId="606856d02e9d83ac" providerId="LiveId" clId="{A20FFAEB-C06C-41C1-801F-38417500390D}" dt="2022-05-14T14:45:27.798" v="10141"/>
        <pc:sldMkLst>
          <pc:docMk/>
          <pc:sldMk cId="733565035" sldId="842"/>
        </pc:sldMkLst>
        <pc:spChg chg="mod">
          <ac:chgData name="Nguyen Chi Son" userId="606856d02e9d83ac" providerId="LiveId" clId="{A20FFAEB-C06C-41C1-801F-38417500390D}" dt="2022-05-14T14:45:22.072" v="10139" actId="20577"/>
          <ac:spMkLst>
            <pc:docMk/>
            <pc:sldMk cId="733565035" sldId="842"/>
            <ac:spMk id="10" creationId="{CA7A7645-A7F6-FF0F-6CE7-F7954F96AD24}"/>
          </ac:spMkLst>
        </pc:spChg>
        <pc:spChg chg="mod">
          <ac:chgData name="Nguyen Chi Son" userId="606856d02e9d83ac" providerId="LiveId" clId="{A20FFAEB-C06C-41C1-801F-38417500390D}" dt="2022-05-14T08:24:26.230" v="5735" actId="1036"/>
          <ac:spMkLst>
            <pc:docMk/>
            <pc:sldMk cId="733565035" sldId="842"/>
            <ac:spMk id="11" creationId="{0E84CBE1-4AB0-CA68-65C2-AC68692AACAA}"/>
          </ac:spMkLst>
        </pc:spChg>
        <pc:spChg chg="mod">
          <ac:chgData name="Nguyen Chi Son" userId="606856d02e9d83ac" providerId="LiveId" clId="{A20FFAEB-C06C-41C1-801F-38417500390D}" dt="2022-05-14T08:26:22.650" v="5961" actId="20577"/>
          <ac:spMkLst>
            <pc:docMk/>
            <pc:sldMk cId="733565035" sldId="842"/>
            <ac:spMk id="12" creationId="{5B8A6D26-E571-DC15-930E-F272FC43E0DD}"/>
          </ac:spMkLst>
        </pc:spChg>
        <pc:spChg chg="mod">
          <ac:chgData name="Nguyen Chi Son" userId="606856d02e9d83ac" providerId="LiveId" clId="{A20FFAEB-C06C-41C1-801F-38417500390D}" dt="2022-05-14T08:24:26.230" v="5735" actId="1036"/>
          <ac:spMkLst>
            <pc:docMk/>
            <pc:sldMk cId="733565035" sldId="842"/>
            <ac:spMk id="13" creationId="{1E14587E-DEDE-55E8-CE0F-8FA8A72C11BC}"/>
          </ac:spMkLst>
        </pc:spChg>
        <pc:spChg chg="mod">
          <ac:chgData name="Nguyen Chi Son" userId="606856d02e9d83ac" providerId="LiveId" clId="{A20FFAEB-C06C-41C1-801F-38417500390D}" dt="2022-05-14T08:24:20.222" v="5712" actId="20577"/>
          <ac:spMkLst>
            <pc:docMk/>
            <pc:sldMk cId="733565035" sldId="842"/>
            <ac:spMk id="19" creationId="{9C339D16-68E4-43C4-A62E-D0146138D23B}"/>
          </ac:spMkLst>
        </pc:spChg>
        <pc:graphicFrameChg chg="mod">
          <ac:chgData name="Nguyen Chi Son" userId="606856d02e9d83ac" providerId="LiveId" clId="{A20FFAEB-C06C-41C1-801F-38417500390D}" dt="2022-05-14T14:33:14.124" v="9944" actId="1076"/>
          <ac:graphicFrameMkLst>
            <pc:docMk/>
            <pc:sldMk cId="733565035" sldId="842"/>
            <ac:graphicFrameMk id="8" creationId="{8BF6DC18-F4EB-8D5E-8089-0B12B64D162A}"/>
          </ac:graphicFrameMkLst>
        </pc:graphicFrameChg>
        <pc:graphicFrameChg chg="del">
          <ac:chgData name="Nguyen Chi Son" userId="606856d02e9d83ac" providerId="LiveId" clId="{A20FFAEB-C06C-41C1-801F-38417500390D}" dt="2022-05-14T08:21:46.383" v="5583" actId="478"/>
          <ac:graphicFrameMkLst>
            <pc:docMk/>
            <pc:sldMk cId="733565035" sldId="842"/>
            <ac:graphicFrameMk id="14" creationId="{A58B1220-7B6F-2496-1DB9-A27C41A441DE}"/>
          </ac:graphicFrameMkLst>
        </pc:graphicFrameChg>
        <pc:graphicFrameChg chg="mod">
          <ac:chgData name="Nguyen Chi Son" userId="606856d02e9d83ac" providerId="LiveId" clId="{A20FFAEB-C06C-41C1-801F-38417500390D}" dt="2022-05-14T14:29:25.685" v="9940"/>
          <ac:graphicFrameMkLst>
            <pc:docMk/>
            <pc:sldMk cId="733565035" sldId="842"/>
            <ac:graphicFrameMk id="15" creationId="{6F053F35-99AA-78B5-2D3C-A36A9D04BEBC}"/>
          </ac:graphicFrameMkLst>
        </pc:graphicFrameChg>
        <pc:graphicFrameChg chg="del">
          <ac:chgData name="Nguyen Chi Son" userId="606856d02e9d83ac" providerId="LiveId" clId="{A20FFAEB-C06C-41C1-801F-38417500390D}" dt="2022-05-14T08:21:47.786" v="5585" actId="478"/>
          <ac:graphicFrameMkLst>
            <pc:docMk/>
            <pc:sldMk cId="733565035" sldId="842"/>
            <ac:graphicFrameMk id="16" creationId="{DFEA72EA-8808-FF40-B6AE-B176099AD99F}"/>
          </ac:graphicFrameMkLst>
        </pc:graphicFrameChg>
        <pc:graphicFrameChg chg="del">
          <ac:chgData name="Nguyen Chi Son" userId="606856d02e9d83ac" providerId="LiveId" clId="{A20FFAEB-C06C-41C1-801F-38417500390D}" dt="2022-05-14T08:21:48.243" v="5586" actId="478"/>
          <ac:graphicFrameMkLst>
            <pc:docMk/>
            <pc:sldMk cId="733565035" sldId="842"/>
            <ac:graphicFrameMk id="20" creationId="{3F652070-A0CF-CCB7-3CDE-6B0D593D77C0}"/>
          </ac:graphicFrameMkLst>
        </pc:graphicFrameChg>
        <pc:picChg chg="add mod">
          <ac:chgData name="Nguyen Chi Son" userId="606856d02e9d83ac" providerId="LiveId" clId="{A20FFAEB-C06C-41C1-801F-38417500390D}" dt="2022-05-14T08:24:20.688" v="5714" actId="14100"/>
          <ac:picMkLst>
            <pc:docMk/>
            <pc:sldMk cId="733565035" sldId="842"/>
            <ac:picMk id="17" creationId="{2CA33DB2-5C67-5EEA-7907-9F1D56B57AAE}"/>
          </ac:picMkLst>
        </pc:picChg>
        <pc:picChg chg="del">
          <ac:chgData name="Nguyen Chi Son" userId="606856d02e9d83ac" providerId="LiveId" clId="{A20FFAEB-C06C-41C1-801F-38417500390D}" dt="2022-05-14T08:21:47.160" v="5584" actId="478"/>
          <ac:picMkLst>
            <pc:docMk/>
            <pc:sldMk cId="733565035" sldId="842"/>
            <ac:picMk id="18" creationId="{272A8555-91DE-613A-4E45-953D748366FE}"/>
          </ac:picMkLst>
        </pc:picChg>
      </pc:sldChg>
      <pc:sldChg chg="addSp delSp modSp add mod delAnim modAnim">
        <pc:chgData name="Nguyen Chi Son" userId="606856d02e9d83ac" providerId="LiveId" clId="{A20FFAEB-C06C-41C1-801F-38417500390D}" dt="2022-05-14T14:45:38.790" v="10144"/>
        <pc:sldMkLst>
          <pc:docMk/>
          <pc:sldMk cId="2177373405" sldId="843"/>
        </pc:sldMkLst>
        <pc:spChg chg="mod">
          <ac:chgData name="Nguyen Chi Son" userId="606856d02e9d83ac" providerId="LiveId" clId="{A20FFAEB-C06C-41C1-801F-38417500390D}" dt="2022-05-14T08:27:55.785" v="5985" actId="20577"/>
          <ac:spMkLst>
            <pc:docMk/>
            <pc:sldMk cId="2177373405" sldId="843"/>
            <ac:spMk id="10" creationId="{CA7A7645-A7F6-FF0F-6CE7-F7954F96AD24}"/>
          </ac:spMkLst>
        </pc:spChg>
        <pc:spChg chg="mod">
          <ac:chgData name="Nguyen Chi Son" userId="606856d02e9d83ac" providerId="LiveId" clId="{A20FFAEB-C06C-41C1-801F-38417500390D}" dt="2022-05-14T08:29:57.454" v="6031" actId="20577"/>
          <ac:spMkLst>
            <pc:docMk/>
            <pc:sldMk cId="2177373405" sldId="843"/>
            <ac:spMk id="12" creationId="{5B8A6D26-E571-DC15-930E-F272FC43E0DD}"/>
          </ac:spMkLst>
        </pc:spChg>
        <pc:graphicFrameChg chg="del">
          <ac:chgData name="Nguyen Chi Son" userId="606856d02e9d83ac" providerId="LiveId" clId="{A20FFAEB-C06C-41C1-801F-38417500390D}" dt="2022-05-14T08:27:50.590" v="5967" actId="478"/>
          <ac:graphicFrameMkLst>
            <pc:docMk/>
            <pc:sldMk cId="2177373405" sldId="843"/>
            <ac:graphicFrameMk id="8" creationId="{8BF6DC18-F4EB-8D5E-8089-0B12B64D162A}"/>
          </ac:graphicFrameMkLst>
        </pc:graphicFrameChg>
        <pc:graphicFrameChg chg="add mod">
          <ac:chgData name="Nguyen Chi Son" userId="606856d02e9d83ac" providerId="LiveId" clId="{A20FFAEB-C06C-41C1-801F-38417500390D}" dt="2022-05-14T08:29:01.549" v="6024"/>
          <ac:graphicFrameMkLst>
            <pc:docMk/>
            <pc:sldMk cId="2177373405" sldId="843"/>
            <ac:graphicFrameMk id="14" creationId="{A2661A13-4751-8005-D73E-AF5205EAEACD}"/>
          </ac:graphicFrameMkLst>
        </pc:graphicFrameChg>
        <pc:graphicFrameChg chg="del">
          <ac:chgData name="Nguyen Chi Son" userId="606856d02e9d83ac" providerId="LiveId" clId="{A20FFAEB-C06C-41C1-801F-38417500390D}" dt="2022-05-14T08:28:30.597" v="5992" actId="478"/>
          <ac:graphicFrameMkLst>
            <pc:docMk/>
            <pc:sldMk cId="2177373405" sldId="843"/>
            <ac:graphicFrameMk id="15" creationId="{6F053F35-99AA-78B5-2D3C-A36A9D04BEBC}"/>
          </ac:graphicFrameMkLst>
        </pc:graphicFrameChg>
        <pc:graphicFrameChg chg="add mod">
          <ac:chgData name="Nguyen Chi Son" userId="606856d02e9d83ac" providerId="LiveId" clId="{A20FFAEB-C06C-41C1-801F-38417500390D}" dt="2022-05-14T08:29:59.242" v="6032" actId="1076"/>
          <ac:graphicFrameMkLst>
            <pc:docMk/>
            <pc:sldMk cId="2177373405" sldId="843"/>
            <ac:graphicFrameMk id="16" creationId="{E5F56957-7EAC-6E2E-C86B-2EFB67643BFE}"/>
          </ac:graphicFrameMkLst>
        </pc:graphicFrameChg>
      </pc:sldChg>
      <pc:sldChg chg="delSp modSp add mod delAnim modAnim">
        <pc:chgData name="Nguyen Chi Son" userId="606856d02e9d83ac" providerId="LiveId" clId="{A20FFAEB-C06C-41C1-801F-38417500390D}" dt="2022-05-14T14:45:47.973" v="10147"/>
        <pc:sldMkLst>
          <pc:docMk/>
          <pc:sldMk cId="1462173169" sldId="844"/>
        </pc:sldMkLst>
        <pc:spChg chg="mod">
          <ac:chgData name="Nguyen Chi Son" userId="606856d02e9d83ac" providerId="LiveId" clId="{A20FFAEB-C06C-41C1-801F-38417500390D}" dt="2022-05-14T14:36:00.305" v="9986" actId="57"/>
          <ac:spMkLst>
            <pc:docMk/>
            <pc:sldMk cId="1462173169" sldId="844"/>
            <ac:spMk id="10" creationId="{CA7A7645-A7F6-FF0F-6CE7-F7954F96AD24}"/>
          </ac:spMkLst>
        </pc:spChg>
        <pc:spChg chg="mod">
          <ac:chgData name="Nguyen Chi Son" userId="606856d02e9d83ac" providerId="LiveId" clId="{A20FFAEB-C06C-41C1-801F-38417500390D}" dt="2022-05-14T08:34:32.051" v="6226" actId="20577"/>
          <ac:spMkLst>
            <pc:docMk/>
            <pc:sldMk cId="1462173169" sldId="844"/>
            <ac:spMk id="12" creationId="{5B8A6D26-E571-DC15-930E-F272FC43E0DD}"/>
          </ac:spMkLst>
        </pc:spChg>
        <pc:graphicFrameChg chg="del mod">
          <ac:chgData name="Nguyen Chi Son" userId="606856d02e9d83ac" providerId="LiveId" clId="{A20FFAEB-C06C-41C1-801F-38417500390D}" dt="2022-05-14T14:35:01.917" v="9972" actId="478"/>
          <ac:graphicFrameMkLst>
            <pc:docMk/>
            <pc:sldMk cId="1462173169" sldId="844"/>
            <ac:graphicFrameMk id="14" creationId="{A2661A13-4751-8005-D73E-AF5205EAEACD}"/>
          </ac:graphicFrameMkLst>
        </pc:graphicFrameChg>
        <pc:graphicFrameChg chg="mod">
          <ac:chgData name="Nguyen Chi Son" userId="606856d02e9d83ac" providerId="LiveId" clId="{A20FFAEB-C06C-41C1-801F-38417500390D}" dt="2022-05-14T14:36:03.730" v="9987" actId="1076"/>
          <ac:graphicFrameMkLst>
            <pc:docMk/>
            <pc:sldMk cId="1462173169" sldId="844"/>
            <ac:graphicFrameMk id="16" creationId="{E5F56957-7EAC-6E2E-C86B-2EFB67643BFE}"/>
          </ac:graphicFrameMkLst>
        </pc:graphicFrameChg>
      </pc:sldChg>
      <pc:sldChg chg="add del">
        <pc:chgData name="Nguyen Chi Son" userId="606856d02e9d83ac" providerId="LiveId" clId="{A20FFAEB-C06C-41C1-801F-38417500390D}" dt="2022-05-14T08:27:59.763" v="5987"/>
        <pc:sldMkLst>
          <pc:docMk/>
          <pc:sldMk cId="3348932287" sldId="844"/>
        </pc:sldMkLst>
      </pc:sldChg>
      <pc:sldChg chg="delSp modSp add mod delAnim modAnim">
        <pc:chgData name="Nguyen Chi Son" userId="606856d02e9d83ac" providerId="LiveId" clId="{A20FFAEB-C06C-41C1-801F-38417500390D}" dt="2022-05-14T14:46:29.597" v="10162"/>
        <pc:sldMkLst>
          <pc:docMk/>
          <pc:sldMk cId="942798405" sldId="845"/>
        </pc:sldMkLst>
        <pc:spChg chg="mod">
          <ac:chgData name="Nguyen Chi Son" userId="606856d02e9d83ac" providerId="LiveId" clId="{A20FFAEB-C06C-41C1-801F-38417500390D}" dt="2022-05-14T14:46:24.737" v="10160" actId="122"/>
          <ac:spMkLst>
            <pc:docMk/>
            <pc:sldMk cId="942798405" sldId="845"/>
            <ac:spMk id="10" creationId="{CA7A7645-A7F6-FF0F-6CE7-F7954F96AD24}"/>
          </ac:spMkLst>
        </pc:spChg>
        <pc:spChg chg="mod">
          <ac:chgData name="Nguyen Chi Son" userId="606856d02e9d83ac" providerId="LiveId" clId="{A20FFAEB-C06C-41C1-801F-38417500390D}" dt="2022-05-14T08:39:16.660" v="6549" actId="122"/>
          <ac:spMkLst>
            <pc:docMk/>
            <pc:sldMk cId="942798405" sldId="845"/>
            <ac:spMk id="12" creationId="{5B8A6D26-E571-DC15-930E-F272FC43E0DD}"/>
          </ac:spMkLst>
        </pc:spChg>
        <pc:graphicFrameChg chg="del mod">
          <ac:chgData name="Nguyen Chi Son" userId="606856d02e9d83ac" providerId="LiveId" clId="{A20FFAEB-C06C-41C1-801F-38417500390D}" dt="2022-05-14T14:46:23.343" v="10159" actId="478"/>
          <ac:graphicFrameMkLst>
            <pc:docMk/>
            <pc:sldMk cId="942798405" sldId="845"/>
            <ac:graphicFrameMk id="14" creationId="{A2661A13-4751-8005-D73E-AF5205EAEACD}"/>
          </ac:graphicFrameMkLst>
        </pc:graphicFrameChg>
        <pc:graphicFrameChg chg="del">
          <ac:chgData name="Nguyen Chi Son" userId="606856d02e9d83ac" providerId="LiveId" clId="{A20FFAEB-C06C-41C1-801F-38417500390D}" dt="2022-05-14T08:38:54.196" v="6516" actId="478"/>
          <ac:graphicFrameMkLst>
            <pc:docMk/>
            <pc:sldMk cId="942798405" sldId="845"/>
            <ac:graphicFrameMk id="16" creationId="{E5F56957-7EAC-6E2E-C86B-2EFB67643BFE}"/>
          </ac:graphicFrameMkLst>
        </pc:graphicFrameChg>
      </pc:sldChg>
      <pc:sldChg chg="addSp delSp modSp add mod delAnim modAnim">
        <pc:chgData name="Nguyen Chi Son" userId="606856d02e9d83ac" providerId="LiveId" clId="{A20FFAEB-C06C-41C1-801F-38417500390D}" dt="2022-05-14T14:46:37.989" v="10165"/>
        <pc:sldMkLst>
          <pc:docMk/>
          <pc:sldMk cId="2040469783" sldId="846"/>
        </pc:sldMkLst>
        <pc:spChg chg="mod">
          <ac:chgData name="Nguyen Chi Son" userId="606856d02e9d83ac" providerId="LiveId" clId="{A20FFAEB-C06C-41C1-801F-38417500390D}" dt="2022-05-14T08:39:25.445" v="6572" actId="20577"/>
          <ac:spMkLst>
            <pc:docMk/>
            <pc:sldMk cId="2040469783" sldId="846"/>
            <ac:spMk id="10" creationId="{CA7A7645-A7F6-FF0F-6CE7-F7954F96AD24}"/>
          </ac:spMkLst>
        </pc:spChg>
        <pc:spChg chg="mod">
          <ac:chgData name="Nguyen Chi Son" userId="606856d02e9d83ac" providerId="LiveId" clId="{A20FFAEB-C06C-41C1-801F-38417500390D}" dt="2022-05-14T08:39:49.659" v="6599" actId="20577"/>
          <ac:spMkLst>
            <pc:docMk/>
            <pc:sldMk cId="2040469783" sldId="846"/>
            <ac:spMk id="12" creationId="{5B8A6D26-E571-DC15-930E-F272FC43E0DD}"/>
          </ac:spMkLst>
        </pc:spChg>
        <pc:graphicFrameChg chg="del">
          <ac:chgData name="Nguyen Chi Son" userId="606856d02e9d83ac" providerId="LiveId" clId="{A20FFAEB-C06C-41C1-801F-38417500390D}" dt="2022-05-14T08:39:31.323" v="6573" actId="478"/>
          <ac:graphicFrameMkLst>
            <pc:docMk/>
            <pc:sldMk cId="2040469783" sldId="846"/>
            <ac:graphicFrameMk id="14" creationId="{A2661A13-4751-8005-D73E-AF5205EAEACD}"/>
          </ac:graphicFrameMkLst>
        </pc:graphicFrameChg>
        <pc:graphicFrameChg chg="add mod">
          <ac:chgData name="Nguyen Chi Son" userId="606856d02e9d83ac" providerId="LiveId" clId="{A20FFAEB-C06C-41C1-801F-38417500390D}" dt="2022-05-14T08:39:38.979" v="6577"/>
          <ac:graphicFrameMkLst>
            <pc:docMk/>
            <pc:sldMk cId="2040469783" sldId="846"/>
            <ac:graphicFrameMk id="15" creationId="{0B3982A4-3084-184F-03AC-70014B5EC046}"/>
          </ac:graphicFrameMkLst>
        </pc:graphicFrameChg>
        <pc:graphicFrameChg chg="add mod">
          <ac:chgData name="Nguyen Chi Son" userId="606856d02e9d83ac" providerId="LiveId" clId="{A20FFAEB-C06C-41C1-801F-38417500390D}" dt="2022-05-14T08:43:48.092" v="6606" actId="1076"/>
          <ac:graphicFrameMkLst>
            <pc:docMk/>
            <pc:sldMk cId="2040469783" sldId="846"/>
            <ac:graphicFrameMk id="16" creationId="{FF69AFC4-C84C-2689-53A5-A2D5E2F725FB}"/>
          </ac:graphicFrameMkLst>
        </pc:graphicFrameChg>
      </pc:sldChg>
      <pc:sldChg chg="addSp delSp modSp add mod delAnim modAnim">
        <pc:chgData name="Nguyen Chi Son" userId="606856d02e9d83ac" providerId="LiveId" clId="{A20FFAEB-C06C-41C1-801F-38417500390D}" dt="2022-05-14T14:47:01.125" v="10170"/>
        <pc:sldMkLst>
          <pc:docMk/>
          <pc:sldMk cId="4284804324" sldId="847"/>
        </pc:sldMkLst>
        <pc:spChg chg="del">
          <ac:chgData name="Nguyen Chi Son" userId="606856d02e9d83ac" providerId="LiveId" clId="{A20FFAEB-C06C-41C1-801F-38417500390D}" dt="2022-05-14T08:45:45.543" v="7118" actId="478"/>
          <ac:spMkLst>
            <pc:docMk/>
            <pc:sldMk cId="4284804324" sldId="847"/>
            <ac:spMk id="10" creationId="{CA7A7645-A7F6-FF0F-6CE7-F7954F96AD24}"/>
          </ac:spMkLst>
        </pc:spChg>
        <pc:spChg chg="del">
          <ac:chgData name="Nguyen Chi Son" userId="606856d02e9d83ac" providerId="LiveId" clId="{A20FFAEB-C06C-41C1-801F-38417500390D}" dt="2022-05-14T08:45:45.543" v="7118" actId="478"/>
          <ac:spMkLst>
            <pc:docMk/>
            <pc:sldMk cId="4284804324" sldId="847"/>
            <ac:spMk id="11" creationId="{0E84CBE1-4AB0-CA68-65C2-AC68692AACAA}"/>
          </ac:spMkLst>
        </pc:spChg>
        <pc:spChg chg="del">
          <ac:chgData name="Nguyen Chi Son" userId="606856d02e9d83ac" providerId="LiveId" clId="{A20FFAEB-C06C-41C1-801F-38417500390D}" dt="2022-05-14T08:45:45.543" v="7118" actId="478"/>
          <ac:spMkLst>
            <pc:docMk/>
            <pc:sldMk cId="4284804324" sldId="847"/>
            <ac:spMk id="12" creationId="{5B8A6D26-E571-DC15-930E-F272FC43E0DD}"/>
          </ac:spMkLst>
        </pc:spChg>
        <pc:spChg chg="del">
          <ac:chgData name="Nguyen Chi Son" userId="606856d02e9d83ac" providerId="LiveId" clId="{A20FFAEB-C06C-41C1-801F-38417500390D}" dt="2022-05-14T08:45:45.543" v="7118" actId="478"/>
          <ac:spMkLst>
            <pc:docMk/>
            <pc:sldMk cId="4284804324" sldId="847"/>
            <ac:spMk id="13" creationId="{1E14587E-DEDE-55E8-CE0F-8FA8A72C11BC}"/>
          </ac:spMkLst>
        </pc:spChg>
        <pc:spChg chg="add mod">
          <ac:chgData name="Nguyen Chi Son" userId="606856d02e9d83ac" providerId="LiveId" clId="{A20FFAEB-C06C-41C1-801F-38417500390D}" dt="2022-05-14T14:36:28.133" v="9991" actId="20577"/>
          <ac:spMkLst>
            <pc:docMk/>
            <pc:sldMk cId="4284804324" sldId="847"/>
            <ac:spMk id="18" creationId="{8A56A9B8-D43D-B5DC-C69F-287334BC36D9}"/>
          </ac:spMkLst>
        </pc:spChg>
        <pc:spChg chg="mod">
          <ac:chgData name="Nguyen Chi Son" userId="606856d02e9d83ac" providerId="LiveId" clId="{A20FFAEB-C06C-41C1-801F-38417500390D}" dt="2022-05-14T08:59:59.541" v="7937" actId="20577"/>
          <ac:spMkLst>
            <pc:docMk/>
            <pc:sldMk cId="4284804324" sldId="847"/>
            <ac:spMk id="19" creationId="{9C339D16-68E4-43C4-A62E-D0146138D23B}"/>
          </ac:spMkLst>
        </pc:spChg>
        <pc:spChg chg="add mod">
          <ac:chgData name="Nguyen Chi Son" userId="606856d02e9d83ac" providerId="LiveId" clId="{A20FFAEB-C06C-41C1-801F-38417500390D}" dt="2022-05-14T09:25:57.405" v="8355" actId="1035"/>
          <ac:spMkLst>
            <pc:docMk/>
            <pc:sldMk cId="4284804324" sldId="847"/>
            <ac:spMk id="20" creationId="{4BDCF57C-F5CD-8238-8566-F0A8407D4D22}"/>
          </ac:spMkLst>
        </pc:spChg>
        <pc:spChg chg="add mod">
          <ac:chgData name="Nguyen Chi Son" userId="606856d02e9d83ac" providerId="LiveId" clId="{A20FFAEB-C06C-41C1-801F-38417500390D}" dt="2022-05-14T09:33:44.728" v="8636" actId="20577"/>
          <ac:spMkLst>
            <pc:docMk/>
            <pc:sldMk cId="4284804324" sldId="847"/>
            <ac:spMk id="21" creationId="{70DA585C-2526-E1F7-213D-DA7109D5DCDA}"/>
          </ac:spMkLst>
        </pc:spChg>
        <pc:spChg chg="add mod">
          <ac:chgData name="Nguyen Chi Son" userId="606856d02e9d83ac" providerId="LiveId" clId="{A20FFAEB-C06C-41C1-801F-38417500390D}" dt="2022-05-14T09:25:57.405" v="8355" actId="1035"/>
          <ac:spMkLst>
            <pc:docMk/>
            <pc:sldMk cId="4284804324" sldId="847"/>
            <ac:spMk id="22" creationId="{AED92D8A-18B8-3D62-BB38-9E2C200C99D1}"/>
          </ac:spMkLst>
        </pc:spChg>
        <pc:graphicFrameChg chg="del">
          <ac:chgData name="Nguyen Chi Son" userId="606856d02e9d83ac" providerId="LiveId" clId="{A20FFAEB-C06C-41C1-801F-38417500390D}" dt="2022-05-14T08:45:45.543" v="7118" actId="478"/>
          <ac:graphicFrameMkLst>
            <pc:docMk/>
            <pc:sldMk cId="4284804324" sldId="847"/>
            <ac:graphicFrameMk id="15" creationId="{0B3982A4-3084-184F-03AC-70014B5EC046}"/>
          </ac:graphicFrameMkLst>
        </pc:graphicFrameChg>
        <pc:graphicFrameChg chg="del">
          <ac:chgData name="Nguyen Chi Son" userId="606856d02e9d83ac" providerId="LiveId" clId="{A20FFAEB-C06C-41C1-801F-38417500390D}" dt="2022-05-14T08:45:45.543" v="7118" actId="478"/>
          <ac:graphicFrameMkLst>
            <pc:docMk/>
            <pc:sldMk cId="4284804324" sldId="847"/>
            <ac:graphicFrameMk id="16" creationId="{FF69AFC4-C84C-2689-53A5-A2D5E2F725FB}"/>
          </ac:graphicFrameMkLst>
        </pc:graphicFrameChg>
        <pc:graphicFrameChg chg="add del mod">
          <ac:chgData name="Nguyen Chi Son" userId="606856d02e9d83ac" providerId="LiveId" clId="{A20FFAEB-C06C-41C1-801F-38417500390D}" dt="2022-05-14T09:22:48.396" v="8313" actId="478"/>
          <ac:graphicFrameMkLst>
            <pc:docMk/>
            <pc:sldMk cId="4284804324" sldId="847"/>
            <ac:graphicFrameMk id="23" creationId="{1B2ACD37-4C2E-2B15-A07A-713042FE7D95}"/>
          </ac:graphicFrameMkLst>
        </pc:graphicFrameChg>
        <pc:graphicFrameChg chg="add del mod">
          <ac:chgData name="Nguyen Chi Son" userId="606856d02e9d83ac" providerId="LiveId" clId="{A20FFAEB-C06C-41C1-801F-38417500390D}" dt="2022-05-14T09:29:47.748" v="8356" actId="478"/>
          <ac:graphicFrameMkLst>
            <pc:docMk/>
            <pc:sldMk cId="4284804324" sldId="847"/>
            <ac:graphicFrameMk id="24" creationId="{EC7692E9-8A9D-01E9-68B9-087F3CA61E4C}"/>
          </ac:graphicFrameMkLst>
        </pc:graphicFrameChg>
        <pc:picChg chg="add mod">
          <ac:chgData name="Nguyen Chi Son" userId="606856d02e9d83ac" providerId="LiveId" clId="{A20FFAEB-C06C-41C1-801F-38417500390D}" dt="2022-05-14T08:49:28.675" v="7896" actId="1035"/>
          <ac:picMkLst>
            <pc:docMk/>
            <pc:sldMk cId="4284804324" sldId="847"/>
            <ac:picMk id="14" creationId="{8E5E9AC8-27B9-B0D4-70B2-AE3936E438B3}"/>
          </ac:picMkLst>
        </pc:picChg>
        <pc:picChg chg="del">
          <ac:chgData name="Nguyen Chi Son" userId="606856d02e9d83ac" providerId="LiveId" clId="{A20FFAEB-C06C-41C1-801F-38417500390D}" dt="2022-05-14T08:44:21.728" v="6608" actId="478"/>
          <ac:picMkLst>
            <pc:docMk/>
            <pc:sldMk cId="4284804324" sldId="847"/>
            <ac:picMk id="17" creationId="{2CA33DB2-5C67-5EEA-7907-9F1D56B57AAE}"/>
          </ac:picMkLst>
        </pc:picChg>
      </pc:sldChg>
      <pc:sldChg chg="addSp delSp modSp add mod addAnim delAnim modAnim">
        <pc:chgData name="Nguyen Chi Son" userId="606856d02e9d83ac" providerId="LiveId" clId="{A20FFAEB-C06C-41C1-801F-38417500390D}" dt="2022-05-14T14:45:01.173" v="10122"/>
        <pc:sldMkLst>
          <pc:docMk/>
          <pc:sldMk cId="3077750142" sldId="848"/>
        </pc:sldMkLst>
        <pc:spChg chg="mod">
          <ac:chgData name="Nguyen Chi Son" userId="606856d02e9d83ac" providerId="LiveId" clId="{A20FFAEB-C06C-41C1-801F-38417500390D}" dt="2022-05-14T14:34:55.650" v="9971" actId="20577"/>
          <ac:spMkLst>
            <pc:docMk/>
            <pc:sldMk cId="3077750142" sldId="848"/>
            <ac:spMk id="7" creationId="{C710B3F8-E21A-B88C-63BC-63A5A6271176}"/>
          </ac:spMkLst>
        </pc:spChg>
        <pc:spChg chg="add mod">
          <ac:chgData name="Nguyen Chi Son" userId="606856d02e9d83ac" providerId="LiveId" clId="{A20FFAEB-C06C-41C1-801F-38417500390D}" dt="2022-05-14T09:05:17.329" v="8075" actId="571"/>
          <ac:spMkLst>
            <pc:docMk/>
            <pc:sldMk cId="3077750142" sldId="848"/>
            <ac:spMk id="11" creationId="{9E04B86E-3660-4D4C-CF2C-FD4D1CFA8B43}"/>
          </ac:spMkLst>
        </pc:spChg>
        <pc:graphicFrameChg chg="del">
          <ac:chgData name="Nguyen Chi Son" userId="606856d02e9d83ac" providerId="LiveId" clId="{A20FFAEB-C06C-41C1-801F-38417500390D}" dt="2022-05-14T09:02:06.822" v="7950" actId="478"/>
          <ac:graphicFrameMkLst>
            <pc:docMk/>
            <pc:sldMk cId="3077750142" sldId="848"/>
            <ac:graphicFrameMk id="8" creationId="{02E869A1-81BD-3ACF-C858-FE137EE6B7D9}"/>
          </ac:graphicFrameMkLst>
        </pc:graphicFrameChg>
        <pc:graphicFrameChg chg="add del mod">
          <ac:chgData name="Nguyen Chi Son" userId="606856d02e9d83ac" providerId="LiveId" clId="{A20FFAEB-C06C-41C1-801F-38417500390D}" dt="2022-05-14T09:05:53.036" v="8101" actId="478"/>
          <ac:graphicFrameMkLst>
            <pc:docMk/>
            <pc:sldMk cId="3077750142" sldId="848"/>
            <ac:graphicFrameMk id="9" creationId="{8287A551-C328-1063-4AC3-056B98ABDF25}"/>
          </ac:graphicFrameMkLst>
        </pc:graphicFrameChg>
        <pc:graphicFrameChg chg="add del mod">
          <ac:chgData name="Nguyen Chi Son" userId="606856d02e9d83ac" providerId="LiveId" clId="{A20FFAEB-C06C-41C1-801F-38417500390D}" dt="2022-05-14T09:13:42.504" v="8150" actId="478"/>
          <ac:graphicFrameMkLst>
            <pc:docMk/>
            <pc:sldMk cId="3077750142" sldId="848"/>
            <ac:graphicFrameMk id="10" creationId="{CA7129F7-93C4-DC1C-C532-617DF72CF54A}"/>
          </ac:graphicFrameMkLst>
        </pc:graphicFrameChg>
        <pc:graphicFrameChg chg="add mod">
          <ac:chgData name="Nguyen Chi Son" userId="606856d02e9d83ac" providerId="LiveId" clId="{A20FFAEB-C06C-41C1-801F-38417500390D}" dt="2022-05-14T09:05:17.329" v="8075" actId="571"/>
          <ac:graphicFrameMkLst>
            <pc:docMk/>
            <pc:sldMk cId="3077750142" sldId="848"/>
            <ac:graphicFrameMk id="12" creationId="{7DBBB1AA-774E-38E2-D1F2-CC29339C8A10}"/>
          </ac:graphicFrameMkLst>
        </pc:graphicFrameChg>
        <pc:graphicFrameChg chg="add del mod">
          <ac:chgData name="Nguyen Chi Son" userId="606856d02e9d83ac" providerId="LiveId" clId="{A20FFAEB-C06C-41C1-801F-38417500390D}" dt="2022-05-14T09:14:10.534" v="8195" actId="478"/>
          <ac:graphicFrameMkLst>
            <pc:docMk/>
            <pc:sldMk cId="3077750142" sldId="848"/>
            <ac:graphicFrameMk id="13" creationId="{75C6C6E3-FDED-6B43-F7B6-17626531AE43}"/>
          </ac:graphicFrameMkLst>
        </pc:graphicFrameChg>
        <pc:graphicFrameChg chg="add mod">
          <ac:chgData name="Nguyen Chi Son" userId="606856d02e9d83ac" providerId="LiveId" clId="{A20FFAEB-C06C-41C1-801F-38417500390D}" dt="2022-05-14T14:27:53.550" v="9936" actId="1076"/>
          <ac:graphicFrameMkLst>
            <pc:docMk/>
            <pc:sldMk cId="3077750142" sldId="848"/>
            <ac:graphicFrameMk id="14" creationId="{1F58A96B-8CF2-2F7A-4931-063D346D309C}"/>
          </ac:graphicFrameMkLst>
        </pc:graphicFrameChg>
        <pc:graphicFrameChg chg="add del mod">
          <ac:chgData name="Nguyen Chi Son" userId="606856d02e9d83ac" providerId="LiveId" clId="{A20FFAEB-C06C-41C1-801F-38417500390D}" dt="2022-05-14T09:17:28.800" v="8283" actId="478"/>
          <ac:graphicFrameMkLst>
            <pc:docMk/>
            <pc:sldMk cId="3077750142" sldId="848"/>
            <ac:graphicFrameMk id="15" creationId="{7999BFA0-E7FD-785E-1A8A-AD62198A96EC}"/>
          </ac:graphicFrameMkLst>
        </pc:graphicFrameChg>
        <pc:graphicFrameChg chg="add del mod">
          <ac:chgData name="Nguyen Chi Son" userId="606856d02e9d83ac" providerId="LiveId" clId="{A20FFAEB-C06C-41C1-801F-38417500390D}" dt="2022-05-14T09:20:39.867" v="8296" actId="478"/>
          <ac:graphicFrameMkLst>
            <pc:docMk/>
            <pc:sldMk cId="3077750142" sldId="848"/>
            <ac:graphicFrameMk id="16" creationId="{F591A882-213A-D40C-8D4D-D90EF37118FE}"/>
          </ac:graphicFrameMkLst>
        </pc:graphicFrameChg>
        <pc:graphicFrameChg chg="add mod">
          <ac:chgData name="Nguyen Chi Son" userId="606856d02e9d83ac" providerId="LiveId" clId="{A20FFAEB-C06C-41C1-801F-38417500390D}" dt="2022-05-14T14:27:55.622" v="9937" actId="1076"/>
          <ac:graphicFrameMkLst>
            <pc:docMk/>
            <pc:sldMk cId="3077750142" sldId="848"/>
            <ac:graphicFrameMk id="17" creationId="{4E5524C7-92AA-6C68-F65E-0C5B20B21214}"/>
          </ac:graphicFrameMkLst>
        </pc:graphicFrameChg>
        <pc:picChg chg="mod">
          <ac:chgData name="Nguyen Chi Son" userId="606856d02e9d83ac" providerId="LiveId" clId="{A20FFAEB-C06C-41C1-801F-38417500390D}" dt="2022-05-14T09:15:00.935" v="8229" actId="1035"/>
          <ac:picMkLst>
            <pc:docMk/>
            <pc:sldMk cId="3077750142" sldId="848"/>
            <ac:picMk id="4" creationId="{B443117E-F654-98E5-5292-39D48032FF0F}"/>
          </ac:picMkLst>
        </pc:picChg>
      </pc:sldChg>
      <pc:sldChg chg="addSp delSp modSp add mod delAnim modAnim">
        <pc:chgData name="Nguyen Chi Son" userId="606856d02e9d83ac" providerId="LiveId" clId="{A20FFAEB-C06C-41C1-801F-38417500390D}" dt="2022-05-14T14:47:50.948" v="10179"/>
        <pc:sldMkLst>
          <pc:docMk/>
          <pc:sldMk cId="1431900210" sldId="849"/>
        </pc:sldMkLst>
        <pc:spChg chg="add mod">
          <ac:chgData name="Nguyen Chi Son" userId="606856d02e9d83ac" providerId="LiveId" clId="{A20FFAEB-C06C-41C1-801F-38417500390D}" dt="2022-05-14T14:37:32.479" v="10003"/>
          <ac:spMkLst>
            <pc:docMk/>
            <pc:sldMk cId="1431900210" sldId="849"/>
            <ac:spMk id="15" creationId="{34D25703-676C-85C4-AB69-681E9AF61C64}"/>
          </ac:spMkLst>
        </pc:spChg>
        <pc:spChg chg="del mod">
          <ac:chgData name="Nguyen Chi Son" userId="606856d02e9d83ac" providerId="LiveId" clId="{A20FFAEB-C06C-41C1-801F-38417500390D}" dt="2022-05-14T14:37:32.187" v="10002" actId="478"/>
          <ac:spMkLst>
            <pc:docMk/>
            <pc:sldMk cId="1431900210" sldId="849"/>
            <ac:spMk id="18" creationId="{8A56A9B8-D43D-B5DC-C69F-287334BC36D9}"/>
          </ac:spMkLst>
        </pc:spChg>
        <pc:spChg chg="mod">
          <ac:chgData name="Nguyen Chi Son" userId="606856d02e9d83ac" providerId="LiveId" clId="{A20FFAEB-C06C-41C1-801F-38417500390D}" dt="2022-05-14T14:11:59.607" v="9041" actId="122"/>
          <ac:spMkLst>
            <pc:docMk/>
            <pc:sldMk cId="1431900210" sldId="849"/>
            <ac:spMk id="21" creationId="{70DA585C-2526-E1F7-213D-DA7109D5DCDA}"/>
          </ac:spMkLst>
        </pc:spChg>
        <pc:graphicFrameChg chg="add del mod">
          <ac:chgData name="Nguyen Chi Son" userId="606856d02e9d83ac" providerId="LiveId" clId="{A20FFAEB-C06C-41C1-801F-38417500390D}" dt="2022-05-14T14:37:32.187" v="10002" actId="478"/>
          <ac:graphicFrameMkLst>
            <pc:docMk/>
            <pc:sldMk cId="1431900210" sldId="849"/>
            <ac:graphicFrameMk id="10" creationId="{28394190-1918-5852-986E-53C473E4315C}"/>
          </ac:graphicFrameMkLst>
        </pc:graphicFrameChg>
        <pc:graphicFrameChg chg="add del mod">
          <ac:chgData name="Nguyen Chi Son" userId="606856d02e9d83ac" providerId="LiveId" clId="{A20FFAEB-C06C-41C1-801F-38417500390D}" dt="2022-05-14T14:10:54.027" v="8962" actId="478"/>
          <ac:graphicFrameMkLst>
            <pc:docMk/>
            <pc:sldMk cId="1431900210" sldId="849"/>
            <ac:graphicFrameMk id="11" creationId="{889A9CD7-2E48-8816-DCDC-DB0CF7682885}"/>
          </ac:graphicFrameMkLst>
        </pc:graphicFrameChg>
        <pc:graphicFrameChg chg="add del mod">
          <ac:chgData name="Nguyen Chi Son" userId="606856d02e9d83ac" providerId="LiveId" clId="{A20FFAEB-C06C-41C1-801F-38417500390D}" dt="2022-05-14T14:37:32.187" v="10002" actId="478"/>
          <ac:graphicFrameMkLst>
            <pc:docMk/>
            <pc:sldMk cId="1431900210" sldId="849"/>
            <ac:graphicFrameMk id="12" creationId="{3E92CDC4-2BE4-1CC4-F144-7AF7D08A3968}"/>
          </ac:graphicFrameMkLst>
        </pc:graphicFrameChg>
        <pc:graphicFrameChg chg="add mod">
          <ac:chgData name="Nguyen Chi Son" userId="606856d02e9d83ac" providerId="LiveId" clId="{A20FFAEB-C06C-41C1-801F-38417500390D}" dt="2022-05-14T14:12:24.921" v="9047" actId="1076"/>
          <ac:graphicFrameMkLst>
            <pc:docMk/>
            <pc:sldMk cId="1431900210" sldId="849"/>
            <ac:graphicFrameMk id="13" creationId="{F241F17C-8CF2-81ED-DBCF-A468808D989D}"/>
          </ac:graphicFrameMkLst>
        </pc:graphicFrameChg>
        <pc:graphicFrameChg chg="add mod">
          <ac:chgData name="Nguyen Chi Son" userId="606856d02e9d83ac" providerId="LiveId" clId="{A20FFAEB-C06C-41C1-801F-38417500390D}" dt="2022-05-14T14:37:32.479" v="10003"/>
          <ac:graphicFrameMkLst>
            <pc:docMk/>
            <pc:sldMk cId="1431900210" sldId="849"/>
            <ac:graphicFrameMk id="16" creationId="{B59E3266-D6A8-E0E8-3340-3D165D243957}"/>
          </ac:graphicFrameMkLst>
        </pc:graphicFrameChg>
      </pc:sldChg>
      <pc:sldChg chg="addSp delSp modSp add mod delAnim modAnim">
        <pc:chgData name="Nguyen Chi Son" userId="606856d02e9d83ac" providerId="LiveId" clId="{A20FFAEB-C06C-41C1-801F-38417500390D}" dt="2022-05-14T14:47:32.917" v="10175"/>
        <pc:sldMkLst>
          <pc:docMk/>
          <pc:sldMk cId="1020004565" sldId="850"/>
        </pc:sldMkLst>
        <pc:spChg chg="mod">
          <ac:chgData name="Nguyen Chi Son" userId="606856d02e9d83ac" providerId="LiveId" clId="{A20FFAEB-C06C-41C1-801F-38417500390D}" dt="2022-05-14T14:47:27.953" v="10173" actId="20577"/>
          <ac:spMkLst>
            <pc:docMk/>
            <pc:sldMk cId="1020004565" sldId="850"/>
            <ac:spMk id="18" creationId="{8A56A9B8-D43D-B5DC-C69F-287334BC36D9}"/>
          </ac:spMkLst>
        </pc:spChg>
        <pc:spChg chg="mod">
          <ac:chgData name="Nguyen Chi Son" userId="606856d02e9d83ac" providerId="LiveId" clId="{A20FFAEB-C06C-41C1-801F-38417500390D}" dt="2022-05-14T14:12:55.965" v="9062" actId="20577"/>
          <ac:spMkLst>
            <pc:docMk/>
            <pc:sldMk cId="1020004565" sldId="850"/>
            <ac:spMk id="21" creationId="{70DA585C-2526-E1F7-213D-DA7109D5DCDA}"/>
          </ac:spMkLst>
        </pc:spChg>
        <pc:graphicFrameChg chg="del">
          <ac:chgData name="Nguyen Chi Son" userId="606856d02e9d83ac" providerId="LiveId" clId="{A20FFAEB-C06C-41C1-801F-38417500390D}" dt="2022-05-14T14:36:47.033" v="9992" actId="478"/>
          <ac:graphicFrameMkLst>
            <pc:docMk/>
            <pc:sldMk cId="1020004565" sldId="850"/>
            <ac:graphicFrameMk id="10" creationId="{28394190-1918-5852-986E-53C473E4315C}"/>
          </ac:graphicFrameMkLst>
        </pc:graphicFrameChg>
        <pc:graphicFrameChg chg="del mod">
          <ac:chgData name="Nguyen Chi Son" userId="606856d02e9d83ac" providerId="LiveId" clId="{A20FFAEB-C06C-41C1-801F-38417500390D}" dt="2022-05-14T14:47:26.737" v="10172" actId="478"/>
          <ac:graphicFrameMkLst>
            <pc:docMk/>
            <pc:sldMk cId="1020004565" sldId="850"/>
            <ac:graphicFrameMk id="12" creationId="{3E92CDC4-2BE4-1CC4-F144-7AF7D08A3968}"/>
          </ac:graphicFrameMkLst>
        </pc:graphicFrameChg>
        <pc:graphicFrameChg chg="del">
          <ac:chgData name="Nguyen Chi Son" userId="606856d02e9d83ac" providerId="LiveId" clId="{A20FFAEB-C06C-41C1-801F-38417500390D}" dt="2022-05-14T14:12:54.145" v="9060" actId="478"/>
          <ac:graphicFrameMkLst>
            <pc:docMk/>
            <pc:sldMk cId="1020004565" sldId="850"/>
            <ac:graphicFrameMk id="13" creationId="{F241F17C-8CF2-81ED-DBCF-A468808D989D}"/>
          </ac:graphicFrameMkLst>
        </pc:graphicFrameChg>
        <pc:graphicFrameChg chg="add mod">
          <ac:chgData name="Nguyen Chi Son" userId="606856d02e9d83ac" providerId="LiveId" clId="{A20FFAEB-C06C-41C1-801F-38417500390D}" dt="2022-05-14T14:39:47.164" v="10023"/>
          <ac:graphicFrameMkLst>
            <pc:docMk/>
            <pc:sldMk cId="1020004565" sldId="850"/>
            <ac:graphicFrameMk id="15" creationId="{E56A2F56-DB89-BAB3-FB9D-93D9F0187F07}"/>
          </ac:graphicFrameMkLst>
        </pc:graphicFrameChg>
      </pc:sldChg>
      <pc:sldChg chg="modSp add del mod">
        <pc:chgData name="Nguyen Chi Son" userId="606856d02e9d83ac" providerId="LiveId" clId="{A20FFAEB-C06C-41C1-801F-38417500390D}" dt="2022-05-14T14:10:15.981" v="8906" actId="47"/>
        <pc:sldMkLst>
          <pc:docMk/>
          <pc:sldMk cId="3813959500" sldId="850"/>
        </pc:sldMkLst>
        <pc:spChg chg="mod">
          <ac:chgData name="Nguyen Chi Son" userId="606856d02e9d83ac" providerId="LiveId" clId="{A20FFAEB-C06C-41C1-801F-38417500390D}" dt="2022-05-14T14:10:11.244" v="8905" actId="20577"/>
          <ac:spMkLst>
            <pc:docMk/>
            <pc:sldMk cId="3813959500" sldId="850"/>
            <ac:spMk id="18" creationId="{8A56A9B8-D43D-B5DC-C69F-287334BC36D9}"/>
          </ac:spMkLst>
        </pc:spChg>
        <pc:graphicFrameChg chg="mod">
          <ac:chgData name="Nguyen Chi Son" userId="606856d02e9d83ac" providerId="LiveId" clId="{A20FFAEB-C06C-41C1-801F-38417500390D}" dt="2022-05-14T14:10:02.264" v="8902" actId="1076"/>
          <ac:graphicFrameMkLst>
            <pc:docMk/>
            <pc:sldMk cId="3813959500" sldId="850"/>
            <ac:graphicFrameMk id="10" creationId="{28394190-1918-5852-986E-53C473E4315C}"/>
          </ac:graphicFrameMkLst>
        </pc:graphicFrameChg>
      </pc:sldChg>
      <pc:sldChg chg="delSp modSp add mod delAnim modAnim">
        <pc:chgData name="Nguyen Chi Son" userId="606856d02e9d83ac" providerId="LiveId" clId="{A20FFAEB-C06C-41C1-801F-38417500390D}" dt="2022-05-14T14:48:10.092" v="10184"/>
        <pc:sldMkLst>
          <pc:docMk/>
          <pc:sldMk cId="2949126800" sldId="851"/>
        </pc:sldMkLst>
        <pc:spChg chg="mod">
          <ac:chgData name="Nguyen Chi Son" userId="606856d02e9d83ac" providerId="LiveId" clId="{A20FFAEB-C06C-41C1-801F-38417500390D}" dt="2022-05-14T14:40:26.065" v="10036" actId="20577"/>
          <ac:spMkLst>
            <pc:docMk/>
            <pc:sldMk cId="2949126800" sldId="851"/>
            <ac:spMk id="18" creationId="{8A56A9B8-D43D-B5DC-C69F-287334BC36D9}"/>
          </ac:spMkLst>
        </pc:spChg>
        <pc:spChg chg="mod">
          <ac:chgData name="Nguyen Chi Son" userId="606856d02e9d83ac" providerId="LiveId" clId="{A20FFAEB-C06C-41C1-801F-38417500390D}" dt="2022-05-14T14:40:34.309" v="10039" actId="20577"/>
          <ac:spMkLst>
            <pc:docMk/>
            <pc:sldMk cId="2949126800" sldId="851"/>
            <ac:spMk id="21" creationId="{70DA585C-2526-E1F7-213D-DA7109D5DCDA}"/>
          </ac:spMkLst>
        </pc:spChg>
        <pc:graphicFrameChg chg="del">
          <ac:chgData name="Nguyen Chi Son" userId="606856d02e9d83ac" providerId="LiveId" clId="{A20FFAEB-C06C-41C1-801F-38417500390D}" dt="2022-05-14T14:14:42.466" v="9162" actId="478"/>
          <ac:graphicFrameMkLst>
            <pc:docMk/>
            <pc:sldMk cId="2949126800" sldId="851"/>
            <ac:graphicFrameMk id="10" creationId="{28394190-1918-5852-986E-53C473E4315C}"/>
          </ac:graphicFrameMkLst>
        </pc:graphicFrameChg>
        <pc:graphicFrameChg chg="del">
          <ac:chgData name="Nguyen Chi Son" userId="606856d02e9d83ac" providerId="LiveId" clId="{A20FFAEB-C06C-41C1-801F-38417500390D}" dt="2022-05-14T14:14:41.925" v="9161" actId="478"/>
          <ac:graphicFrameMkLst>
            <pc:docMk/>
            <pc:sldMk cId="2949126800" sldId="851"/>
            <ac:graphicFrameMk id="12" creationId="{3E92CDC4-2BE4-1CC4-F144-7AF7D08A3968}"/>
          </ac:graphicFrameMkLst>
        </pc:graphicFrameChg>
        <pc:graphicFrameChg chg="del">
          <ac:chgData name="Nguyen Chi Son" userId="606856d02e9d83ac" providerId="LiveId" clId="{A20FFAEB-C06C-41C1-801F-38417500390D}" dt="2022-05-14T14:15:25.855" v="9400" actId="478"/>
          <ac:graphicFrameMkLst>
            <pc:docMk/>
            <pc:sldMk cId="2949126800" sldId="851"/>
            <ac:graphicFrameMk id="13" creationId="{F241F17C-8CF2-81ED-DBCF-A468808D989D}"/>
          </ac:graphicFrameMkLst>
        </pc:graphicFrameChg>
      </pc:sldChg>
      <pc:sldChg chg="addSp delSp modSp add del mod delAnim modAnim">
        <pc:chgData name="Nguyen Chi Son" userId="606856d02e9d83ac" providerId="LiveId" clId="{A20FFAEB-C06C-41C1-801F-38417500390D}" dt="2022-05-14T14:40:36.086" v="10040" actId="47"/>
        <pc:sldMkLst>
          <pc:docMk/>
          <pc:sldMk cId="194955580" sldId="852"/>
        </pc:sldMkLst>
        <pc:spChg chg="mod">
          <ac:chgData name="Nguyen Chi Son" userId="606856d02e9d83ac" providerId="LiveId" clId="{A20FFAEB-C06C-41C1-801F-38417500390D}" dt="2022-05-14T14:40:12.670" v="10030" actId="122"/>
          <ac:spMkLst>
            <pc:docMk/>
            <pc:sldMk cId="194955580" sldId="852"/>
            <ac:spMk id="18" creationId="{8A56A9B8-D43D-B5DC-C69F-287334BC36D9}"/>
          </ac:spMkLst>
        </pc:spChg>
        <pc:spChg chg="mod">
          <ac:chgData name="Nguyen Chi Son" userId="606856d02e9d83ac" providerId="LiveId" clId="{A20FFAEB-C06C-41C1-801F-38417500390D}" dt="2022-05-14T14:40:16.734" v="10033" actId="122"/>
          <ac:spMkLst>
            <pc:docMk/>
            <pc:sldMk cId="194955580" sldId="852"/>
            <ac:spMk id="21" creationId="{70DA585C-2526-E1F7-213D-DA7109D5DCDA}"/>
          </ac:spMkLst>
        </pc:spChg>
        <pc:graphicFrameChg chg="add del mod">
          <ac:chgData name="Nguyen Chi Son" userId="606856d02e9d83ac" providerId="LiveId" clId="{A20FFAEB-C06C-41C1-801F-38417500390D}" dt="2022-05-14T14:40:07.651" v="10027" actId="478"/>
          <ac:graphicFrameMkLst>
            <pc:docMk/>
            <pc:sldMk cId="194955580" sldId="852"/>
            <ac:graphicFrameMk id="10" creationId="{F2147AC6-6ACF-0E77-7AD5-47A47CBE73F3}"/>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1" creationId="{1BDC9A82-90E8-7FA4-114C-7A49F82521B9}"/>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2" creationId="{29031C5C-6B88-AAB1-46A3-3985F4966120}"/>
          </ac:graphicFrameMkLst>
        </pc:graphicFrameChg>
        <pc:graphicFrameChg chg="add del mod">
          <ac:chgData name="Nguyen Chi Son" userId="606856d02e9d83ac" providerId="LiveId" clId="{A20FFAEB-C06C-41C1-801F-38417500390D}" dt="2022-05-14T14:40:13.582" v="10031" actId="478"/>
          <ac:graphicFrameMkLst>
            <pc:docMk/>
            <pc:sldMk cId="194955580" sldId="852"/>
            <ac:graphicFrameMk id="13" creationId="{1A0366D2-A0B8-A54B-60F1-920C4700A3C3}"/>
          </ac:graphicFrameMkLst>
        </pc:graphicFrameChg>
      </pc:sldChg>
      <pc:sldChg chg="addSp modSp add mod modAnim">
        <pc:chgData name="Nguyen Chi Son" userId="606856d02e9d83ac" providerId="LiveId" clId="{A20FFAEB-C06C-41C1-801F-38417500390D}" dt="2022-05-14T14:48:21.604" v="10186"/>
        <pc:sldMkLst>
          <pc:docMk/>
          <pc:sldMk cId="1922622774" sldId="853"/>
        </pc:sldMkLst>
        <pc:spChg chg="mod">
          <ac:chgData name="Nguyen Chi Son" userId="606856d02e9d83ac" providerId="LiveId" clId="{A20FFAEB-C06C-41C1-801F-38417500390D}" dt="2022-05-14T14:40:39.792" v="10041" actId="20577"/>
          <ac:spMkLst>
            <pc:docMk/>
            <pc:sldMk cId="1922622774" sldId="853"/>
            <ac:spMk id="18" creationId="{8A56A9B8-D43D-B5DC-C69F-287334BC36D9}"/>
          </ac:spMkLst>
        </pc:spChg>
        <pc:spChg chg="mod">
          <ac:chgData name="Nguyen Chi Son" userId="606856d02e9d83ac" providerId="LiveId" clId="{A20FFAEB-C06C-41C1-801F-38417500390D}" dt="2022-05-14T14:40:45.722" v="10046" actId="6549"/>
          <ac:spMkLst>
            <pc:docMk/>
            <pc:sldMk cId="1922622774" sldId="853"/>
            <ac:spMk id="21" creationId="{70DA585C-2526-E1F7-213D-DA7109D5DCDA}"/>
          </ac:spMkLst>
        </pc:spChg>
        <pc:graphicFrameChg chg="mod">
          <ac:chgData name="Nguyen Chi Son" userId="606856d02e9d83ac" providerId="LiveId" clId="{A20FFAEB-C06C-41C1-801F-38417500390D}" dt="2022-05-14T14:41:03.041" v="10056" actId="1036"/>
          <ac:graphicFrameMkLst>
            <pc:docMk/>
            <pc:sldMk cId="1922622774" sldId="853"/>
            <ac:graphicFrameMk id="10" creationId="{F2147AC6-6ACF-0E77-7AD5-47A47CBE73F3}"/>
          </ac:graphicFrameMkLst>
        </pc:graphicFrameChg>
        <pc:graphicFrameChg chg="mod">
          <ac:chgData name="Nguyen Chi Son" userId="606856d02e9d83ac" providerId="LiveId" clId="{A20FFAEB-C06C-41C1-801F-38417500390D}" dt="2022-05-14T14:41:21.151" v="10063" actId="1076"/>
          <ac:graphicFrameMkLst>
            <pc:docMk/>
            <pc:sldMk cId="1922622774" sldId="853"/>
            <ac:graphicFrameMk id="11" creationId="{1BDC9A82-90E8-7FA4-114C-7A49F82521B9}"/>
          </ac:graphicFrameMkLst>
        </pc:graphicFrameChg>
        <pc:graphicFrameChg chg="mod">
          <ac:chgData name="Nguyen Chi Son" userId="606856d02e9d83ac" providerId="LiveId" clId="{A20FFAEB-C06C-41C1-801F-38417500390D}" dt="2022-05-14T14:41:22.359" v="10064" actId="1076"/>
          <ac:graphicFrameMkLst>
            <pc:docMk/>
            <pc:sldMk cId="1922622774" sldId="853"/>
            <ac:graphicFrameMk id="12" creationId="{29031C5C-6B88-AAB1-46A3-3985F4966120}"/>
          </ac:graphicFrameMkLst>
        </pc:graphicFrameChg>
        <pc:graphicFrameChg chg="mod">
          <ac:chgData name="Nguyen Chi Son" userId="606856d02e9d83ac" providerId="LiveId" clId="{A20FFAEB-C06C-41C1-801F-38417500390D}" dt="2022-05-14T14:42:20.915" v="10073"/>
          <ac:graphicFrameMkLst>
            <pc:docMk/>
            <pc:sldMk cId="1922622774" sldId="853"/>
            <ac:graphicFrameMk id="13" creationId="{1A0366D2-A0B8-A54B-60F1-920C4700A3C3}"/>
          </ac:graphicFrameMkLst>
        </pc:graphicFrameChg>
        <pc:cxnChg chg="add mod">
          <ac:chgData name="Nguyen Chi Son" userId="606856d02e9d83ac" providerId="LiveId" clId="{A20FFAEB-C06C-41C1-801F-38417500390D}" dt="2022-05-14T14:41:54.863" v="10071" actId="14100"/>
          <ac:cxnSpMkLst>
            <pc:docMk/>
            <pc:sldMk cId="1922622774" sldId="853"/>
            <ac:cxnSpMk id="3" creationId="{92C65C49-75A6-D2A9-08E9-14DDF3E4EAF4}"/>
          </ac:cxnSpMkLst>
        </pc:cxnChg>
        <pc:cxnChg chg="add mod">
          <ac:chgData name="Nguyen Chi Son" userId="606856d02e9d83ac" providerId="LiveId" clId="{A20FFAEB-C06C-41C1-801F-38417500390D}" dt="2022-05-14T14:41:51.992" v="10070" actId="14100"/>
          <ac:cxnSpMkLst>
            <pc:docMk/>
            <pc:sldMk cId="1922622774" sldId="853"/>
            <ac:cxnSpMk id="15" creationId="{3704C9B4-2A75-9AA4-0372-1808E7DF435E}"/>
          </ac:cxnSpMkLst>
        </pc:cxnChg>
      </pc:sldChg>
    </pc:docChg>
  </pc:docChgLst>
  <pc:docChgLst>
    <pc:chgData name="Nguyen Chi Son" userId="606856d02e9d83ac" providerId="LiveId" clId="{D20242F0-AA47-435F-A548-56B78DEB68A9}"/>
    <pc:docChg chg="undo custSel addSld delSld modSld sldOrd">
      <pc:chgData name="Nguyen Chi Son" userId="606856d02e9d83ac" providerId="LiveId" clId="{D20242F0-AA47-435F-A548-56B78DEB68A9}" dt="2022-05-20T11:15:59" v="7065"/>
      <pc:docMkLst>
        <pc:docMk/>
      </pc:docMkLst>
      <pc:sldChg chg="modSp mod">
        <pc:chgData name="Nguyen Chi Son" userId="606856d02e9d83ac" providerId="LiveId" clId="{D20242F0-AA47-435F-A548-56B78DEB68A9}" dt="2022-05-20T07:21:44.993" v="30" actId="20577"/>
        <pc:sldMkLst>
          <pc:docMk/>
          <pc:sldMk cId="2922349590" sldId="256"/>
        </pc:sldMkLst>
        <pc:spChg chg="mod">
          <ac:chgData name="Nguyen Chi Son" userId="606856d02e9d83ac" providerId="LiveId" clId="{D20242F0-AA47-435F-A548-56B78DEB68A9}" dt="2022-05-20T07:21:44.993" v="30" actId="20577"/>
          <ac:spMkLst>
            <pc:docMk/>
            <pc:sldMk cId="2922349590" sldId="256"/>
            <ac:spMk id="136" creationId="{C574B640-0199-463F-87CA-8E3956B46E10}"/>
          </ac:spMkLst>
        </pc:spChg>
      </pc:sldChg>
      <pc:sldChg chg="modSp mod">
        <pc:chgData name="Nguyen Chi Son" userId="606856d02e9d83ac" providerId="LiveId" clId="{D20242F0-AA47-435F-A548-56B78DEB68A9}" dt="2022-05-20T07:35:50.186" v="1409" actId="20577"/>
        <pc:sldMkLst>
          <pc:docMk/>
          <pc:sldMk cId="3319126272" sldId="622"/>
        </pc:sldMkLst>
        <pc:spChg chg="mod">
          <ac:chgData name="Nguyen Chi Son" userId="606856d02e9d83ac" providerId="LiveId" clId="{D20242F0-AA47-435F-A548-56B78DEB68A9}" dt="2022-05-20T07:35:50.186" v="1409" actId="20577"/>
          <ac:spMkLst>
            <pc:docMk/>
            <pc:sldMk cId="3319126272" sldId="622"/>
            <ac:spMk id="2" creationId="{DAF08EC2-5D0D-48D9-855C-A59C0E5ED55B}"/>
          </ac:spMkLst>
        </pc:spChg>
      </pc:sldChg>
      <pc:sldChg chg="modSp mod">
        <pc:chgData name="Nguyen Chi Son" userId="606856d02e9d83ac" providerId="LiveId" clId="{D20242F0-AA47-435F-A548-56B78DEB68A9}" dt="2022-05-20T07:21:54.868" v="56" actId="20577"/>
        <pc:sldMkLst>
          <pc:docMk/>
          <pc:sldMk cId="1033004166" sldId="675"/>
        </pc:sldMkLst>
        <pc:spChg chg="mod">
          <ac:chgData name="Nguyen Chi Son" userId="606856d02e9d83ac" providerId="LiveId" clId="{D20242F0-AA47-435F-A548-56B78DEB68A9}" dt="2022-05-20T07:21:54.868" v="56" actId="20577"/>
          <ac:spMkLst>
            <pc:docMk/>
            <pc:sldMk cId="1033004166" sldId="675"/>
            <ac:spMk id="2" creationId="{DAF08EC2-5D0D-48D9-855C-A59C0E5ED55B}"/>
          </ac:spMkLst>
        </pc:spChg>
      </pc:sldChg>
      <pc:sldChg chg="addSp delSp modSp mod">
        <pc:chgData name="Nguyen Chi Son" userId="606856d02e9d83ac" providerId="LiveId" clId="{D20242F0-AA47-435F-A548-56B78DEB68A9}" dt="2022-05-20T07:45:32.337" v="1594" actId="1076"/>
        <pc:sldMkLst>
          <pc:docMk/>
          <pc:sldMk cId="3014091475" sldId="782"/>
        </pc:sldMkLst>
        <pc:spChg chg="mod">
          <ac:chgData name="Nguyen Chi Son" userId="606856d02e9d83ac" providerId="LiveId" clId="{D20242F0-AA47-435F-A548-56B78DEB68A9}" dt="2022-05-20T07:36:47.025" v="1587" actId="20577"/>
          <ac:spMkLst>
            <pc:docMk/>
            <pc:sldMk cId="3014091475" sldId="782"/>
            <ac:spMk id="2" creationId="{BA8A6260-CA4B-46A9-A06E-C71EE59E6992}"/>
          </ac:spMkLst>
        </pc:spChg>
        <pc:spChg chg="del">
          <ac:chgData name="Nguyen Chi Son" userId="606856d02e9d83ac" providerId="LiveId" clId="{D20242F0-AA47-435F-A548-56B78DEB68A9}" dt="2022-05-20T07:45:29.876" v="1593" actId="478"/>
          <ac:spMkLst>
            <pc:docMk/>
            <pc:sldMk cId="3014091475" sldId="782"/>
            <ac:spMk id="8" creationId="{C7D0BECE-FA04-2CAB-BF44-2E1DB7B0E0D5}"/>
          </ac:spMkLst>
        </pc:spChg>
        <pc:picChg chg="del">
          <ac:chgData name="Nguyen Chi Son" userId="606856d02e9d83ac" providerId="LiveId" clId="{D20242F0-AA47-435F-A548-56B78DEB68A9}" dt="2022-05-20T07:35:54.028" v="1410" actId="478"/>
          <ac:picMkLst>
            <pc:docMk/>
            <pc:sldMk cId="3014091475" sldId="782"/>
            <ac:picMk id="4" creationId="{A16CABB9-43CF-08BC-83CC-8C0879867248}"/>
          </ac:picMkLst>
        </pc:picChg>
        <pc:picChg chg="add mod">
          <ac:chgData name="Nguyen Chi Son" userId="606856d02e9d83ac" providerId="LiveId" clId="{D20242F0-AA47-435F-A548-56B78DEB68A9}" dt="2022-05-20T07:45:32.337" v="1594" actId="1076"/>
          <ac:picMkLst>
            <pc:docMk/>
            <pc:sldMk cId="3014091475" sldId="782"/>
            <ac:picMk id="5" creationId="{AA4208F4-211A-0DCD-2D56-84326C70DC42}"/>
          </ac:picMkLst>
        </pc:picChg>
        <pc:picChg chg="del">
          <ac:chgData name="Nguyen Chi Son" userId="606856d02e9d83ac" providerId="LiveId" clId="{D20242F0-AA47-435F-A548-56B78DEB68A9}" dt="2022-05-20T07:35:54.028" v="1410" actId="478"/>
          <ac:picMkLst>
            <pc:docMk/>
            <pc:sldMk cId="3014091475" sldId="782"/>
            <ac:picMk id="6" creationId="{60F7CAA7-EDDF-C5BA-38B8-EB76EB41D887}"/>
          </ac:picMkLst>
        </pc:picChg>
        <pc:picChg chg="del">
          <ac:chgData name="Nguyen Chi Son" userId="606856d02e9d83ac" providerId="LiveId" clId="{D20242F0-AA47-435F-A548-56B78DEB68A9}" dt="2022-05-20T07:35:54.028" v="1410" actId="478"/>
          <ac:picMkLst>
            <pc:docMk/>
            <pc:sldMk cId="3014091475" sldId="782"/>
            <ac:picMk id="11" creationId="{F9DC9CA3-F792-92CC-F1AD-D02FB43AACD0}"/>
          </ac:picMkLst>
        </pc:picChg>
      </pc:sldChg>
      <pc:sldChg chg="addSp delSp modSp mod">
        <pc:chgData name="Nguyen Chi Son" userId="606856d02e9d83ac" providerId="LiveId" clId="{D20242F0-AA47-435F-A548-56B78DEB68A9}" dt="2022-05-20T07:32:08.282" v="639" actId="1076"/>
        <pc:sldMkLst>
          <pc:docMk/>
          <pc:sldMk cId="4090454743" sldId="854"/>
        </pc:sldMkLst>
        <pc:spChg chg="mod">
          <ac:chgData name="Nguyen Chi Son" userId="606856d02e9d83ac" providerId="LiveId" clId="{D20242F0-AA47-435F-A548-56B78DEB68A9}" dt="2022-05-20T07:32:01.011" v="638" actId="58"/>
          <ac:spMkLst>
            <pc:docMk/>
            <pc:sldMk cId="4090454743" sldId="854"/>
            <ac:spMk id="2" creationId="{BA8A6260-CA4B-46A9-A06E-C71EE59E6992}"/>
          </ac:spMkLst>
        </pc:spChg>
        <pc:spChg chg="del mod">
          <ac:chgData name="Nguyen Chi Son" userId="606856d02e9d83ac" providerId="LiveId" clId="{D20242F0-AA47-435F-A548-56B78DEB68A9}" dt="2022-05-20T07:31:55.629" v="637" actId="478"/>
          <ac:spMkLst>
            <pc:docMk/>
            <pc:sldMk cId="4090454743" sldId="854"/>
            <ac:spMk id="15" creationId="{AC426AE2-7F47-0E3D-BB54-38C12BD20D73}"/>
          </ac:spMkLst>
        </pc:spChg>
        <pc:graphicFrameChg chg="del">
          <ac:chgData name="Nguyen Chi Son" userId="606856d02e9d83ac" providerId="LiveId" clId="{D20242F0-AA47-435F-A548-56B78DEB68A9}" dt="2022-05-20T07:31:41.982" v="635" actId="478"/>
          <ac:graphicFrameMkLst>
            <pc:docMk/>
            <pc:sldMk cId="4090454743" sldId="854"/>
            <ac:graphicFrameMk id="9" creationId="{786A72E9-F6BF-1EB6-4466-D8522AC66303}"/>
          </ac:graphicFrameMkLst>
        </pc:graphicFrameChg>
        <pc:graphicFrameChg chg="mod">
          <ac:chgData name="Nguyen Chi Son" userId="606856d02e9d83ac" providerId="LiveId" clId="{D20242F0-AA47-435F-A548-56B78DEB68A9}" dt="2022-05-20T07:32:08.282" v="639" actId="1076"/>
          <ac:graphicFrameMkLst>
            <pc:docMk/>
            <pc:sldMk cId="4090454743" sldId="854"/>
            <ac:graphicFrameMk id="12" creationId="{84185084-70EC-EBD8-5111-9144DBB85E1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6" creationId="{D483CCB7-4CCA-0032-63B9-7342789D705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7" creationId="{E63F3566-614F-4B24-14CC-8CC106DA0952}"/>
          </ac:graphicFrameMkLst>
        </pc:graphicFrameChg>
        <pc:picChg chg="del">
          <ac:chgData name="Nguyen Chi Son" userId="606856d02e9d83ac" providerId="LiveId" clId="{D20242F0-AA47-435F-A548-56B78DEB68A9}" dt="2022-05-20T07:21:58.780" v="57" actId="478"/>
          <ac:picMkLst>
            <pc:docMk/>
            <pc:sldMk cId="4090454743" sldId="854"/>
            <ac:picMk id="4" creationId="{CFEB2FE8-E1C7-BE0B-DBD7-6166589FCDF8}"/>
          </ac:picMkLst>
        </pc:picChg>
        <pc:picChg chg="add del mod ord">
          <ac:chgData name="Nguyen Chi Son" userId="606856d02e9d83ac" providerId="LiveId" clId="{D20242F0-AA47-435F-A548-56B78DEB68A9}" dt="2022-05-20T07:26:48.193" v="380" actId="478"/>
          <ac:picMkLst>
            <pc:docMk/>
            <pc:sldMk cId="4090454743" sldId="854"/>
            <ac:picMk id="5" creationId="{0222BEBE-68D7-E564-D503-A090F9B777F7}"/>
          </ac:picMkLst>
        </pc:picChg>
        <pc:picChg chg="add mod ord">
          <ac:chgData name="Nguyen Chi Son" userId="606856d02e9d83ac" providerId="LiveId" clId="{D20242F0-AA47-435F-A548-56B78DEB68A9}" dt="2022-05-20T07:32:08.282" v="639" actId="1076"/>
          <ac:picMkLst>
            <pc:docMk/>
            <pc:sldMk cId="4090454743" sldId="854"/>
            <ac:picMk id="8" creationId="{27D8CBAF-A2BC-C6D2-221A-47A267564E4C}"/>
          </ac:picMkLst>
        </pc:picChg>
        <pc:cxnChg chg="mod">
          <ac:chgData name="Nguyen Chi Son" userId="606856d02e9d83ac" providerId="LiveId" clId="{D20242F0-AA47-435F-A548-56B78DEB68A9}" dt="2022-05-20T07:32:08.282" v="639" actId="1076"/>
          <ac:cxnSpMkLst>
            <pc:docMk/>
            <pc:sldMk cId="4090454743" sldId="854"/>
            <ac:cxnSpMk id="11" creationId="{7C222C8C-65D6-D4BC-393F-FE48AF9AD69A}"/>
          </ac:cxnSpMkLst>
        </pc:cxnChg>
        <pc:cxnChg chg="add mod">
          <ac:chgData name="Nguyen Chi Son" userId="606856d02e9d83ac" providerId="LiveId" clId="{D20242F0-AA47-435F-A548-56B78DEB68A9}" dt="2022-05-20T07:32:08.282" v="639" actId="1076"/>
          <ac:cxnSpMkLst>
            <pc:docMk/>
            <pc:sldMk cId="4090454743" sldId="854"/>
            <ac:cxnSpMk id="14" creationId="{7C35BDA8-ACA2-295E-15FC-6EEA918DD5D7}"/>
          </ac:cxnSpMkLst>
        </pc:cxnChg>
      </pc:sldChg>
      <pc:sldChg chg="del">
        <pc:chgData name="Nguyen Chi Son" userId="606856d02e9d83ac" providerId="LiveId" clId="{D20242F0-AA47-435F-A548-56B78DEB68A9}" dt="2022-05-20T11:14:21.667" v="7043" actId="47"/>
        <pc:sldMkLst>
          <pc:docMk/>
          <pc:sldMk cId="388516391" sldId="865"/>
        </pc:sldMkLst>
      </pc:sldChg>
      <pc:sldChg chg="del">
        <pc:chgData name="Nguyen Chi Son" userId="606856d02e9d83ac" providerId="LiveId" clId="{D20242F0-AA47-435F-A548-56B78DEB68A9}" dt="2022-05-20T11:14:21.667" v="7043" actId="47"/>
        <pc:sldMkLst>
          <pc:docMk/>
          <pc:sldMk cId="3000388248" sldId="867"/>
        </pc:sldMkLst>
      </pc:sldChg>
      <pc:sldChg chg="del">
        <pc:chgData name="Nguyen Chi Son" userId="606856d02e9d83ac" providerId="LiveId" clId="{D20242F0-AA47-435F-A548-56B78DEB68A9}" dt="2022-05-20T11:14:21.667" v="7043" actId="47"/>
        <pc:sldMkLst>
          <pc:docMk/>
          <pc:sldMk cId="2384085377" sldId="868"/>
        </pc:sldMkLst>
      </pc:sldChg>
      <pc:sldChg chg="del">
        <pc:chgData name="Nguyen Chi Son" userId="606856d02e9d83ac" providerId="LiveId" clId="{D20242F0-AA47-435F-A548-56B78DEB68A9}" dt="2022-05-20T07:32:14.713" v="640" actId="47"/>
        <pc:sldMkLst>
          <pc:docMk/>
          <pc:sldMk cId="548628740" sldId="869"/>
        </pc:sldMkLst>
      </pc:sldChg>
      <pc:sldChg chg="del">
        <pc:chgData name="Nguyen Chi Son" userId="606856d02e9d83ac" providerId="LiveId" clId="{D20242F0-AA47-435F-A548-56B78DEB68A9}" dt="2022-05-20T07:32:14.713" v="640" actId="47"/>
        <pc:sldMkLst>
          <pc:docMk/>
          <pc:sldMk cId="121935262" sldId="870"/>
        </pc:sldMkLst>
      </pc:sldChg>
      <pc:sldChg chg="delSp modSp mod delAnim modAnim">
        <pc:chgData name="Nguyen Chi Son" userId="606856d02e9d83ac" providerId="LiveId" clId="{D20242F0-AA47-435F-A548-56B78DEB68A9}" dt="2022-05-20T07:34:34.868" v="1377" actId="1036"/>
        <pc:sldMkLst>
          <pc:docMk/>
          <pc:sldMk cId="3086765662" sldId="871"/>
        </pc:sldMkLst>
        <pc:spChg chg="mod">
          <ac:chgData name="Nguyen Chi Son" userId="606856d02e9d83ac" providerId="LiveId" clId="{D20242F0-AA47-435F-A548-56B78DEB68A9}" dt="2022-05-20T07:34:31.767" v="1357" actId="20577"/>
          <ac:spMkLst>
            <pc:docMk/>
            <pc:sldMk cId="3086765662" sldId="871"/>
            <ac:spMk id="19" creationId="{9C339D16-68E4-43C4-A62E-D0146138D23B}"/>
          </ac:spMkLst>
        </pc:spChg>
        <pc:spChg chg="mod">
          <ac:chgData name="Nguyen Chi Son" userId="606856d02e9d83ac" providerId="LiveId" clId="{D20242F0-AA47-435F-A548-56B78DEB68A9}" dt="2022-05-20T07:34:34.868" v="1377" actId="1036"/>
          <ac:spMkLst>
            <pc:docMk/>
            <pc:sldMk cId="3086765662" sldId="871"/>
            <ac:spMk id="20" creationId="{AA812A8D-1184-096F-7DA1-2E4382EF0D68}"/>
          </ac:spMkLst>
        </pc:spChg>
        <pc:spChg chg="mod">
          <ac:chgData name="Nguyen Chi Son" userId="606856d02e9d83ac" providerId="LiveId" clId="{D20242F0-AA47-435F-A548-56B78DEB68A9}" dt="2022-05-20T07:34:34.868" v="1377" actId="1036"/>
          <ac:spMkLst>
            <pc:docMk/>
            <pc:sldMk cId="3086765662" sldId="871"/>
            <ac:spMk id="21" creationId="{F9E2EBBC-7647-CD87-6AB5-DE097EE238A8}"/>
          </ac:spMkLst>
        </pc:spChg>
        <pc:graphicFrameChg chg="del">
          <ac:chgData name="Nguyen Chi Son" userId="606856d02e9d83ac" providerId="LiveId" clId="{D20242F0-AA47-435F-A548-56B78DEB68A9}" dt="2022-05-20T07:34:16.855" v="1336" actId="478"/>
          <ac:graphicFrameMkLst>
            <pc:docMk/>
            <pc:sldMk cId="3086765662" sldId="871"/>
            <ac:graphicFrameMk id="24" creationId="{FB77BF19-5456-3FB6-0AC9-F7B29C2DD414}"/>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1" creationId="{7AA107CF-5F38-FD52-B990-E350F2B8460F}"/>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2" creationId="{3682FE58-4F65-EB3D-1458-5241F0B40E17}"/>
          </ac:graphicFrameMkLst>
        </pc:graphicFrameChg>
        <pc:picChg chg="del">
          <ac:chgData name="Nguyen Chi Son" userId="606856d02e9d83ac" providerId="LiveId" clId="{D20242F0-AA47-435F-A548-56B78DEB68A9}" dt="2022-05-20T07:32:16.348" v="641" actId="478"/>
          <ac:picMkLst>
            <pc:docMk/>
            <pc:sldMk cId="3086765662" sldId="871"/>
            <ac:picMk id="3" creationId="{37DE4E77-E0D6-0EB9-3EE8-CBFBA1F2BE9D}"/>
          </ac:picMkLst>
        </pc:picChg>
        <pc:cxnChg chg="del">
          <ac:chgData name="Nguyen Chi Son" userId="606856d02e9d83ac" providerId="LiveId" clId="{D20242F0-AA47-435F-A548-56B78DEB68A9}" dt="2022-05-20T07:32:17.383" v="642" actId="478"/>
          <ac:cxnSpMkLst>
            <pc:docMk/>
            <pc:sldMk cId="3086765662" sldId="871"/>
            <ac:cxnSpMk id="25" creationId="{50F89B79-5515-1DB3-1208-7C9041CA80AF}"/>
          </ac:cxnSpMkLst>
        </pc:cxnChg>
        <pc:cxnChg chg="del">
          <ac:chgData name="Nguyen Chi Son" userId="606856d02e9d83ac" providerId="LiveId" clId="{D20242F0-AA47-435F-A548-56B78DEB68A9}" dt="2022-05-20T07:32:17.383" v="642" actId="478"/>
          <ac:cxnSpMkLst>
            <pc:docMk/>
            <pc:sldMk cId="3086765662" sldId="871"/>
            <ac:cxnSpMk id="30" creationId="{E7CD332A-0A42-4E64-8C45-6AAE8A8332DD}"/>
          </ac:cxnSpMkLst>
        </pc:cxnChg>
      </pc:sldChg>
      <pc:sldChg chg="del">
        <pc:chgData name="Nguyen Chi Son" userId="606856d02e9d83ac" providerId="LiveId" clId="{D20242F0-AA47-435F-A548-56B78DEB68A9}" dt="2022-05-20T07:35:45.265" v="1378" actId="47"/>
        <pc:sldMkLst>
          <pc:docMk/>
          <pc:sldMk cId="1648170604" sldId="872"/>
        </pc:sldMkLst>
      </pc:sldChg>
      <pc:sldChg chg="addSp delSp modSp add mod modAnim">
        <pc:chgData name="Nguyen Chi Son" userId="606856d02e9d83ac" providerId="LiveId" clId="{D20242F0-AA47-435F-A548-56B78DEB68A9}" dt="2022-05-20T11:14:34.510" v="7044"/>
        <pc:sldMkLst>
          <pc:docMk/>
          <pc:sldMk cId="2506950628" sldId="872"/>
        </pc:sldMkLst>
        <pc:spChg chg="mod">
          <ac:chgData name="Nguyen Chi Son" userId="606856d02e9d83ac" providerId="LiveId" clId="{D20242F0-AA47-435F-A548-56B78DEB68A9}" dt="2022-05-20T07:45:57.268" v="1705" actId="20577"/>
          <ac:spMkLst>
            <pc:docMk/>
            <pc:sldMk cId="2506950628" sldId="872"/>
            <ac:spMk id="2" creationId="{BA8A6260-CA4B-46A9-A06E-C71EE59E6992}"/>
          </ac:spMkLst>
        </pc:spChg>
        <pc:spChg chg="add mod">
          <ac:chgData name="Nguyen Chi Son" userId="606856d02e9d83ac" providerId="LiveId" clId="{D20242F0-AA47-435F-A548-56B78DEB68A9}" dt="2022-05-20T07:51:55.881" v="2374" actId="207"/>
          <ac:spMkLst>
            <pc:docMk/>
            <pc:sldMk cId="2506950628" sldId="872"/>
            <ac:spMk id="6" creationId="{22B44A60-A3AF-E8B9-AE78-BC09081ABE7A}"/>
          </ac:spMkLst>
        </pc:spChg>
        <pc:picChg chg="add mod">
          <ac:chgData name="Nguyen Chi Son" userId="606856d02e9d83ac" providerId="LiveId" clId="{D20242F0-AA47-435F-A548-56B78DEB68A9}" dt="2022-05-20T07:51:21.677" v="2360" actId="1076"/>
          <ac:picMkLst>
            <pc:docMk/>
            <pc:sldMk cId="2506950628" sldId="872"/>
            <ac:picMk id="4" creationId="{C40A8EA7-2C08-FC81-CC4E-CB3EA9C582EB}"/>
          </ac:picMkLst>
        </pc:picChg>
        <pc:picChg chg="del">
          <ac:chgData name="Nguyen Chi Son" userId="606856d02e9d83ac" providerId="LiveId" clId="{D20242F0-AA47-435F-A548-56B78DEB68A9}" dt="2022-05-20T07:45:37.541" v="1596" actId="478"/>
          <ac:picMkLst>
            <pc:docMk/>
            <pc:sldMk cId="2506950628" sldId="872"/>
            <ac:picMk id="5" creationId="{AA4208F4-211A-0DCD-2D56-84326C70DC42}"/>
          </ac:picMkLst>
        </pc:picChg>
      </pc:sldChg>
      <pc:sldChg chg="addSp delSp modSp add mod ord delAnim modAnim">
        <pc:chgData name="Nguyen Chi Son" userId="606856d02e9d83ac" providerId="LiveId" clId="{D20242F0-AA47-435F-A548-56B78DEB68A9}" dt="2022-05-20T11:15:55.687" v="7064"/>
        <pc:sldMkLst>
          <pc:docMk/>
          <pc:sldMk cId="499882432" sldId="873"/>
        </pc:sldMkLst>
        <pc:spChg chg="mod">
          <ac:chgData name="Nguyen Chi Son" userId="606856d02e9d83ac" providerId="LiveId" clId="{D20242F0-AA47-435F-A548-56B78DEB68A9}" dt="2022-05-20T11:04:48.237" v="6282" actId="20577"/>
          <ac:spMkLst>
            <pc:docMk/>
            <pc:sldMk cId="499882432" sldId="873"/>
            <ac:spMk id="2" creationId="{BA8A6260-CA4B-46A9-A06E-C71EE59E6992}"/>
          </ac:spMkLst>
        </pc:spChg>
        <pc:spChg chg="add del mod">
          <ac:chgData name="Nguyen Chi Son" userId="606856d02e9d83ac" providerId="LiveId" clId="{D20242F0-AA47-435F-A548-56B78DEB68A9}" dt="2022-05-20T11:04:51.174" v="6284" actId="478"/>
          <ac:spMkLst>
            <pc:docMk/>
            <pc:sldMk cId="499882432" sldId="873"/>
            <ac:spMk id="5" creationId="{959DC5CC-5C06-2E1D-DB4B-4A2D84680265}"/>
          </ac:spMkLst>
        </pc:spChg>
        <pc:spChg chg="add mod">
          <ac:chgData name="Nguyen Chi Son" userId="606856d02e9d83ac" providerId="LiveId" clId="{D20242F0-AA47-435F-A548-56B78DEB68A9}" dt="2022-05-20T11:10:12.364" v="6837" actId="1035"/>
          <ac:spMkLst>
            <pc:docMk/>
            <pc:sldMk cId="499882432" sldId="873"/>
            <ac:spMk id="8" creationId="{0831C987-DC47-5C6B-746B-7FEAB2752CE3}"/>
          </ac:spMkLst>
        </pc:spChg>
        <pc:spChg chg="add mod">
          <ac:chgData name="Nguyen Chi Son" userId="606856d02e9d83ac" providerId="LiveId" clId="{D20242F0-AA47-435F-A548-56B78DEB68A9}" dt="2022-05-20T11:10:12.364" v="6837" actId="1035"/>
          <ac:spMkLst>
            <pc:docMk/>
            <pc:sldMk cId="499882432" sldId="873"/>
            <ac:spMk id="9" creationId="{EE987414-9DE2-B91C-C5D3-84DCF352B7FF}"/>
          </ac:spMkLst>
        </pc:spChg>
        <pc:graphicFrameChg chg="add del mod">
          <ac:chgData name="Nguyen Chi Son" userId="606856d02e9d83ac" providerId="LiveId" clId="{D20242F0-AA47-435F-A548-56B78DEB68A9}" dt="2022-05-20T11:04:50.183" v="6283" actId="478"/>
          <ac:graphicFrameMkLst>
            <pc:docMk/>
            <pc:sldMk cId="499882432" sldId="873"/>
            <ac:graphicFrameMk id="4" creationId="{9F944A12-054C-546A-6BEF-80C1FF78F081}"/>
          </ac:graphicFrameMkLst>
        </pc:graphicFrameChg>
        <pc:picChg chg="del">
          <ac:chgData name="Nguyen Chi Son" userId="606856d02e9d83ac" providerId="LiveId" clId="{D20242F0-AA47-435F-A548-56B78DEB68A9}" dt="2022-05-20T07:52:05.958" v="2376" actId="478"/>
          <ac:picMkLst>
            <pc:docMk/>
            <pc:sldMk cId="499882432" sldId="873"/>
            <ac:picMk id="5" creationId="{AA4208F4-211A-0DCD-2D56-84326C70DC42}"/>
          </ac:picMkLst>
        </pc:picChg>
        <pc:picChg chg="add mod">
          <ac:chgData name="Nguyen Chi Son" userId="606856d02e9d83ac" providerId="LiveId" clId="{D20242F0-AA47-435F-A548-56B78DEB68A9}" dt="2022-05-20T11:10:12.364" v="6837" actId="1035"/>
          <ac:picMkLst>
            <pc:docMk/>
            <pc:sldMk cId="499882432" sldId="873"/>
            <ac:picMk id="6" creationId="{E5485768-8C13-3D1C-2F8B-29C1C018B05F}"/>
          </ac:picMkLst>
        </pc:picChg>
        <pc:picChg chg="add mod">
          <ac:chgData name="Nguyen Chi Son" userId="606856d02e9d83ac" providerId="LiveId" clId="{D20242F0-AA47-435F-A548-56B78DEB68A9}" dt="2022-05-20T11:10:12.364" v="6837" actId="1035"/>
          <ac:picMkLst>
            <pc:docMk/>
            <pc:sldMk cId="499882432" sldId="873"/>
            <ac:picMk id="1026" creationId="{30D9A3F8-9A52-63DD-52D1-F65A5436F766}"/>
          </ac:picMkLst>
        </pc:picChg>
      </pc:sldChg>
      <pc:sldChg chg="modSp add mod">
        <pc:chgData name="Nguyen Chi Son" userId="606856d02e9d83ac" providerId="LiveId" clId="{D20242F0-AA47-435F-A548-56B78DEB68A9}" dt="2022-05-20T11:02:10.099" v="6001" actId="20577"/>
        <pc:sldMkLst>
          <pc:docMk/>
          <pc:sldMk cId="265803386" sldId="874"/>
        </pc:sldMkLst>
        <pc:spChg chg="mod">
          <ac:chgData name="Nguyen Chi Son" userId="606856d02e9d83ac" providerId="LiveId" clId="{D20242F0-AA47-435F-A548-56B78DEB68A9}" dt="2022-05-20T11:02:10.099" v="6001" actId="20577"/>
          <ac:spMkLst>
            <pc:docMk/>
            <pc:sldMk cId="265803386" sldId="874"/>
            <ac:spMk id="2" creationId="{DAF08EC2-5D0D-48D9-855C-A59C0E5ED55B}"/>
          </ac:spMkLst>
        </pc:spChg>
        <pc:spChg chg="mod">
          <ac:chgData name="Nguyen Chi Son" userId="606856d02e9d83ac" providerId="LiveId" clId="{D20242F0-AA47-435F-A548-56B78DEB68A9}" dt="2022-05-20T11:02:03.575" v="5951" actId="20577"/>
          <ac:spMkLst>
            <pc:docMk/>
            <pc:sldMk cId="265803386" sldId="874"/>
            <ac:spMk id="3" creationId="{8CD51C9F-FCB0-4185-93E6-835FC05E1B10}"/>
          </ac:spMkLst>
        </pc:spChg>
      </pc:sldChg>
      <pc:sldChg chg="addSp modSp add mod modAnim">
        <pc:chgData name="Nguyen Chi Son" userId="606856d02e9d83ac" providerId="LiveId" clId="{D20242F0-AA47-435F-A548-56B78DEB68A9}" dt="2022-05-20T08:35:21.337" v="2998" actId="1036"/>
        <pc:sldMkLst>
          <pc:docMk/>
          <pc:sldMk cId="1193280490" sldId="875"/>
        </pc:sldMkLst>
        <pc:spChg chg="mod">
          <ac:chgData name="Nguyen Chi Son" userId="606856d02e9d83ac" providerId="LiveId" clId="{D20242F0-AA47-435F-A548-56B78DEB68A9}" dt="2022-05-20T08:32:42.305" v="2849" actId="20577"/>
          <ac:spMkLst>
            <pc:docMk/>
            <pc:sldMk cId="1193280490" sldId="875"/>
            <ac:spMk id="19" creationId="{9C339D16-68E4-43C4-A62E-D0146138D23B}"/>
          </ac:spMkLst>
        </pc:spChg>
        <pc:spChg chg="mod">
          <ac:chgData name="Nguyen Chi Son" userId="606856d02e9d83ac" providerId="LiveId" clId="{D20242F0-AA47-435F-A548-56B78DEB68A9}" dt="2022-05-20T08:35:18.369" v="2982" actId="1036"/>
          <ac:spMkLst>
            <pc:docMk/>
            <pc:sldMk cId="1193280490" sldId="875"/>
            <ac:spMk id="20" creationId="{AA812A8D-1184-096F-7DA1-2E4382EF0D68}"/>
          </ac:spMkLst>
        </pc:spChg>
        <pc:spChg chg="mod">
          <ac:chgData name="Nguyen Chi Son" userId="606856d02e9d83ac" providerId="LiveId" clId="{D20242F0-AA47-435F-A548-56B78DEB68A9}" dt="2022-05-20T08:35:18.369" v="2982" actId="1036"/>
          <ac:spMkLst>
            <pc:docMk/>
            <pc:sldMk cId="1193280490" sldId="875"/>
            <ac:spMk id="21" creationId="{F9E2EBBC-7647-CD87-6AB5-DE097EE238A8}"/>
          </ac:spMkLst>
        </pc:spChg>
        <pc:picChg chg="add mod">
          <ac:chgData name="Nguyen Chi Son" userId="606856d02e9d83ac" providerId="LiveId" clId="{D20242F0-AA47-435F-A548-56B78DEB68A9}" dt="2022-05-20T08:35:21.337" v="2998" actId="1036"/>
          <ac:picMkLst>
            <pc:docMk/>
            <pc:sldMk cId="1193280490" sldId="875"/>
            <ac:picMk id="1026" creationId="{1201A7C3-A1DB-467A-3390-7E545F105B64}"/>
          </ac:picMkLst>
        </pc:picChg>
        <pc:picChg chg="add mod">
          <ac:chgData name="Nguyen Chi Son" userId="606856d02e9d83ac" providerId="LiveId" clId="{D20242F0-AA47-435F-A548-56B78DEB68A9}" dt="2022-05-20T08:35:21.337" v="2998" actId="1036"/>
          <ac:picMkLst>
            <pc:docMk/>
            <pc:sldMk cId="1193280490" sldId="875"/>
            <ac:picMk id="1028" creationId="{C574933C-A5A8-8C1E-C0CA-86C3ED2AE062}"/>
          </ac:picMkLst>
        </pc:picChg>
      </pc:sldChg>
      <pc:sldChg chg="addSp delSp modSp add mod modAnim">
        <pc:chgData name="Nguyen Chi Son" userId="606856d02e9d83ac" providerId="LiveId" clId="{D20242F0-AA47-435F-A548-56B78DEB68A9}" dt="2022-05-20T11:14:45.791" v="7046"/>
        <pc:sldMkLst>
          <pc:docMk/>
          <pc:sldMk cId="2252974847" sldId="876"/>
        </pc:sldMkLst>
        <pc:spChg chg="mod">
          <ac:chgData name="Nguyen Chi Son" userId="606856d02e9d83ac" providerId="LiveId" clId="{D20242F0-AA47-435F-A548-56B78DEB68A9}" dt="2022-05-20T08:36:38.952" v="3337" actId="20577"/>
          <ac:spMkLst>
            <pc:docMk/>
            <pc:sldMk cId="2252974847" sldId="876"/>
            <ac:spMk id="19" creationId="{9C339D16-68E4-43C4-A62E-D0146138D23B}"/>
          </ac:spMkLst>
        </pc:spChg>
        <pc:spChg chg="mod">
          <ac:chgData name="Nguyen Chi Son" userId="606856d02e9d83ac" providerId="LiveId" clId="{D20242F0-AA47-435F-A548-56B78DEB68A9}" dt="2022-05-20T08:36:45.171" v="3367" actId="1035"/>
          <ac:spMkLst>
            <pc:docMk/>
            <pc:sldMk cId="2252974847" sldId="876"/>
            <ac:spMk id="20" creationId="{AA812A8D-1184-096F-7DA1-2E4382EF0D68}"/>
          </ac:spMkLst>
        </pc:spChg>
        <pc:spChg chg="mod">
          <ac:chgData name="Nguyen Chi Son" userId="606856d02e9d83ac" providerId="LiveId" clId="{D20242F0-AA47-435F-A548-56B78DEB68A9}" dt="2022-05-20T08:38:13.941" v="3615" actId="20577"/>
          <ac:spMkLst>
            <pc:docMk/>
            <pc:sldMk cId="2252974847" sldId="876"/>
            <ac:spMk id="21" creationId="{F9E2EBBC-7647-CD87-6AB5-DE097EE238A8}"/>
          </ac:spMkLst>
        </pc:spChg>
        <pc:picChg chg="add mod">
          <ac:chgData name="Nguyen Chi Son" userId="606856d02e9d83ac" providerId="LiveId" clId="{D20242F0-AA47-435F-A548-56B78DEB68A9}" dt="2022-05-20T08:36:29.036" v="3298" actId="1076"/>
          <ac:picMkLst>
            <pc:docMk/>
            <pc:sldMk cId="2252974847" sldId="876"/>
            <ac:picMk id="3" creationId="{B9C073E3-8021-4252-2A49-B22BF6F3C096}"/>
          </ac:picMkLst>
        </pc:picChg>
        <pc:picChg chg="del">
          <ac:chgData name="Nguyen Chi Son" userId="606856d02e9d83ac" providerId="LiveId" clId="{D20242F0-AA47-435F-A548-56B78DEB68A9}" dt="2022-05-20T08:35:35.255" v="3000" actId="478"/>
          <ac:picMkLst>
            <pc:docMk/>
            <pc:sldMk cId="2252974847" sldId="876"/>
            <ac:picMk id="1026" creationId="{1201A7C3-A1DB-467A-3390-7E545F105B64}"/>
          </ac:picMkLst>
        </pc:picChg>
        <pc:picChg chg="del">
          <ac:chgData name="Nguyen Chi Son" userId="606856d02e9d83ac" providerId="LiveId" clId="{D20242F0-AA47-435F-A548-56B78DEB68A9}" dt="2022-05-20T08:35:35.607" v="3001" actId="478"/>
          <ac:picMkLst>
            <pc:docMk/>
            <pc:sldMk cId="2252974847" sldId="876"/>
            <ac:picMk id="1028" creationId="{C574933C-A5A8-8C1E-C0CA-86C3ED2AE062}"/>
          </ac:picMkLst>
        </pc:picChg>
      </pc:sldChg>
      <pc:sldChg chg="addSp delSp modSp add del mod delAnim modAnim">
        <pc:chgData name="Nguyen Chi Son" userId="606856d02e9d83ac" providerId="LiveId" clId="{D20242F0-AA47-435F-A548-56B78DEB68A9}" dt="2022-05-20T08:59:11.265" v="5037" actId="47"/>
        <pc:sldMkLst>
          <pc:docMk/>
          <pc:sldMk cId="1197157281" sldId="877"/>
        </pc:sldMkLst>
        <pc:spChg chg="add mod">
          <ac:chgData name="Nguyen Chi Son" userId="606856d02e9d83ac" providerId="LiveId" clId="{D20242F0-AA47-435F-A548-56B78DEB68A9}" dt="2022-05-20T08:43:55.398" v="4627" actId="20577"/>
          <ac:spMkLst>
            <pc:docMk/>
            <pc:sldMk cId="1197157281" sldId="877"/>
            <ac:spMk id="7" creationId="{A080DEFD-489E-988C-0BFE-BBFE71500792}"/>
          </ac:spMkLst>
        </pc:spChg>
        <pc:spChg chg="add mod">
          <ac:chgData name="Nguyen Chi Son" userId="606856d02e9d83ac" providerId="LiveId" clId="{D20242F0-AA47-435F-A548-56B78DEB68A9}" dt="2022-05-20T08:40:46.806" v="4390" actId="1035"/>
          <ac:spMkLst>
            <pc:docMk/>
            <pc:sldMk cId="1197157281" sldId="877"/>
            <ac:spMk id="8" creationId="{244A0E4D-9B81-4897-807D-E1D9457208B5}"/>
          </ac:spMkLst>
        </pc:spChg>
        <pc:spChg chg="add mod">
          <ac:chgData name="Nguyen Chi Son" userId="606856d02e9d83ac" providerId="LiveId" clId="{D20242F0-AA47-435F-A548-56B78DEB68A9}" dt="2022-05-20T08:42:46.074" v="4584" actId="20577"/>
          <ac:spMkLst>
            <pc:docMk/>
            <pc:sldMk cId="1197157281" sldId="877"/>
            <ac:spMk id="10" creationId="{9C465F6D-1B7D-9313-CFF2-AE1334FABFC4}"/>
          </ac:spMkLst>
        </pc:spChg>
        <pc:spChg chg="add mod">
          <ac:chgData name="Nguyen Chi Son" userId="606856d02e9d83ac" providerId="LiveId" clId="{D20242F0-AA47-435F-A548-56B78DEB68A9}" dt="2022-05-20T08:40:46.806" v="4390" actId="1035"/>
          <ac:spMkLst>
            <pc:docMk/>
            <pc:sldMk cId="1197157281" sldId="877"/>
            <ac:spMk id="11" creationId="{2E9206E3-6687-E70E-6A4F-C896033B4B0B}"/>
          </ac:spMkLst>
        </pc:spChg>
        <pc:spChg chg="mod">
          <ac:chgData name="Nguyen Chi Son" userId="606856d02e9d83ac" providerId="LiveId" clId="{D20242F0-AA47-435F-A548-56B78DEB68A9}" dt="2022-05-20T08:40:16.729" v="4381" actId="20577"/>
          <ac:spMkLst>
            <pc:docMk/>
            <pc:sldMk cId="1197157281" sldId="877"/>
            <ac:spMk id="19" creationId="{9C339D16-68E4-43C4-A62E-D0146138D23B}"/>
          </ac:spMkLst>
        </pc:spChg>
        <pc:spChg chg="del">
          <ac:chgData name="Nguyen Chi Son" userId="606856d02e9d83ac" providerId="LiveId" clId="{D20242F0-AA47-435F-A548-56B78DEB68A9}" dt="2022-05-20T08:38:36.487" v="3618" actId="478"/>
          <ac:spMkLst>
            <pc:docMk/>
            <pc:sldMk cId="1197157281" sldId="877"/>
            <ac:spMk id="20" creationId="{AA812A8D-1184-096F-7DA1-2E4382EF0D68}"/>
          </ac:spMkLst>
        </pc:spChg>
        <pc:spChg chg="del">
          <ac:chgData name="Nguyen Chi Son" userId="606856d02e9d83ac" providerId="LiveId" clId="{D20242F0-AA47-435F-A548-56B78DEB68A9}" dt="2022-05-20T08:38:36.487" v="3618" actId="478"/>
          <ac:spMkLst>
            <pc:docMk/>
            <pc:sldMk cId="1197157281" sldId="877"/>
            <ac:spMk id="21" creationId="{F9E2EBBC-7647-CD87-6AB5-DE097EE238A8}"/>
          </ac:spMkLst>
        </pc:spChg>
        <pc:graphicFrameChg chg="add mod">
          <ac:chgData name="Nguyen Chi Son" userId="606856d02e9d83ac" providerId="LiveId" clId="{D20242F0-AA47-435F-A548-56B78DEB68A9}" dt="2022-05-20T08:43:59.976" v="4628" actId="1076"/>
          <ac:graphicFrameMkLst>
            <pc:docMk/>
            <pc:sldMk cId="1197157281" sldId="877"/>
            <ac:graphicFrameMk id="12" creationId="{11900353-71AA-6E9A-0ECA-B65BE49CBCAA}"/>
          </ac:graphicFrameMkLst>
        </pc:graphicFrameChg>
        <pc:graphicFrameChg chg="add mod">
          <ac:chgData name="Nguyen Chi Son" userId="606856d02e9d83ac" providerId="LiveId" clId="{D20242F0-AA47-435F-A548-56B78DEB68A9}" dt="2022-05-20T08:43:25.352" v="4589" actId="1076"/>
          <ac:graphicFrameMkLst>
            <pc:docMk/>
            <pc:sldMk cId="1197157281" sldId="877"/>
            <ac:graphicFrameMk id="13" creationId="{EFF5A6C2-47F1-E82D-C354-A84B737F8D9B}"/>
          </ac:graphicFrameMkLst>
        </pc:graphicFrameChg>
        <pc:graphicFrameChg chg="add del mod">
          <ac:chgData name="Nguyen Chi Son" userId="606856d02e9d83ac" providerId="LiveId" clId="{D20242F0-AA47-435F-A548-56B78DEB68A9}" dt="2022-05-20T08:42:22.379" v="4558" actId="478"/>
          <ac:graphicFrameMkLst>
            <pc:docMk/>
            <pc:sldMk cId="1197157281" sldId="877"/>
            <ac:graphicFrameMk id="14" creationId="{24DBFC74-13A9-CAA6-0947-C24F22855F6A}"/>
          </ac:graphicFrameMkLst>
        </pc:graphicFrameChg>
        <pc:graphicFrameChg chg="add mod">
          <ac:chgData name="Nguyen Chi Son" userId="606856d02e9d83ac" providerId="LiveId" clId="{D20242F0-AA47-435F-A548-56B78DEB68A9}" dt="2022-05-20T08:44:46.819" v="4634"/>
          <ac:graphicFrameMkLst>
            <pc:docMk/>
            <pc:sldMk cId="1197157281" sldId="877"/>
            <ac:graphicFrameMk id="15" creationId="{79A607D1-B587-4835-EBCC-8F984B9458BB}"/>
          </ac:graphicFrameMkLst>
        </pc:graphicFrameChg>
        <pc:picChg chg="del">
          <ac:chgData name="Nguyen Chi Son" userId="606856d02e9d83ac" providerId="LiveId" clId="{D20242F0-AA47-435F-A548-56B78DEB68A9}" dt="2022-05-20T08:38:35.112" v="3617" actId="478"/>
          <ac:picMkLst>
            <pc:docMk/>
            <pc:sldMk cId="1197157281" sldId="877"/>
            <ac:picMk id="3" creationId="{B9C073E3-8021-4252-2A49-B22BF6F3C096}"/>
          </ac:picMkLst>
        </pc:picChg>
      </pc:sldChg>
      <pc:sldChg chg="addSp delSp modSp add mod delAnim modAnim">
        <pc:chgData name="Nguyen Chi Son" userId="606856d02e9d83ac" providerId="LiveId" clId="{D20242F0-AA47-435F-A548-56B78DEB68A9}" dt="2022-05-20T11:15:29.626" v="7058"/>
        <pc:sldMkLst>
          <pc:docMk/>
          <pc:sldMk cId="2807470781" sldId="878"/>
        </pc:sldMkLst>
        <pc:spChg chg="mod">
          <ac:chgData name="Nguyen Chi Son" userId="606856d02e9d83ac" providerId="LiveId" clId="{D20242F0-AA47-435F-A548-56B78DEB68A9}" dt="2022-05-20T08:59:04.677" v="5036" actId="1036"/>
          <ac:spMkLst>
            <pc:docMk/>
            <pc:sldMk cId="2807470781" sldId="878"/>
            <ac:spMk id="7" creationId="{A080DEFD-489E-988C-0BFE-BBFE71500792}"/>
          </ac:spMkLst>
        </pc:spChg>
        <pc:spChg chg="mod">
          <ac:chgData name="Nguyen Chi Son" userId="606856d02e9d83ac" providerId="LiveId" clId="{D20242F0-AA47-435F-A548-56B78DEB68A9}" dt="2022-05-20T08:59:04.677" v="5036" actId="1036"/>
          <ac:spMkLst>
            <pc:docMk/>
            <pc:sldMk cId="2807470781" sldId="878"/>
            <ac:spMk id="8" creationId="{244A0E4D-9B81-4897-807D-E1D9457208B5}"/>
          </ac:spMkLst>
        </pc:spChg>
        <pc:spChg chg="mod">
          <ac:chgData name="Nguyen Chi Son" userId="606856d02e9d83ac" providerId="LiveId" clId="{D20242F0-AA47-435F-A548-56B78DEB68A9}" dt="2022-05-20T08:59:04.677" v="5036" actId="1036"/>
          <ac:spMkLst>
            <pc:docMk/>
            <pc:sldMk cId="2807470781" sldId="878"/>
            <ac:spMk id="10" creationId="{9C465F6D-1B7D-9313-CFF2-AE1334FABFC4}"/>
          </ac:spMkLst>
        </pc:spChg>
        <pc:spChg chg="mod">
          <ac:chgData name="Nguyen Chi Son" userId="606856d02e9d83ac" providerId="LiveId" clId="{D20242F0-AA47-435F-A548-56B78DEB68A9}" dt="2022-05-20T08:59:04.677" v="5036" actId="1036"/>
          <ac:spMkLst>
            <pc:docMk/>
            <pc:sldMk cId="2807470781" sldId="878"/>
            <ac:spMk id="11" creationId="{2E9206E3-6687-E70E-6A4F-C896033B4B0B}"/>
          </ac:spMkLst>
        </pc:spChg>
        <pc:spChg chg="mod">
          <ac:chgData name="Nguyen Chi Son" userId="606856d02e9d83ac" providerId="LiveId" clId="{D20242F0-AA47-435F-A548-56B78DEB68A9}" dt="2022-05-20T08:47:01.585" v="4698" actId="20577"/>
          <ac:spMkLst>
            <pc:docMk/>
            <pc:sldMk cId="2807470781" sldId="878"/>
            <ac:spMk id="19" creationId="{9C339D16-68E4-43C4-A62E-D0146138D23B}"/>
          </ac:spMkLst>
        </pc:spChg>
        <pc:graphicFrameChg chg="mod">
          <ac:chgData name="Nguyen Chi Son" userId="606856d02e9d83ac" providerId="LiveId" clId="{D20242F0-AA47-435F-A548-56B78DEB68A9}" dt="2022-05-20T08:59:04.677" v="5036" actId="1036"/>
          <ac:graphicFrameMkLst>
            <pc:docMk/>
            <pc:sldMk cId="2807470781" sldId="878"/>
            <ac:graphicFrameMk id="12" creationId="{11900353-71AA-6E9A-0ECA-B65BE49CBCAA}"/>
          </ac:graphicFrameMkLst>
        </pc:graphicFrameChg>
        <pc:graphicFrameChg chg="mod">
          <ac:chgData name="Nguyen Chi Son" userId="606856d02e9d83ac" providerId="LiveId" clId="{D20242F0-AA47-435F-A548-56B78DEB68A9}" dt="2022-05-20T08:59:04.677" v="5036" actId="1036"/>
          <ac:graphicFrameMkLst>
            <pc:docMk/>
            <pc:sldMk cId="2807470781" sldId="878"/>
            <ac:graphicFrameMk id="13" creationId="{EFF5A6C2-47F1-E82D-C354-A84B737F8D9B}"/>
          </ac:graphicFrameMkLst>
        </pc:graphicFrameChg>
        <pc:graphicFrameChg chg="del mod">
          <ac:chgData name="Nguyen Chi Son" userId="606856d02e9d83ac" providerId="LiveId" clId="{D20242F0-AA47-435F-A548-56B78DEB68A9}" dt="2022-05-20T08:54:38.955" v="4869" actId="478"/>
          <ac:graphicFrameMkLst>
            <pc:docMk/>
            <pc:sldMk cId="2807470781" sldId="878"/>
            <ac:graphicFrameMk id="15" creationId="{79A607D1-B587-4835-EBCC-8F984B9458BB}"/>
          </ac:graphicFrameMkLst>
        </pc:graphicFrameChg>
        <pc:graphicFrameChg chg="add mod">
          <ac:chgData name="Nguyen Chi Son" userId="606856d02e9d83ac" providerId="LiveId" clId="{D20242F0-AA47-435F-A548-56B78DEB68A9}" dt="2022-05-20T08:52:06.673" v="4737" actId="1076"/>
          <ac:graphicFrameMkLst>
            <pc:docMk/>
            <pc:sldMk cId="2807470781" sldId="878"/>
            <ac:graphicFrameMk id="25" creationId="{E304FA1F-962E-BB2C-3DBD-7BE03B5A2FF6}"/>
          </ac:graphicFrameMkLst>
        </pc:graphicFrameChg>
        <pc:graphicFrameChg chg="add mod">
          <ac:chgData name="Nguyen Chi Son" userId="606856d02e9d83ac" providerId="LiveId" clId="{D20242F0-AA47-435F-A548-56B78DEB68A9}" dt="2022-05-20T08:52:15.585" v="4741" actId="1076"/>
          <ac:graphicFrameMkLst>
            <pc:docMk/>
            <pc:sldMk cId="2807470781" sldId="878"/>
            <ac:graphicFrameMk id="26" creationId="{465D2AD2-348D-06FE-96EB-4D8E973F8F8C}"/>
          </ac:graphicFrameMkLst>
        </pc:graphicFrameChg>
        <pc:graphicFrameChg chg="add mod">
          <ac:chgData name="Nguyen Chi Son" userId="606856d02e9d83ac" providerId="LiveId" clId="{D20242F0-AA47-435F-A548-56B78DEB68A9}" dt="2022-05-20T08:52:24.041" v="4745" actId="1076"/>
          <ac:graphicFrameMkLst>
            <pc:docMk/>
            <pc:sldMk cId="2807470781" sldId="878"/>
            <ac:graphicFrameMk id="27" creationId="{CEA9C906-3722-C50B-F586-11CC1DA2490C}"/>
          </ac:graphicFrameMkLst>
        </pc:graphicFrameChg>
        <pc:graphicFrameChg chg="add mod">
          <ac:chgData name="Nguyen Chi Son" userId="606856d02e9d83ac" providerId="LiveId" clId="{D20242F0-AA47-435F-A548-56B78DEB68A9}" dt="2022-05-20T08:56:08.309" v="4883" actId="571"/>
          <ac:graphicFrameMkLst>
            <pc:docMk/>
            <pc:sldMk cId="2807470781" sldId="878"/>
            <ac:graphicFrameMk id="29" creationId="{1B6BE0AF-E78D-AF07-A798-8FD8C9EFB5DB}"/>
          </ac:graphicFrameMkLst>
        </pc:graphicFrameChg>
        <pc:graphicFrameChg chg="add del mod">
          <ac:chgData name="Nguyen Chi Son" userId="606856d02e9d83ac" providerId="LiveId" clId="{D20242F0-AA47-435F-A548-56B78DEB68A9}" dt="2022-05-20T08:57:56.757" v="4943" actId="478"/>
          <ac:graphicFrameMkLst>
            <pc:docMk/>
            <pc:sldMk cId="2807470781" sldId="878"/>
            <ac:graphicFrameMk id="33" creationId="{9A8337D5-E5FF-D5D7-82B1-5BE46506EC92}"/>
          </ac:graphicFrameMkLst>
        </pc:graphicFrameChg>
        <pc:picChg chg="add mod">
          <ac:chgData name="Nguyen Chi Son" userId="606856d02e9d83ac" providerId="LiveId" clId="{D20242F0-AA47-435F-A548-56B78DEB68A9}" dt="2022-05-20T08:46:44.632" v="4678" actId="1076"/>
          <ac:picMkLst>
            <pc:docMk/>
            <pc:sldMk cId="2807470781" sldId="878"/>
            <ac:picMk id="2050" creationId="{83B8755A-A0D8-E70B-1A01-42E3EEE4B589}"/>
          </ac:picMkLst>
        </pc:picChg>
        <pc:cxnChg chg="add mod">
          <ac:chgData name="Nguyen Chi Son" userId="606856d02e9d83ac" providerId="LiveId" clId="{D20242F0-AA47-435F-A548-56B78DEB68A9}" dt="2022-05-20T08:51:35.321" v="4730" actId="208"/>
          <ac:cxnSpMkLst>
            <pc:docMk/>
            <pc:sldMk cId="2807470781" sldId="878"/>
            <ac:cxnSpMk id="14" creationId="{32D7CA2C-F8D6-BE13-D48B-5FA5D9433803}"/>
          </ac:cxnSpMkLst>
        </pc:cxnChg>
        <pc:cxnChg chg="add mod">
          <ac:chgData name="Nguyen Chi Son" userId="606856d02e9d83ac" providerId="LiveId" clId="{D20242F0-AA47-435F-A548-56B78DEB68A9}" dt="2022-05-20T08:51:35.321" v="4730" actId="208"/>
          <ac:cxnSpMkLst>
            <pc:docMk/>
            <pc:sldMk cId="2807470781" sldId="878"/>
            <ac:cxnSpMk id="16" creationId="{EB7F06F7-A66B-A1CB-A87A-BC5FBD07F023}"/>
          </ac:cxnSpMkLst>
        </pc:cxnChg>
        <pc:cxnChg chg="add mod">
          <ac:chgData name="Nguyen Chi Son" userId="606856d02e9d83ac" providerId="LiveId" clId="{D20242F0-AA47-435F-A548-56B78DEB68A9}" dt="2022-05-20T08:51:35.321" v="4730" actId="208"/>
          <ac:cxnSpMkLst>
            <pc:docMk/>
            <pc:sldMk cId="2807470781" sldId="878"/>
            <ac:cxnSpMk id="22" creationId="{4C2DE7AD-BBFB-63E1-6DE0-334A641B00DD}"/>
          </ac:cxnSpMkLst>
        </pc:cxnChg>
        <pc:cxnChg chg="add mod">
          <ac:chgData name="Nguyen Chi Son" userId="606856d02e9d83ac" providerId="LiveId" clId="{D20242F0-AA47-435F-A548-56B78DEB68A9}" dt="2022-05-20T08:56:08.309" v="4883" actId="571"/>
          <ac:cxnSpMkLst>
            <pc:docMk/>
            <pc:sldMk cId="2807470781" sldId="878"/>
            <ac:cxnSpMk id="28" creationId="{4A7EB32E-4A1E-E2FD-5FC4-CA17A37123AC}"/>
          </ac:cxnSpMkLst>
        </pc:cxnChg>
        <pc:cxnChg chg="add mod">
          <ac:chgData name="Nguyen Chi Son" userId="606856d02e9d83ac" providerId="LiveId" clId="{D20242F0-AA47-435F-A548-56B78DEB68A9}" dt="2022-05-20T08:59:04.677" v="5036" actId="1036"/>
          <ac:cxnSpMkLst>
            <pc:docMk/>
            <pc:sldMk cId="2807470781" sldId="878"/>
            <ac:cxnSpMk id="30" creationId="{50A9BD6F-B616-1CEC-02A4-2DF1A3ED3833}"/>
          </ac:cxnSpMkLst>
        </pc:cxnChg>
      </pc:sldChg>
      <pc:sldChg chg="addSp delSp modSp add mod modAnim">
        <pc:chgData name="Nguyen Chi Son" userId="606856d02e9d83ac" providerId="LiveId" clId="{D20242F0-AA47-435F-A548-56B78DEB68A9}" dt="2022-05-20T11:15:44.500" v="7061"/>
        <pc:sldMkLst>
          <pc:docMk/>
          <pc:sldMk cId="1325680507" sldId="879"/>
        </pc:sldMkLst>
        <pc:spChg chg="mod">
          <ac:chgData name="Nguyen Chi Son" userId="606856d02e9d83ac" providerId="LiveId" clId="{D20242F0-AA47-435F-A548-56B78DEB68A9}" dt="2022-05-20T09:01:26.332" v="5227" actId="20577"/>
          <ac:spMkLst>
            <pc:docMk/>
            <pc:sldMk cId="1325680507" sldId="879"/>
            <ac:spMk id="7" creationId="{A080DEFD-489E-988C-0BFE-BBFE71500792}"/>
          </ac:spMkLst>
        </pc:spChg>
        <pc:spChg chg="mod">
          <ac:chgData name="Nguyen Chi Son" userId="606856d02e9d83ac" providerId="LiveId" clId="{D20242F0-AA47-435F-A548-56B78DEB68A9}" dt="2022-05-20T09:01:19.958" v="5223" actId="122"/>
          <ac:spMkLst>
            <pc:docMk/>
            <pc:sldMk cId="1325680507" sldId="879"/>
            <ac:spMk id="10" creationId="{9C465F6D-1B7D-9313-CFF2-AE1334FABFC4}"/>
          </ac:spMkLst>
        </pc:spChg>
        <pc:graphicFrameChg chg="mod">
          <ac:chgData name="Nguyen Chi Son" userId="606856d02e9d83ac" providerId="LiveId" clId="{D20242F0-AA47-435F-A548-56B78DEB68A9}" dt="2022-05-20T09:01:29.968" v="5228" actId="1076"/>
          <ac:graphicFrameMkLst>
            <pc:docMk/>
            <pc:sldMk cId="1325680507" sldId="879"/>
            <ac:graphicFrameMk id="12" creationId="{11900353-71AA-6E9A-0ECA-B65BE49CBCAA}"/>
          </ac:graphicFrameMkLst>
        </pc:graphicFrameChg>
        <pc:graphicFrameChg chg="mod">
          <ac:chgData name="Nguyen Chi Son" userId="606856d02e9d83ac" providerId="LiveId" clId="{D20242F0-AA47-435F-A548-56B78DEB68A9}" dt="2022-05-20T09:01:21.534" v="5224" actId="1076"/>
          <ac:graphicFrameMkLst>
            <pc:docMk/>
            <pc:sldMk cId="1325680507" sldId="879"/>
            <ac:graphicFrameMk id="13" creationId="{EFF5A6C2-47F1-E82D-C354-A84B737F8D9B}"/>
          </ac:graphicFrameMkLst>
        </pc:graphicFrameChg>
        <pc:cxnChg chg="add del mod">
          <ac:chgData name="Nguyen Chi Son" userId="606856d02e9d83ac" providerId="LiveId" clId="{D20242F0-AA47-435F-A548-56B78DEB68A9}" dt="2022-05-20T09:01:29.968" v="5228" actId="1076"/>
          <ac:cxnSpMkLst>
            <pc:docMk/>
            <pc:sldMk cId="1325680507" sldId="879"/>
            <ac:cxnSpMk id="30" creationId="{50A9BD6F-B616-1CEC-02A4-2DF1A3ED3833}"/>
          </ac:cxnSpMkLst>
        </pc:cxnChg>
      </pc:sldChg>
      <pc:sldChg chg="delSp modSp add mod delAnim modAnim">
        <pc:chgData name="Nguyen Chi Son" userId="606856d02e9d83ac" providerId="LiveId" clId="{D20242F0-AA47-435F-A548-56B78DEB68A9}" dt="2022-05-20T11:15:51.078" v="7063"/>
        <pc:sldMkLst>
          <pc:docMk/>
          <pc:sldMk cId="1878154910" sldId="880"/>
        </pc:sldMkLst>
        <pc:spChg chg="del">
          <ac:chgData name="Nguyen Chi Son" userId="606856d02e9d83ac" providerId="LiveId" clId="{D20242F0-AA47-435F-A548-56B78DEB68A9}" dt="2022-05-20T09:05:08.316" v="5929" actId="478"/>
          <ac:spMkLst>
            <pc:docMk/>
            <pc:sldMk cId="1878154910" sldId="880"/>
            <ac:spMk id="7" creationId="{A080DEFD-489E-988C-0BFE-BBFE71500792}"/>
          </ac:spMkLst>
        </pc:spChg>
        <pc:spChg chg="mod">
          <ac:chgData name="Nguyen Chi Son" userId="606856d02e9d83ac" providerId="LiveId" clId="{D20242F0-AA47-435F-A548-56B78DEB68A9}" dt="2022-05-20T11:02:31.256" v="6027" actId="1035"/>
          <ac:spMkLst>
            <pc:docMk/>
            <pc:sldMk cId="1878154910" sldId="880"/>
            <ac:spMk id="8" creationId="{244A0E4D-9B81-4897-807D-E1D9457208B5}"/>
          </ac:spMkLst>
        </pc:spChg>
        <pc:spChg chg="mod">
          <ac:chgData name="Nguyen Chi Son" userId="606856d02e9d83ac" providerId="LiveId" clId="{D20242F0-AA47-435F-A548-56B78DEB68A9}" dt="2022-05-20T11:02:31.256" v="6027" actId="1035"/>
          <ac:spMkLst>
            <pc:docMk/>
            <pc:sldMk cId="1878154910" sldId="880"/>
            <ac:spMk id="10" creationId="{9C465F6D-1B7D-9313-CFF2-AE1334FABFC4}"/>
          </ac:spMkLst>
        </pc:spChg>
        <pc:spChg chg="del">
          <ac:chgData name="Nguyen Chi Son" userId="606856d02e9d83ac" providerId="LiveId" clId="{D20242F0-AA47-435F-A548-56B78DEB68A9}" dt="2022-05-20T09:05:08.316" v="5929" actId="478"/>
          <ac:spMkLst>
            <pc:docMk/>
            <pc:sldMk cId="1878154910" sldId="880"/>
            <ac:spMk id="11" creationId="{2E9206E3-6687-E70E-6A4F-C896033B4B0B}"/>
          </ac:spMkLst>
        </pc:spChg>
        <pc:spChg chg="mod">
          <ac:chgData name="Nguyen Chi Son" userId="606856d02e9d83ac" providerId="LiveId" clId="{D20242F0-AA47-435F-A548-56B78DEB68A9}" dt="2022-05-20T11:02:17.545" v="6002" actId="20577"/>
          <ac:spMkLst>
            <pc:docMk/>
            <pc:sldMk cId="1878154910" sldId="880"/>
            <ac:spMk id="19" creationId="{9C339D16-68E4-43C4-A62E-D0146138D23B}"/>
          </ac:spMkLst>
        </pc:spChg>
        <pc:graphicFrameChg chg="del">
          <ac:chgData name="Nguyen Chi Son" userId="606856d02e9d83ac" providerId="LiveId" clId="{D20242F0-AA47-435F-A548-56B78DEB68A9}" dt="2022-05-20T09:05:08.316" v="5929" actId="478"/>
          <ac:graphicFrameMkLst>
            <pc:docMk/>
            <pc:sldMk cId="1878154910" sldId="880"/>
            <ac:graphicFrameMk id="12" creationId="{11900353-71AA-6E9A-0ECA-B65BE49CBCAA}"/>
          </ac:graphicFrameMkLst>
        </pc:graphicFrameChg>
        <pc:graphicFrameChg chg="del">
          <ac:chgData name="Nguyen Chi Son" userId="606856d02e9d83ac" providerId="LiveId" clId="{D20242F0-AA47-435F-A548-56B78DEB68A9}" dt="2022-05-20T09:05:05.061" v="5928" actId="478"/>
          <ac:graphicFrameMkLst>
            <pc:docMk/>
            <pc:sldMk cId="1878154910" sldId="880"/>
            <ac:graphicFrameMk id="13" creationId="{EFF5A6C2-47F1-E82D-C354-A84B737F8D9B}"/>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5" creationId="{E304FA1F-962E-BB2C-3DBD-7BE03B5A2FF6}"/>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6" creationId="{465D2AD2-348D-06FE-96EB-4D8E973F8F8C}"/>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7" creationId="{CEA9C906-3722-C50B-F586-11CC1DA2490C}"/>
          </ac:graphicFrameMkLst>
        </pc:graphicFrameChg>
        <pc:picChg chg="del">
          <ac:chgData name="Nguyen Chi Son" userId="606856d02e9d83ac" providerId="LiveId" clId="{D20242F0-AA47-435F-A548-56B78DEB68A9}" dt="2022-05-20T09:03:12.897" v="5230" actId="478"/>
          <ac:picMkLst>
            <pc:docMk/>
            <pc:sldMk cId="1878154910" sldId="880"/>
            <ac:picMk id="2050" creationId="{83B8755A-A0D8-E70B-1A01-42E3EEE4B589}"/>
          </ac:picMkLst>
        </pc:picChg>
        <pc:cxnChg chg="del">
          <ac:chgData name="Nguyen Chi Son" userId="606856d02e9d83ac" providerId="LiveId" clId="{D20242F0-AA47-435F-A548-56B78DEB68A9}" dt="2022-05-20T09:03:15.002" v="5231" actId="478"/>
          <ac:cxnSpMkLst>
            <pc:docMk/>
            <pc:sldMk cId="1878154910" sldId="880"/>
            <ac:cxnSpMk id="14" creationId="{32D7CA2C-F8D6-BE13-D48B-5FA5D9433803}"/>
          </ac:cxnSpMkLst>
        </pc:cxnChg>
        <pc:cxnChg chg="del">
          <ac:chgData name="Nguyen Chi Son" userId="606856d02e9d83ac" providerId="LiveId" clId="{D20242F0-AA47-435F-A548-56B78DEB68A9}" dt="2022-05-20T09:03:15.002" v="5231" actId="478"/>
          <ac:cxnSpMkLst>
            <pc:docMk/>
            <pc:sldMk cId="1878154910" sldId="880"/>
            <ac:cxnSpMk id="16" creationId="{EB7F06F7-A66B-A1CB-A87A-BC5FBD07F023}"/>
          </ac:cxnSpMkLst>
        </pc:cxnChg>
        <pc:cxnChg chg="del">
          <ac:chgData name="Nguyen Chi Son" userId="606856d02e9d83ac" providerId="LiveId" clId="{D20242F0-AA47-435F-A548-56B78DEB68A9}" dt="2022-05-20T09:03:15.002" v="5231" actId="478"/>
          <ac:cxnSpMkLst>
            <pc:docMk/>
            <pc:sldMk cId="1878154910" sldId="880"/>
            <ac:cxnSpMk id="22" creationId="{4C2DE7AD-BBFB-63E1-6DE0-334A641B00DD}"/>
          </ac:cxnSpMkLst>
        </pc:cxnChg>
        <pc:cxnChg chg="del">
          <ac:chgData name="Nguyen Chi Son" userId="606856d02e9d83ac" providerId="LiveId" clId="{D20242F0-AA47-435F-A548-56B78DEB68A9}" dt="2022-05-20T09:05:08.316" v="5929" actId="478"/>
          <ac:cxnSpMkLst>
            <pc:docMk/>
            <pc:sldMk cId="1878154910" sldId="880"/>
            <ac:cxnSpMk id="30" creationId="{50A9BD6F-B616-1CEC-02A4-2DF1A3ED3833}"/>
          </ac:cxnSpMkLst>
        </pc:cxnChg>
      </pc:sldChg>
      <pc:sldChg chg="modSp add ord modAnim">
        <pc:chgData name="Nguyen Chi Son" userId="606856d02e9d83ac" providerId="LiveId" clId="{D20242F0-AA47-435F-A548-56B78DEB68A9}" dt="2022-05-20T11:14:37.401" v="7045"/>
        <pc:sldMkLst>
          <pc:docMk/>
          <pc:sldMk cId="3029192842" sldId="881"/>
        </pc:sldMkLst>
        <pc:spChg chg="mod">
          <ac:chgData name="Nguyen Chi Son" userId="606856d02e9d83ac" providerId="LiveId" clId="{D20242F0-AA47-435F-A548-56B78DEB68A9}" dt="2022-05-20T11:02:57.937" v="6039" actId="20577"/>
          <ac:spMkLst>
            <pc:docMk/>
            <pc:sldMk cId="3029192842" sldId="881"/>
            <ac:spMk id="5" creationId="{959DC5CC-5C06-2E1D-DB4B-4A2D84680265}"/>
          </ac:spMkLst>
        </pc:spChg>
      </pc:sldChg>
      <pc:sldChg chg="addSp delSp modSp add mod modAnim">
        <pc:chgData name="Nguyen Chi Son" userId="606856d02e9d83ac" providerId="LiveId" clId="{D20242F0-AA47-435F-A548-56B78DEB68A9}" dt="2022-05-20T11:15:59" v="7065"/>
        <pc:sldMkLst>
          <pc:docMk/>
          <pc:sldMk cId="2473169954" sldId="882"/>
        </pc:sldMkLst>
        <pc:spChg chg="mod">
          <ac:chgData name="Nguyen Chi Son" userId="606856d02e9d83ac" providerId="LiveId" clId="{D20242F0-AA47-435F-A548-56B78DEB68A9}" dt="2022-05-20T11:10:22.879" v="6890" actId="20577"/>
          <ac:spMkLst>
            <pc:docMk/>
            <pc:sldMk cId="2473169954" sldId="882"/>
            <ac:spMk id="2" creationId="{BA8A6260-CA4B-46A9-A06E-C71EE59E6992}"/>
          </ac:spMkLst>
        </pc:spChg>
        <pc:spChg chg="mod">
          <ac:chgData name="Nguyen Chi Son" userId="606856d02e9d83ac" providerId="LiveId" clId="{D20242F0-AA47-435F-A548-56B78DEB68A9}" dt="2022-05-20T11:14:16.011" v="7042" actId="555"/>
          <ac:spMkLst>
            <pc:docMk/>
            <pc:sldMk cId="2473169954" sldId="882"/>
            <ac:spMk id="8" creationId="{0831C987-DC47-5C6B-746B-7FEAB2752CE3}"/>
          </ac:spMkLst>
        </pc:spChg>
        <pc:spChg chg="mod">
          <ac:chgData name="Nguyen Chi Son" userId="606856d02e9d83ac" providerId="LiveId" clId="{D20242F0-AA47-435F-A548-56B78DEB68A9}" dt="2022-05-20T11:14:16.011" v="7042" actId="555"/>
          <ac:spMkLst>
            <pc:docMk/>
            <pc:sldMk cId="2473169954" sldId="882"/>
            <ac:spMk id="9" creationId="{EE987414-9DE2-B91C-C5D3-84DCF352B7FF}"/>
          </ac:spMkLst>
        </pc:spChg>
        <pc:picChg chg="del">
          <ac:chgData name="Nguyen Chi Son" userId="606856d02e9d83ac" providerId="LiveId" clId="{D20242F0-AA47-435F-A548-56B78DEB68A9}" dt="2022-05-20T11:10:37.817" v="6891" actId="478"/>
          <ac:picMkLst>
            <pc:docMk/>
            <pc:sldMk cId="2473169954" sldId="882"/>
            <ac:picMk id="6" creationId="{E5485768-8C13-3D1C-2F8B-29C1C018B05F}"/>
          </ac:picMkLst>
        </pc:picChg>
        <pc:picChg chg="del">
          <ac:chgData name="Nguyen Chi Son" userId="606856d02e9d83ac" providerId="LiveId" clId="{D20242F0-AA47-435F-A548-56B78DEB68A9}" dt="2022-05-20T11:10:38.270" v="6892" actId="478"/>
          <ac:picMkLst>
            <pc:docMk/>
            <pc:sldMk cId="2473169954" sldId="882"/>
            <ac:picMk id="1026" creationId="{30D9A3F8-9A52-63DD-52D1-F65A5436F766}"/>
          </ac:picMkLst>
        </pc:picChg>
        <pc:picChg chg="add mod">
          <ac:chgData name="Nguyen Chi Son" userId="606856d02e9d83ac" providerId="LiveId" clId="{D20242F0-AA47-435F-A548-56B78DEB68A9}" dt="2022-05-20T11:13:50.918" v="7034" actId="1076"/>
          <ac:picMkLst>
            <pc:docMk/>
            <pc:sldMk cId="2473169954" sldId="882"/>
            <ac:picMk id="2050" creationId="{273FEC68-3B82-B790-F718-20BBCFB89C9F}"/>
          </ac:picMkLst>
        </pc:picChg>
        <pc:picChg chg="add mod">
          <ac:chgData name="Nguyen Chi Son" userId="606856d02e9d83ac" providerId="LiveId" clId="{D20242F0-AA47-435F-A548-56B78DEB68A9}" dt="2022-05-20T11:13:53.371" v="7035" actId="1076"/>
          <ac:picMkLst>
            <pc:docMk/>
            <pc:sldMk cId="2473169954" sldId="882"/>
            <ac:picMk id="2052" creationId="{8A642861-3817-7F27-0B94-D072C2C18502}"/>
          </ac:picMkLst>
        </pc:picChg>
      </pc:sldChg>
    </pc:docChg>
  </pc:docChgLst>
  <pc:docChgLst>
    <pc:chgData name="Nguyen Chi Son" userId="606856d02e9d83ac" providerId="LiveId" clId="{83B5CC54-D964-450A-A380-D48B46F9BC73}"/>
    <pc:docChg chg="addSld delSld modSld">
      <pc:chgData name="Nguyen Chi Son" userId="606856d02e9d83ac" providerId="LiveId" clId="{83B5CC54-D964-450A-A380-D48B46F9BC73}" dt="2021-03-30T12:23:10.857" v="173"/>
      <pc:docMkLst>
        <pc:docMk/>
      </pc:docMkLst>
      <pc:sldChg chg="modTransition">
        <pc:chgData name="Nguyen Chi Son" userId="606856d02e9d83ac" providerId="LiveId" clId="{83B5CC54-D964-450A-A380-D48B46F9BC73}" dt="2021-03-30T03:33:24.743" v="9"/>
        <pc:sldMkLst>
          <pc:docMk/>
          <pc:sldMk cId="2922349590" sldId="256"/>
        </pc:sldMkLst>
      </pc:sldChg>
      <pc:sldChg chg="add del setBg">
        <pc:chgData name="Nguyen Chi Son" userId="606856d02e9d83ac" providerId="LiveId" clId="{83B5CC54-D964-450A-A380-D48B46F9BC73}" dt="2021-03-30T12:23:10.857" v="173"/>
        <pc:sldMkLst>
          <pc:docMk/>
          <pc:sldMk cId="0" sldId="257"/>
        </pc:sldMkLst>
      </pc:sldChg>
      <pc:sldChg chg="modTransition">
        <pc:chgData name="Nguyen Chi Son" userId="606856d02e9d83ac" providerId="LiveId" clId="{83B5CC54-D964-450A-A380-D48B46F9BC73}" dt="2021-03-30T03:33:24.743" v="9"/>
        <pc:sldMkLst>
          <pc:docMk/>
          <pc:sldMk cId="545819995" sldId="285"/>
        </pc:sldMkLst>
      </pc:sldChg>
      <pc:sldChg chg="modTransition">
        <pc:chgData name="Nguyen Chi Son" userId="606856d02e9d83ac" providerId="LiveId" clId="{83B5CC54-D964-450A-A380-D48B46F9BC73}" dt="2021-03-30T03:33:24.743" v="9"/>
        <pc:sldMkLst>
          <pc:docMk/>
          <pc:sldMk cId="803455691" sldId="286"/>
        </pc:sldMkLst>
      </pc:sldChg>
      <pc:sldChg chg="modSp modTransition modAnim">
        <pc:chgData name="Nguyen Chi Son" userId="606856d02e9d83ac" providerId="LiveId" clId="{83B5CC54-D964-450A-A380-D48B46F9BC73}" dt="2021-03-30T03:34:34.679" v="62" actId="20577"/>
        <pc:sldMkLst>
          <pc:docMk/>
          <pc:sldMk cId="1089127959" sldId="287"/>
        </pc:sldMkLst>
        <pc:spChg chg="mod">
          <ac:chgData name="Nguyen Chi Son" userId="606856d02e9d83ac" providerId="LiveId" clId="{83B5CC54-D964-450A-A380-D48B46F9BC73}" dt="2021-03-30T03:34:34.679" v="62" actId="20577"/>
          <ac:spMkLst>
            <pc:docMk/>
            <pc:sldMk cId="1089127959" sldId="287"/>
            <ac:spMk id="96" creationId="{67D4E9BA-307D-40F8-A176-0B1CB4790984}"/>
          </ac:spMkLst>
        </pc:spChg>
      </pc:sldChg>
      <pc:sldChg chg="addSp modSp mod modTransition modAnim">
        <pc:chgData name="Nguyen Chi Son" userId="606856d02e9d83ac" providerId="LiveId" clId="{83B5CC54-D964-450A-A380-D48B46F9BC73}" dt="2021-03-30T03:37:08.413" v="171"/>
        <pc:sldMkLst>
          <pc:docMk/>
          <pc:sldMk cId="865346601" sldId="288"/>
        </pc:sldMkLst>
        <pc:spChg chg="add mod">
          <ac:chgData name="Nguyen Chi Son" userId="606856d02e9d83ac" providerId="LiveId" clId="{83B5CC54-D964-450A-A380-D48B46F9BC73}" dt="2021-03-30T03:37:04.116" v="170" actId="1076"/>
          <ac:spMkLst>
            <pc:docMk/>
            <pc:sldMk cId="865346601" sldId="288"/>
            <ac:spMk id="151" creationId="{E8A1F23C-B9CD-4609-AA5E-877854871A59}"/>
          </ac:spMkLst>
        </pc:spChg>
      </pc:sldChg>
      <pc:sldChg chg="modTransition">
        <pc:chgData name="Nguyen Chi Son" userId="606856d02e9d83ac" providerId="LiveId" clId="{83B5CC54-D964-450A-A380-D48B46F9BC73}" dt="2021-03-30T03:33:24.743" v="9"/>
        <pc:sldMkLst>
          <pc:docMk/>
          <pc:sldMk cId="3911041858" sldId="289"/>
        </pc:sldMkLst>
      </pc:sldChg>
      <pc:sldChg chg="modTransition">
        <pc:chgData name="Nguyen Chi Son" userId="606856d02e9d83ac" providerId="LiveId" clId="{83B5CC54-D964-450A-A380-D48B46F9BC73}" dt="2021-03-30T03:33:24.743" v="9"/>
        <pc:sldMkLst>
          <pc:docMk/>
          <pc:sldMk cId="1323769493" sldId="290"/>
        </pc:sldMkLst>
      </pc:sldChg>
      <pc:sldChg chg="modTransition">
        <pc:chgData name="Nguyen Chi Son" userId="606856d02e9d83ac" providerId="LiveId" clId="{83B5CC54-D964-450A-A380-D48B46F9BC73}" dt="2021-03-30T03:33:24.743" v="9"/>
        <pc:sldMkLst>
          <pc:docMk/>
          <pc:sldMk cId="474543356" sldId="291"/>
        </pc:sldMkLst>
      </pc:sldChg>
      <pc:sldChg chg="modTransition">
        <pc:chgData name="Nguyen Chi Son" userId="606856d02e9d83ac" providerId="LiveId" clId="{83B5CC54-D964-450A-A380-D48B46F9BC73}" dt="2021-03-30T03:33:24.743" v="9"/>
        <pc:sldMkLst>
          <pc:docMk/>
          <pc:sldMk cId="1066337925" sldId="292"/>
        </pc:sldMkLst>
      </pc:sldChg>
      <pc:sldChg chg="modTransition">
        <pc:chgData name="Nguyen Chi Son" userId="606856d02e9d83ac" providerId="LiveId" clId="{83B5CC54-D964-450A-A380-D48B46F9BC73}" dt="2021-03-30T03:33:24.743" v="9"/>
        <pc:sldMkLst>
          <pc:docMk/>
          <pc:sldMk cId="3202271339" sldId="293"/>
        </pc:sldMkLst>
      </pc:sldChg>
      <pc:sldChg chg="modTransition">
        <pc:chgData name="Nguyen Chi Son" userId="606856d02e9d83ac" providerId="LiveId" clId="{83B5CC54-D964-450A-A380-D48B46F9BC73}" dt="2021-03-30T03:33:24.743" v="9"/>
        <pc:sldMkLst>
          <pc:docMk/>
          <pc:sldMk cId="3118415587" sldId="294"/>
        </pc:sldMkLst>
      </pc:sldChg>
      <pc:sldChg chg="modSp mod modTransition">
        <pc:chgData name="Nguyen Chi Son" userId="606856d02e9d83ac" providerId="LiveId" clId="{83B5CC54-D964-450A-A380-D48B46F9BC73}" dt="2021-03-30T03:33:24.743" v="9"/>
        <pc:sldMkLst>
          <pc:docMk/>
          <pc:sldMk cId="1787147001" sldId="295"/>
        </pc:sldMkLst>
        <pc:grpChg chg="mod">
          <ac:chgData name="Nguyen Chi Son" userId="606856d02e9d83ac" providerId="LiveId" clId="{83B5CC54-D964-450A-A380-D48B46F9BC73}" dt="2021-03-30T03:32:52.727" v="5" actId="1076"/>
          <ac:grpSpMkLst>
            <pc:docMk/>
            <pc:sldMk cId="1787147001" sldId="295"/>
            <ac:grpSpMk id="31" creationId="{55BCB9D0-E6D1-427E-8229-3DA36591D4E9}"/>
          </ac:grpSpMkLst>
        </pc:grpChg>
        <pc:picChg chg="mod modCrop">
          <ac:chgData name="Nguyen Chi Son" userId="606856d02e9d83ac" providerId="LiveId" clId="{83B5CC54-D964-450A-A380-D48B46F9BC73}" dt="2021-03-30T03:32:56.962" v="8" actId="1076"/>
          <ac:picMkLst>
            <pc:docMk/>
            <pc:sldMk cId="1787147001" sldId="295"/>
            <ac:picMk id="5" creationId="{ACBAD275-8DF4-411D-9242-56BC55967052}"/>
          </ac:picMkLst>
        </pc:picChg>
      </pc:sldChg>
      <pc:sldChg chg="modTransition">
        <pc:chgData name="Nguyen Chi Son" userId="606856d02e9d83ac" providerId="LiveId" clId="{83B5CC54-D964-450A-A380-D48B46F9BC73}" dt="2021-03-30T03:33:24.743" v="9"/>
        <pc:sldMkLst>
          <pc:docMk/>
          <pc:sldMk cId="2396549877" sldId="296"/>
        </pc:sldMkLst>
      </pc:sldChg>
      <pc:sldChg chg="modTransition">
        <pc:chgData name="Nguyen Chi Son" userId="606856d02e9d83ac" providerId="LiveId" clId="{83B5CC54-D964-450A-A380-D48B46F9BC73}" dt="2021-03-30T03:33:24.743" v="9"/>
        <pc:sldMkLst>
          <pc:docMk/>
          <pc:sldMk cId="3511912938" sldId="298"/>
        </pc:sldMkLst>
      </pc:sldChg>
      <pc:sldChg chg="modTransition">
        <pc:chgData name="Nguyen Chi Son" userId="606856d02e9d83ac" providerId="LiveId" clId="{83B5CC54-D964-450A-A380-D48B46F9BC73}" dt="2021-03-30T03:33:24.743" v="9"/>
        <pc:sldMkLst>
          <pc:docMk/>
          <pc:sldMk cId="990179661" sldId="299"/>
        </pc:sldMkLst>
      </pc:sldChg>
      <pc:sldChg chg="modTransition">
        <pc:chgData name="Nguyen Chi Son" userId="606856d02e9d83ac" providerId="LiveId" clId="{83B5CC54-D964-450A-A380-D48B46F9BC73}" dt="2021-03-30T03:33:24.743" v="9"/>
        <pc:sldMkLst>
          <pc:docMk/>
          <pc:sldMk cId="2890249241" sldId="300"/>
        </pc:sldMkLst>
      </pc:sldChg>
      <pc:sldChg chg="modTransition">
        <pc:chgData name="Nguyen Chi Son" userId="606856d02e9d83ac" providerId="LiveId" clId="{83B5CC54-D964-450A-A380-D48B46F9BC73}" dt="2021-03-30T03:33:24.743" v="9"/>
        <pc:sldMkLst>
          <pc:docMk/>
          <pc:sldMk cId="1633053431" sldId="301"/>
        </pc:sldMkLst>
      </pc:sldChg>
    </pc:docChg>
  </pc:docChgLst>
  <pc:docChgLst>
    <pc:chgData name="Nguyen Chi Son" userId="606856d02e9d83ac" providerId="LiveId" clId="{60F999BA-B899-40E7-9C9A-BEACEE2AA221}"/>
    <pc:docChg chg="undo custSel addSld delSld modSld">
      <pc:chgData name="Nguyen Chi Son" userId="606856d02e9d83ac" providerId="LiveId" clId="{60F999BA-B899-40E7-9C9A-BEACEE2AA221}" dt="2021-10-13T18:42:17.773" v="7843"/>
      <pc:docMkLst>
        <pc:docMk/>
      </pc:docMkLst>
      <pc:sldChg chg="modSp mod">
        <pc:chgData name="Nguyen Chi Son" userId="606856d02e9d83ac" providerId="LiveId" clId="{60F999BA-B899-40E7-9C9A-BEACEE2AA221}" dt="2021-10-13T14:40:54.966" v="60" actId="20577"/>
        <pc:sldMkLst>
          <pc:docMk/>
          <pc:sldMk cId="2922349590" sldId="256"/>
        </pc:sldMkLst>
        <pc:spChg chg="mod">
          <ac:chgData name="Nguyen Chi Son" userId="606856d02e9d83ac" providerId="LiveId" clId="{60F999BA-B899-40E7-9C9A-BEACEE2AA221}" dt="2021-10-13T14:40:54.966" v="60" actId="20577"/>
          <ac:spMkLst>
            <pc:docMk/>
            <pc:sldMk cId="2922349590" sldId="256"/>
            <ac:spMk id="136" creationId="{C574B640-0199-463F-87CA-8E3956B46E10}"/>
          </ac:spMkLst>
        </pc:spChg>
      </pc:sldChg>
      <pc:sldChg chg="modSp mod">
        <pc:chgData name="Nguyen Chi Son" userId="606856d02e9d83ac" providerId="LiveId" clId="{60F999BA-B899-40E7-9C9A-BEACEE2AA221}" dt="2021-10-13T14:41:09.174" v="105" actId="20577"/>
        <pc:sldMkLst>
          <pc:docMk/>
          <pc:sldMk cId="2812505328" sldId="362"/>
        </pc:sldMkLst>
        <pc:spChg chg="mod">
          <ac:chgData name="Nguyen Chi Son" userId="606856d02e9d83ac" providerId="LiveId" clId="{60F999BA-B899-40E7-9C9A-BEACEE2AA221}" dt="2021-10-13T14:41:09.174" v="105" actId="20577"/>
          <ac:spMkLst>
            <pc:docMk/>
            <pc:sldMk cId="2812505328" sldId="362"/>
            <ac:spMk id="2" creationId="{DAF08EC2-5D0D-48D9-855C-A59C0E5ED55B}"/>
          </ac:spMkLst>
        </pc:spChg>
      </pc:sldChg>
      <pc:sldChg chg="addSp delSp modSp mod">
        <pc:chgData name="Nguyen Chi Son" userId="606856d02e9d83ac" providerId="LiveId" clId="{60F999BA-B899-40E7-9C9A-BEACEE2AA221}" dt="2021-10-13T15:01:05.877" v="788" actId="14100"/>
        <pc:sldMkLst>
          <pc:docMk/>
          <pc:sldMk cId="3298182474" sldId="547"/>
        </pc:sldMkLst>
        <pc:spChg chg="mod">
          <ac:chgData name="Nguyen Chi Son" userId="606856d02e9d83ac" providerId="LiveId" clId="{60F999BA-B899-40E7-9C9A-BEACEE2AA221}" dt="2021-10-13T14:42:41.834" v="276" actId="20577"/>
          <ac:spMkLst>
            <pc:docMk/>
            <pc:sldMk cId="3298182474" sldId="547"/>
            <ac:spMk id="2" creationId="{BA8A6260-CA4B-46A9-A06E-C71EE59E6992}"/>
          </ac:spMkLst>
        </pc:spChg>
        <pc:spChg chg="mod">
          <ac:chgData name="Nguyen Chi Son" userId="606856d02e9d83ac" providerId="LiveId" clId="{60F999BA-B899-40E7-9C9A-BEACEE2AA221}" dt="2021-10-13T15:00:01.772" v="710" actId="207"/>
          <ac:spMkLst>
            <pc:docMk/>
            <pc:sldMk cId="3298182474" sldId="547"/>
            <ac:spMk id="7" creationId="{CF632240-EE73-4E45-BA66-6CA6C40409AF}"/>
          </ac:spMkLst>
        </pc:spChg>
        <pc:spChg chg="add mod">
          <ac:chgData name="Nguyen Chi Son" userId="606856d02e9d83ac" providerId="LiveId" clId="{60F999BA-B899-40E7-9C9A-BEACEE2AA221}" dt="2021-10-13T14:58:26.800" v="667" actId="1076"/>
          <ac:spMkLst>
            <pc:docMk/>
            <pc:sldMk cId="3298182474" sldId="547"/>
            <ac:spMk id="11" creationId="{6CF40600-D82A-4EA1-B2FB-E5E7F6990C86}"/>
          </ac:spMkLst>
        </pc:spChg>
        <pc:spChg chg="del">
          <ac:chgData name="Nguyen Chi Son" userId="606856d02e9d83ac" providerId="LiveId" clId="{60F999BA-B899-40E7-9C9A-BEACEE2AA221}" dt="2021-10-13T14:42:50.132" v="277" actId="478"/>
          <ac:spMkLst>
            <pc:docMk/>
            <pc:sldMk cId="3298182474" sldId="547"/>
            <ac:spMk id="12" creationId="{C106BD37-AB41-4F88-BF97-4F33395FC606}"/>
          </ac:spMkLst>
        </pc:spChg>
        <pc:spChg chg="add mod">
          <ac:chgData name="Nguyen Chi Son" userId="606856d02e9d83ac" providerId="LiveId" clId="{60F999BA-B899-40E7-9C9A-BEACEE2AA221}" dt="2021-10-13T15:00:00.362" v="709" actId="207"/>
          <ac:spMkLst>
            <pc:docMk/>
            <pc:sldMk cId="3298182474" sldId="547"/>
            <ac:spMk id="13" creationId="{28811683-A380-4293-A052-4ED20B00D3A1}"/>
          </ac:spMkLst>
        </pc:spChg>
        <pc:spChg chg="del">
          <ac:chgData name="Nguyen Chi Son" userId="606856d02e9d83ac" providerId="LiveId" clId="{60F999BA-B899-40E7-9C9A-BEACEE2AA221}" dt="2021-10-13T14:42:51.454" v="278" actId="478"/>
          <ac:spMkLst>
            <pc:docMk/>
            <pc:sldMk cId="3298182474" sldId="547"/>
            <ac:spMk id="15" creationId="{6A857EF1-52D9-4D64-A14C-EECC953EA1B1}"/>
          </ac:spMkLst>
        </pc:spChg>
        <pc:spChg chg="add del mod">
          <ac:chgData name="Nguyen Chi Son" userId="606856d02e9d83ac" providerId="LiveId" clId="{60F999BA-B899-40E7-9C9A-BEACEE2AA221}" dt="2021-10-13T14:58:37.212" v="671" actId="478"/>
          <ac:spMkLst>
            <pc:docMk/>
            <pc:sldMk cId="3298182474" sldId="547"/>
            <ac:spMk id="16" creationId="{BDBA5994-7E9D-4346-AE1F-9F6F101384DD}"/>
          </ac:spMkLst>
        </pc:spChg>
        <pc:spChg chg="add mod">
          <ac:chgData name="Nguyen Chi Son" userId="606856d02e9d83ac" providerId="LiveId" clId="{60F999BA-B899-40E7-9C9A-BEACEE2AA221}" dt="2021-10-13T15:00:05.475" v="712" actId="1076"/>
          <ac:spMkLst>
            <pc:docMk/>
            <pc:sldMk cId="3298182474" sldId="547"/>
            <ac:spMk id="17" creationId="{4F6F8A7E-D9F4-452F-9557-F3D4BA22C727}"/>
          </ac:spMkLst>
        </pc:spChg>
        <pc:spChg chg="add del mod">
          <ac:chgData name="Nguyen Chi Son" userId="606856d02e9d83ac" providerId="LiveId" clId="{60F999BA-B899-40E7-9C9A-BEACEE2AA221}" dt="2021-10-13T15:00:08.115" v="713" actId="478"/>
          <ac:spMkLst>
            <pc:docMk/>
            <pc:sldMk cId="3298182474" sldId="547"/>
            <ac:spMk id="18" creationId="{72F76C20-5B2F-4DB4-8DDF-A3F290C255AB}"/>
          </ac:spMkLst>
        </pc:spChg>
        <pc:spChg chg="add mod">
          <ac:chgData name="Nguyen Chi Son" userId="606856d02e9d83ac" providerId="LiveId" clId="{60F999BA-B899-40E7-9C9A-BEACEE2AA221}" dt="2021-10-13T14:58:24.316" v="666" actId="1076"/>
          <ac:spMkLst>
            <pc:docMk/>
            <pc:sldMk cId="3298182474" sldId="547"/>
            <ac:spMk id="19" creationId="{7FE1E98E-9EB8-4F5F-8FF4-F0994BDBABA4}"/>
          </ac:spMkLst>
        </pc:spChg>
        <pc:spChg chg="add mod">
          <ac:chgData name="Nguyen Chi Son" userId="606856d02e9d83ac" providerId="LiveId" clId="{60F999BA-B899-40E7-9C9A-BEACEE2AA221}" dt="2021-10-13T14:59:54.105" v="708" actId="1076"/>
          <ac:spMkLst>
            <pc:docMk/>
            <pc:sldMk cId="3298182474" sldId="547"/>
            <ac:spMk id="20" creationId="{143F37B3-25FF-439F-8BAD-3AFBA9141796}"/>
          </ac:spMkLst>
        </pc:spChg>
        <pc:spChg chg="add mod">
          <ac:chgData name="Nguyen Chi Son" userId="606856d02e9d83ac" providerId="LiveId" clId="{60F999BA-B899-40E7-9C9A-BEACEE2AA221}" dt="2021-10-13T14:59:54.105" v="708" actId="1076"/>
          <ac:spMkLst>
            <pc:docMk/>
            <pc:sldMk cId="3298182474" sldId="547"/>
            <ac:spMk id="21" creationId="{DD6D4EC0-C256-49A3-88C2-B0E1DB9BC5B4}"/>
          </ac:spMkLst>
        </pc:spChg>
        <pc:spChg chg="add mod">
          <ac:chgData name="Nguyen Chi Son" userId="606856d02e9d83ac" providerId="LiveId" clId="{60F999BA-B899-40E7-9C9A-BEACEE2AA221}" dt="2021-10-13T14:59:54.105" v="708" actId="1076"/>
          <ac:spMkLst>
            <pc:docMk/>
            <pc:sldMk cId="3298182474" sldId="547"/>
            <ac:spMk id="27" creationId="{44AB2BCC-4DCB-4EB3-9205-7EB5543B0915}"/>
          </ac:spMkLst>
        </pc:spChg>
        <pc:spChg chg="add mod">
          <ac:chgData name="Nguyen Chi Son" userId="606856d02e9d83ac" providerId="LiveId" clId="{60F999BA-B899-40E7-9C9A-BEACEE2AA221}" dt="2021-10-13T15:00:30.535" v="747" actId="1076"/>
          <ac:spMkLst>
            <pc:docMk/>
            <pc:sldMk cId="3298182474" sldId="547"/>
            <ac:spMk id="29" creationId="{74D1074E-AE41-4D7A-BA25-FED2D288FBB5}"/>
          </ac:spMkLst>
        </pc:spChg>
        <pc:spChg chg="add mod">
          <ac:chgData name="Nguyen Chi Son" userId="606856d02e9d83ac" providerId="LiveId" clId="{60F999BA-B899-40E7-9C9A-BEACEE2AA221}" dt="2021-10-13T15:00:37.574" v="750" actId="571"/>
          <ac:spMkLst>
            <pc:docMk/>
            <pc:sldMk cId="3298182474" sldId="547"/>
            <ac:spMk id="31" creationId="{B6F6047F-E0AD-49CA-9FC9-DEBE8FF45B22}"/>
          </ac:spMkLst>
        </pc:spChg>
        <pc:spChg chg="add mod">
          <ac:chgData name="Nguyen Chi Son" userId="606856d02e9d83ac" providerId="LiveId" clId="{60F999BA-B899-40E7-9C9A-BEACEE2AA221}" dt="2021-10-13T15:00:40.136" v="751" actId="571"/>
          <ac:spMkLst>
            <pc:docMk/>
            <pc:sldMk cId="3298182474" sldId="547"/>
            <ac:spMk id="32" creationId="{B8C18685-FBD3-4D04-82D7-33D5E390FEEC}"/>
          </ac:spMkLst>
        </pc:spChg>
        <pc:spChg chg="add mod">
          <ac:chgData name="Nguyen Chi Son" userId="606856d02e9d83ac" providerId="LiveId" clId="{60F999BA-B899-40E7-9C9A-BEACEE2AA221}" dt="2021-10-13T15:00:44.698" v="780" actId="20577"/>
          <ac:spMkLst>
            <pc:docMk/>
            <pc:sldMk cId="3298182474" sldId="547"/>
            <ac:spMk id="33" creationId="{6332ADD6-DFA1-4414-A64E-B4B7F2D9C4B8}"/>
          </ac:spMkLst>
        </pc:spChg>
        <pc:picChg chg="add mod">
          <ac:chgData name="Nguyen Chi Son" userId="606856d02e9d83ac" providerId="LiveId" clId="{60F999BA-B899-40E7-9C9A-BEACEE2AA221}" dt="2021-10-13T14:57:00.232" v="646" actId="1076"/>
          <ac:picMkLst>
            <pc:docMk/>
            <pc:sldMk cId="3298182474" sldId="547"/>
            <ac:picMk id="4" creationId="{47BC5398-1CE7-40CC-8792-8C62286B0656}"/>
          </ac:picMkLst>
        </pc:picChg>
        <pc:picChg chg="del">
          <ac:chgData name="Nguyen Chi Son" userId="606856d02e9d83ac" providerId="LiveId" clId="{60F999BA-B899-40E7-9C9A-BEACEE2AA221}" dt="2021-10-13T14:41:00.700" v="61" actId="478"/>
          <ac:picMkLst>
            <pc:docMk/>
            <pc:sldMk cId="3298182474" sldId="547"/>
            <ac:picMk id="5" creationId="{371D989D-9381-4EC7-968F-C1B4B4A1F422}"/>
          </ac:picMkLst>
        </pc:picChg>
        <pc:picChg chg="del">
          <ac:chgData name="Nguyen Chi Son" userId="606856d02e9d83ac" providerId="LiveId" clId="{60F999BA-B899-40E7-9C9A-BEACEE2AA221}" dt="2021-10-13T14:41:01.903" v="63" actId="478"/>
          <ac:picMkLst>
            <pc:docMk/>
            <pc:sldMk cId="3298182474" sldId="547"/>
            <ac:picMk id="8" creationId="{6534B307-162E-4B93-8C1D-B5D922FE1591}"/>
          </ac:picMkLst>
        </pc:picChg>
        <pc:picChg chg="del">
          <ac:chgData name="Nguyen Chi Son" userId="606856d02e9d83ac" providerId="LiveId" clId="{60F999BA-B899-40E7-9C9A-BEACEE2AA221}" dt="2021-10-13T14:41:01.309" v="62" actId="478"/>
          <ac:picMkLst>
            <pc:docMk/>
            <pc:sldMk cId="3298182474" sldId="547"/>
            <ac:picMk id="14" creationId="{15FDF2F8-67A2-4D5D-81E5-ACC31B9C223D}"/>
          </ac:picMkLst>
        </pc:picChg>
        <pc:cxnChg chg="add mod">
          <ac:chgData name="Nguyen Chi Son" userId="606856d02e9d83ac" providerId="LiveId" clId="{60F999BA-B899-40E7-9C9A-BEACEE2AA221}" dt="2021-10-13T14:58:19.025" v="663" actId="1076"/>
          <ac:cxnSpMkLst>
            <pc:docMk/>
            <pc:sldMk cId="3298182474" sldId="547"/>
            <ac:cxnSpMk id="9" creationId="{7D473569-4A2F-41F8-80E9-ACF2AC9F9418}"/>
          </ac:cxnSpMkLst>
        </pc:cxnChg>
        <pc:cxnChg chg="add mod">
          <ac:chgData name="Nguyen Chi Son" userId="606856d02e9d83ac" providerId="LiveId" clId="{60F999BA-B899-40E7-9C9A-BEACEE2AA221}" dt="2021-10-13T14:59:54.105" v="708" actId="1076"/>
          <ac:cxnSpMkLst>
            <pc:docMk/>
            <pc:sldMk cId="3298182474" sldId="547"/>
            <ac:cxnSpMk id="22" creationId="{35DB3A1A-55BF-4347-AF3E-D8FEF37B3F1B}"/>
          </ac:cxnSpMkLst>
        </pc:cxnChg>
        <pc:cxnChg chg="add mod">
          <ac:chgData name="Nguyen Chi Son" userId="606856d02e9d83ac" providerId="LiveId" clId="{60F999BA-B899-40E7-9C9A-BEACEE2AA221}" dt="2021-10-13T14:59:54.105" v="708" actId="1076"/>
          <ac:cxnSpMkLst>
            <pc:docMk/>
            <pc:sldMk cId="3298182474" sldId="547"/>
            <ac:cxnSpMk id="24" creationId="{683B5B64-5BE7-4653-878F-C7E4FF80A855}"/>
          </ac:cxnSpMkLst>
        </pc:cxnChg>
        <pc:cxnChg chg="add mod">
          <ac:chgData name="Nguyen Chi Son" userId="606856d02e9d83ac" providerId="LiveId" clId="{60F999BA-B899-40E7-9C9A-BEACEE2AA221}" dt="2021-10-13T15:01:02.705" v="787" actId="14100"/>
          <ac:cxnSpMkLst>
            <pc:docMk/>
            <pc:sldMk cId="3298182474" sldId="547"/>
            <ac:cxnSpMk id="30" creationId="{84475446-947B-4AFA-B971-C09C08B5A29B}"/>
          </ac:cxnSpMkLst>
        </pc:cxnChg>
        <pc:cxnChg chg="add mod">
          <ac:chgData name="Nguyen Chi Son" userId="606856d02e9d83ac" providerId="LiveId" clId="{60F999BA-B899-40E7-9C9A-BEACEE2AA221}" dt="2021-10-13T15:01:05.877" v="788" actId="14100"/>
          <ac:cxnSpMkLst>
            <pc:docMk/>
            <pc:sldMk cId="3298182474" sldId="547"/>
            <ac:cxnSpMk id="34" creationId="{210D1D64-FAED-42F7-8C70-62844553A7FB}"/>
          </ac:cxnSpMkLst>
        </pc:cxnChg>
      </pc:sldChg>
      <pc:sldChg chg="addSp delSp modSp mod">
        <pc:chgData name="Nguyen Chi Son" userId="606856d02e9d83ac" providerId="LiveId" clId="{60F999BA-B899-40E7-9C9A-BEACEE2AA221}" dt="2021-10-13T18:41:27.773" v="7809" actId="1076"/>
        <pc:sldMkLst>
          <pc:docMk/>
          <pc:sldMk cId="3023646297" sldId="614"/>
        </pc:sldMkLst>
        <pc:spChg chg="mod">
          <ac:chgData name="Nguyen Chi Son" userId="606856d02e9d83ac" providerId="LiveId" clId="{60F999BA-B899-40E7-9C9A-BEACEE2AA221}" dt="2021-10-13T16:02:06.053" v="4672" actId="20577"/>
          <ac:spMkLst>
            <pc:docMk/>
            <pc:sldMk cId="3023646297" sldId="614"/>
            <ac:spMk id="2" creationId="{BA8A6260-CA4B-46A9-A06E-C71EE59E6992}"/>
          </ac:spMkLst>
        </pc:spChg>
        <pc:spChg chg="add mod">
          <ac:chgData name="Nguyen Chi Son" userId="606856d02e9d83ac" providerId="LiveId" clId="{60F999BA-B899-40E7-9C9A-BEACEE2AA221}" dt="2021-10-13T18:41:27.773" v="7809" actId="1076"/>
          <ac:spMkLst>
            <pc:docMk/>
            <pc:sldMk cId="3023646297" sldId="614"/>
            <ac:spMk id="10" creationId="{745A3F19-618D-4648-B35D-B4E959951563}"/>
          </ac:spMkLst>
        </pc:spChg>
        <pc:graphicFrameChg chg="del">
          <ac:chgData name="Nguyen Chi Son" userId="606856d02e9d83ac" providerId="LiveId" clId="{60F999BA-B899-40E7-9C9A-BEACEE2AA221}" dt="2021-10-13T16:01:27.586" v="4382" actId="478"/>
          <ac:graphicFrameMkLst>
            <pc:docMk/>
            <pc:sldMk cId="3023646297" sldId="614"/>
            <ac:graphicFrameMk id="3" creationId="{5E466E66-F729-422C-B556-7F16DC921A34}"/>
          </ac:graphicFrameMkLst>
        </pc:graphicFrameChg>
        <pc:picChg chg="del">
          <ac:chgData name="Nguyen Chi Son" userId="606856d02e9d83ac" providerId="LiveId" clId="{60F999BA-B899-40E7-9C9A-BEACEE2AA221}" dt="2021-10-13T16:01:28.273" v="4383" actId="478"/>
          <ac:picMkLst>
            <pc:docMk/>
            <pc:sldMk cId="3023646297" sldId="614"/>
            <ac:picMk id="5" creationId="{06172EDA-468B-46C2-A8D2-9DDDEB9905FE}"/>
          </ac:picMkLst>
        </pc:picChg>
        <pc:picChg chg="add mod modCrop">
          <ac:chgData name="Nguyen Chi Son" userId="606856d02e9d83ac" providerId="LiveId" clId="{60F999BA-B899-40E7-9C9A-BEACEE2AA221}" dt="2021-10-13T18:41:27.773" v="7809" actId="1076"/>
          <ac:picMkLst>
            <pc:docMk/>
            <pc:sldMk cId="3023646297" sldId="614"/>
            <ac:picMk id="6" creationId="{6E5649AD-F9DB-4AA5-8B18-5BE0099A68F6}"/>
          </ac:picMkLst>
        </pc:picChg>
        <pc:picChg chg="del">
          <ac:chgData name="Nguyen Chi Son" userId="606856d02e9d83ac" providerId="LiveId" clId="{60F999BA-B899-40E7-9C9A-BEACEE2AA221}" dt="2021-10-13T16:01:28.742" v="4384" actId="478"/>
          <ac:picMkLst>
            <pc:docMk/>
            <pc:sldMk cId="3023646297" sldId="614"/>
            <ac:picMk id="8" creationId="{3FED42E0-3ED2-4125-9CF5-06B2CD2294CC}"/>
          </ac:picMkLst>
        </pc:picChg>
        <pc:picChg chg="add mod">
          <ac:chgData name="Nguyen Chi Son" userId="606856d02e9d83ac" providerId="LiveId" clId="{60F999BA-B899-40E7-9C9A-BEACEE2AA221}" dt="2021-10-13T18:41:27.773" v="7809" actId="1076"/>
          <ac:picMkLst>
            <pc:docMk/>
            <pc:sldMk cId="3023646297" sldId="614"/>
            <ac:picMk id="9" creationId="{7112C3ED-24FA-4C1A-87CD-8E01D87269A5}"/>
          </ac:picMkLst>
        </pc:picChg>
      </pc:sldChg>
      <pc:sldChg chg="modSp mod">
        <pc:chgData name="Nguyen Chi Son" userId="606856d02e9d83ac" providerId="LiveId" clId="{60F999BA-B899-40E7-9C9A-BEACEE2AA221}" dt="2021-10-13T15:21:23.461" v="4381" actId="20577"/>
        <pc:sldMkLst>
          <pc:docMk/>
          <pc:sldMk cId="3607990327" sldId="616"/>
        </pc:sldMkLst>
        <pc:spChg chg="mod">
          <ac:chgData name="Nguyen Chi Son" userId="606856d02e9d83ac" providerId="LiveId" clId="{60F999BA-B899-40E7-9C9A-BEACEE2AA221}" dt="2021-10-13T15:21:23.461" v="4381" actId="20577"/>
          <ac:spMkLst>
            <pc:docMk/>
            <pc:sldMk cId="3607990327" sldId="616"/>
            <ac:spMk id="2" creationId="{DAF08EC2-5D0D-48D9-855C-A59C0E5ED55B}"/>
          </ac:spMkLst>
        </pc:spChg>
      </pc:sldChg>
      <pc:sldChg chg="del">
        <pc:chgData name="Nguyen Chi Son" userId="606856d02e9d83ac" providerId="LiveId" clId="{60F999BA-B899-40E7-9C9A-BEACEE2AA221}" dt="2021-10-13T18:39:46.095" v="7708" actId="47"/>
        <pc:sldMkLst>
          <pc:docMk/>
          <pc:sldMk cId="2132589863" sldId="717"/>
        </pc:sldMkLst>
      </pc:sldChg>
      <pc:sldChg chg="del">
        <pc:chgData name="Nguyen Chi Son" userId="606856d02e9d83ac" providerId="LiveId" clId="{60F999BA-B899-40E7-9C9A-BEACEE2AA221}" dt="2021-10-13T18:39:46.095" v="7708" actId="47"/>
        <pc:sldMkLst>
          <pc:docMk/>
          <pc:sldMk cId="523868378" sldId="721"/>
        </pc:sldMkLst>
      </pc:sldChg>
      <pc:sldChg chg="del">
        <pc:chgData name="Nguyen Chi Son" userId="606856d02e9d83ac" providerId="LiveId" clId="{60F999BA-B899-40E7-9C9A-BEACEE2AA221}" dt="2021-10-13T18:39:46.095" v="7708" actId="47"/>
        <pc:sldMkLst>
          <pc:docMk/>
          <pc:sldMk cId="973533013" sldId="722"/>
        </pc:sldMkLst>
      </pc:sldChg>
      <pc:sldChg chg="del">
        <pc:chgData name="Nguyen Chi Son" userId="606856d02e9d83ac" providerId="LiveId" clId="{60F999BA-B899-40E7-9C9A-BEACEE2AA221}" dt="2021-10-13T18:39:46.095" v="7708" actId="47"/>
        <pc:sldMkLst>
          <pc:docMk/>
          <pc:sldMk cId="2704005240" sldId="723"/>
        </pc:sldMkLst>
      </pc:sldChg>
      <pc:sldChg chg="addSp delSp modSp add mod delAnim modAnim">
        <pc:chgData name="Nguyen Chi Son" userId="606856d02e9d83ac" providerId="LiveId" clId="{60F999BA-B899-40E7-9C9A-BEACEE2AA221}" dt="2021-10-13T18:42:17.773" v="7843"/>
        <pc:sldMkLst>
          <pc:docMk/>
          <pc:sldMk cId="2463127679" sldId="724"/>
        </pc:sldMkLst>
        <pc:spChg chg="add mod">
          <ac:chgData name="Nguyen Chi Son" userId="606856d02e9d83ac" providerId="LiveId" clId="{60F999BA-B899-40E7-9C9A-BEACEE2AA221}" dt="2021-10-13T18:40:17.914" v="7732" actId="1036"/>
          <ac:spMkLst>
            <pc:docMk/>
            <pc:sldMk cId="2463127679" sldId="724"/>
            <ac:spMk id="10" creationId="{2DEA87A2-0D95-48D5-B5DC-A79069C3756A}"/>
          </ac:spMkLst>
        </pc:spChg>
        <pc:spChg chg="add mod">
          <ac:chgData name="Nguyen Chi Son" userId="606856d02e9d83ac" providerId="LiveId" clId="{60F999BA-B899-40E7-9C9A-BEACEE2AA221}" dt="2021-10-13T18:40:17.914" v="7732" actId="1036"/>
          <ac:spMkLst>
            <pc:docMk/>
            <pc:sldMk cId="2463127679" sldId="724"/>
            <ac:spMk id="11" creationId="{A7C1F49B-1C63-47D1-82ED-903D01476FE3}"/>
          </ac:spMkLst>
        </pc:spChg>
        <pc:spChg chg="add mod">
          <ac:chgData name="Nguyen Chi Son" userId="606856d02e9d83ac" providerId="LiveId" clId="{60F999BA-B899-40E7-9C9A-BEACEE2AA221}" dt="2021-10-13T18:40:17.914" v="7732" actId="1036"/>
          <ac:spMkLst>
            <pc:docMk/>
            <pc:sldMk cId="2463127679" sldId="724"/>
            <ac:spMk id="12" creationId="{7F5DC5B2-858D-4AB4-A0A5-D6C8E4A33B2C}"/>
          </ac:spMkLst>
        </pc:spChg>
        <pc:spChg chg="add mod">
          <ac:chgData name="Nguyen Chi Son" userId="606856d02e9d83ac" providerId="LiveId" clId="{60F999BA-B899-40E7-9C9A-BEACEE2AA221}" dt="2021-10-13T18:40:17.914" v="7732" actId="1036"/>
          <ac:spMkLst>
            <pc:docMk/>
            <pc:sldMk cId="2463127679" sldId="724"/>
            <ac:spMk id="13" creationId="{93A94681-C6E7-4B84-94D3-A2F86D722163}"/>
          </ac:spMkLst>
        </pc:spChg>
        <pc:spChg chg="mod">
          <ac:chgData name="Nguyen Chi Son" userId="606856d02e9d83ac" providerId="LiveId" clId="{60F999BA-B899-40E7-9C9A-BEACEE2AA221}" dt="2021-10-13T18:40:17.914" v="7732" actId="1036"/>
          <ac:spMkLst>
            <pc:docMk/>
            <pc:sldMk cId="2463127679" sldId="724"/>
            <ac:spMk id="14" creationId="{A530074C-9975-4D4F-AC15-005B11433C74}"/>
          </ac:spMkLst>
        </pc:spChg>
        <pc:spChg chg="mod">
          <ac:chgData name="Nguyen Chi Son" userId="606856d02e9d83ac" providerId="LiveId" clId="{60F999BA-B899-40E7-9C9A-BEACEE2AA221}" dt="2021-10-13T18:40:17.914" v="7732" actId="1036"/>
          <ac:spMkLst>
            <pc:docMk/>
            <pc:sldMk cId="2463127679" sldId="724"/>
            <ac:spMk id="15" creationId="{EC5263CE-BE2F-44C4-BD89-2666D2873C33}"/>
          </ac:spMkLst>
        </pc:spChg>
        <pc:spChg chg="mod">
          <ac:chgData name="Nguyen Chi Son" userId="606856d02e9d83ac" providerId="LiveId" clId="{60F999BA-B899-40E7-9C9A-BEACEE2AA221}" dt="2021-10-13T15:02:34.538" v="1110" actId="20577"/>
          <ac:spMkLst>
            <pc:docMk/>
            <pc:sldMk cId="2463127679" sldId="724"/>
            <ac:spMk id="19" creationId="{9C339D16-68E4-43C4-A62E-D0146138D23B}"/>
          </ac:spMkLst>
        </pc:spChg>
        <pc:picChg chg="del">
          <ac:chgData name="Nguyen Chi Son" userId="606856d02e9d83ac" providerId="LiveId" clId="{60F999BA-B899-40E7-9C9A-BEACEE2AA221}" dt="2021-10-13T15:01:50.371" v="790" actId="478"/>
          <ac:picMkLst>
            <pc:docMk/>
            <pc:sldMk cId="2463127679" sldId="724"/>
            <ac:picMk id="3" creationId="{73B6171E-2343-4611-9FBE-7A60F5BED847}"/>
          </ac:picMkLst>
        </pc:picChg>
        <pc:picChg chg="add mod">
          <ac:chgData name="Nguyen Chi Son" userId="606856d02e9d83ac" providerId="LiveId" clId="{60F999BA-B899-40E7-9C9A-BEACEE2AA221}" dt="2021-10-13T18:40:13.941" v="7711" actId="1076"/>
          <ac:picMkLst>
            <pc:docMk/>
            <pc:sldMk cId="2463127679" sldId="724"/>
            <ac:picMk id="4" creationId="{A558A3FA-5866-4BA7-953A-111C1ACED532}"/>
          </ac:picMkLst>
        </pc:picChg>
        <pc:cxnChg chg="add mod">
          <ac:chgData name="Nguyen Chi Son" userId="606856d02e9d83ac" providerId="LiveId" clId="{60F999BA-B899-40E7-9C9A-BEACEE2AA221}" dt="2021-10-13T18:40:17.914" v="7732" actId="1036"/>
          <ac:cxnSpMkLst>
            <pc:docMk/>
            <pc:sldMk cId="2463127679" sldId="724"/>
            <ac:cxnSpMk id="16" creationId="{3221896F-54A6-443F-A329-08714C1B97A2}"/>
          </ac:cxnSpMkLst>
        </pc:cxnChg>
        <pc:cxnChg chg="add mod">
          <ac:chgData name="Nguyen Chi Son" userId="606856d02e9d83ac" providerId="LiveId" clId="{60F999BA-B899-40E7-9C9A-BEACEE2AA221}" dt="2021-10-13T18:40:17.914" v="7732" actId="1036"/>
          <ac:cxnSpMkLst>
            <pc:docMk/>
            <pc:sldMk cId="2463127679" sldId="724"/>
            <ac:cxnSpMk id="17" creationId="{9DFDC775-7AC4-4AA5-892A-5BB66FBFC45B}"/>
          </ac:cxnSpMkLst>
        </pc:cxnChg>
        <pc:cxnChg chg="add mod">
          <ac:chgData name="Nguyen Chi Son" userId="606856d02e9d83ac" providerId="LiveId" clId="{60F999BA-B899-40E7-9C9A-BEACEE2AA221}" dt="2021-10-13T18:40:17.914" v="7732" actId="1036"/>
          <ac:cxnSpMkLst>
            <pc:docMk/>
            <pc:sldMk cId="2463127679" sldId="724"/>
            <ac:cxnSpMk id="18" creationId="{FEC8261C-6E9E-473D-8237-002E0E7BE896}"/>
          </ac:cxnSpMkLst>
        </pc:cxnChg>
      </pc:sldChg>
      <pc:sldChg chg="addSp delSp modSp add mod modAnim">
        <pc:chgData name="Nguyen Chi Son" userId="606856d02e9d83ac" providerId="LiveId" clId="{60F999BA-B899-40E7-9C9A-BEACEE2AA221}" dt="2021-10-13T18:40:46.887" v="7798"/>
        <pc:sldMkLst>
          <pc:docMk/>
          <pc:sldMk cId="2868942840" sldId="725"/>
        </pc:sldMkLst>
        <pc:spChg chg="del">
          <ac:chgData name="Nguyen Chi Son" userId="606856d02e9d83ac" providerId="LiveId" clId="{60F999BA-B899-40E7-9C9A-BEACEE2AA221}" dt="2021-10-13T15:13:40.845" v="2212" actId="478"/>
          <ac:spMkLst>
            <pc:docMk/>
            <pc:sldMk cId="2868942840" sldId="725"/>
            <ac:spMk id="10" creationId="{2DEA87A2-0D95-48D5-B5DC-A79069C3756A}"/>
          </ac:spMkLst>
        </pc:spChg>
        <pc:spChg chg="del">
          <ac:chgData name="Nguyen Chi Son" userId="606856d02e9d83ac" providerId="LiveId" clId="{60F999BA-B899-40E7-9C9A-BEACEE2AA221}" dt="2021-10-13T15:13:40.845" v="2212" actId="478"/>
          <ac:spMkLst>
            <pc:docMk/>
            <pc:sldMk cId="2868942840" sldId="725"/>
            <ac:spMk id="11" creationId="{A7C1F49B-1C63-47D1-82ED-903D01476FE3}"/>
          </ac:spMkLst>
        </pc:spChg>
        <pc:spChg chg="del">
          <ac:chgData name="Nguyen Chi Son" userId="606856d02e9d83ac" providerId="LiveId" clId="{60F999BA-B899-40E7-9C9A-BEACEE2AA221}" dt="2021-10-13T15:13:40.845" v="2212" actId="478"/>
          <ac:spMkLst>
            <pc:docMk/>
            <pc:sldMk cId="2868942840" sldId="725"/>
            <ac:spMk id="12" creationId="{7F5DC5B2-858D-4AB4-A0A5-D6C8E4A33B2C}"/>
          </ac:spMkLst>
        </pc:spChg>
        <pc:spChg chg="del">
          <ac:chgData name="Nguyen Chi Son" userId="606856d02e9d83ac" providerId="LiveId" clId="{60F999BA-B899-40E7-9C9A-BEACEE2AA221}" dt="2021-10-13T15:13:40.845" v="2212" actId="478"/>
          <ac:spMkLst>
            <pc:docMk/>
            <pc:sldMk cId="2868942840" sldId="725"/>
            <ac:spMk id="13" creationId="{93A94681-C6E7-4B84-94D3-A2F86D722163}"/>
          </ac:spMkLst>
        </pc:spChg>
        <pc:spChg chg="mod">
          <ac:chgData name="Nguyen Chi Son" userId="606856d02e9d83ac" providerId="LiveId" clId="{60F999BA-B899-40E7-9C9A-BEACEE2AA221}" dt="2021-10-13T18:40:41.137" v="7794" actId="1035"/>
          <ac:spMkLst>
            <pc:docMk/>
            <pc:sldMk cId="2868942840" sldId="725"/>
            <ac:spMk id="14" creationId="{A530074C-9975-4D4F-AC15-005B11433C74}"/>
          </ac:spMkLst>
        </pc:spChg>
        <pc:spChg chg="mod">
          <ac:chgData name="Nguyen Chi Son" userId="606856d02e9d83ac" providerId="LiveId" clId="{60F999BA-B899-40E7-9C9A-BEACEE2AA221}" dt="2021-10-13T18:40:41.137" v="7794" actId="1035"/>
          <ac:spMkLst>
            <pc:docMk/>
            <pc:sldMk cId="2868942840" sldId="725"/>
            <ac:spMk id="15" creationId="{EC5263CE-BE2F-44C4-BD89-2666D2873C33}"/>
          </ac:spMkLst>
        </pc:spChg>
        <pc:spChg chg="mod">
          <ac:chgData name="Nguyen Chi Son" userId="606856d02e9d83ac" providerId="LiveId" clId="{60F999BA-B899-40E7-9C9A-BEACEE2AA221}" dt="2021-10-13T15:14:15.071" v="2347" actId="20577"/>
          <ac:spMkLst>
            <pc:docMk/>
            <pc:sldMk cId="2868942840" sldId="725"/>
            <ac:spMk id="19" creationId="{9C339D16-68E4-43C4-A62E-D0146138D23B}"/>
          </ac:spMkLst>
        </pc:spChg>
        <pc:picChg chg="add mod">
          <ac:chgData name="Nguyen Chi Son" userId="606856d02e9d83ac" providerId="LiveId" clId="{60F999BA-B899-40E7-9C9A-BEACEE2AA221}" dt="2021-10-13T18:40:38.380" v="7780" actId="1076"/>
          <ac:picMkLst>
            <pc:docMk/>
            <pc:sldMk cId="2868942840" sldId="725"/>
            <ac:picMk id="3" creationId="{4818A5A8-BB5C-4F76-B135-B9B1023DFA0D}"/>
          </ac:picMkLst>
        </pc:picChg>
        <pc:picChg chg="del">
          <ac:chgData name="Nguyen Chi Son" userId="606856d02e9d83ac" providerId="LiveId" clId="{60F999BA-B899-40E7-9C9A-BEACEE2AA221}" dt="2021-10-13T15:11:59.831" v="1546" actId="478"/>
          <ac:picMkLst>
            <pc:docMk/>
            <pc:sldMk cId="2868942840" sldId="725"/>
            <ac:picMk id="4" creationId="{A558A3FA-5866-4BA7-953A-111C1ACED532}"/>
          </ac:picMkLst>
        </pc:picChg>
        <pc:cxnChg chg="del">
          <ac:chgData name="Nguyen Chi Son" userId="606856d02e9d83ac" providerId="LiveId" clId="{60F999BA-B899-40E7-9C9A-BEACEE2AA221}" dt="2021-10-13T15:13:40.845" v="2212" actId="478"/>
          <ac:cxnSpMkLst>
            <pc:docMk/>
            <pc:sldMk cId="2868942840" sldId="725"/>
            <ac:cxnSpMk id="16" creationId="{3221896F-54A6-443F-A329-08714C1B97A2}"/>
          </ac:cxnSpMkLst>
        </pc:cxnChg>
        <pc:cxnChg chg="del">
          <ac:chgData name="Nguyen Chi Son" userId="606856d02e9d83ac" providerId="LiveId" clId="{60F999BA-B899-40E7-9C9A-BEACEE2AA221}" dt="2021-10-13T15:13:40.845" v="2212" actId="478"/>
          <ac:cxnSpMkLst>
            <pc:docMk/>
            <pc:sldMk cId="2868942840" sldId="725"/>
            <ac:cxnSpMk id="17" creationId="{9DFDC775-7AC4-4AA5-892A-5BB66FBFC45B}"/>
          </ac:cxnSpMkLst>
        </pc:cxnChg>
        <pc:cxnChg chg="del">
          <ac:chgData name="Nguyen Chi Son" userId="606856d02e9d83ac" providerId="LiveId" clId="{60F999BA-B899-40E7-9C9A-BEACEE2AA221}" dt="2021-10-13T15:13:40.845" v="2212" actId="478"/>
          <ac:cxnSpMkLst>
            <pc:docMk/>
            <pc:sldMk cId="2868942840" sldId="725"/>
            <ac:cxnSpMk id="18" creationId="{FEC8261C-6E9E-473D-8237-002E0E7BE896}"/>
          </ac:cxnSpMkLst>
        </pc:cxnChg>
      </pc:sldChg>
      <pc:sldChg chg="addSp delSp modSp add mod modAnim">
        <pc:chgData name="Nguyen Chi Son" userId="606856d02e9d83ac" providerId="LiveId" clId="{60F999BA-B899-40E7-9C9A-BEACEE2AA221}" dt="2021-10-13T18:41:02.129" v="7803"/>
        <pc:sldMkLst>
          <pc:docMk/>
          <pc:sldMk cId="1177629376" sldId="726"/>
        </pc:sldMkLst>
        <pc:spChg chg="mod">
          <ac:chgData name="Nguyen Chi Son" userId="606856d02e9d83ac" providerId="LiveId" clId="{60F999BA-B899-40E7-9C9A-BEACEE2AA221}" dt="2021-10-13T15:17:36.198" v="3253" actId="20577"/>
          <ac:spMkLst>
            <pc:docMk/>
            <pc:sldMk cId="1177629376" sldId="726"/>
            <ac:spMk id="14" creationId="{A530074C-9975-4D4F-AC15-005B11433C74}"/>
          </ac:spMkLst>
        </pc:spChg>
        <pc:spChg chg="mod">
          <ac:chgData name="Nguyen Chi Son" userId="606856d02e9d83ac" providerId="LiveId" clId="{60F999BA-B899-40E7-9C9A-BEACEE2AA221}" dt="2021-10-13T15:17:21.064" v="3198" actId="1035"/>
          <ac:spMkLst>
            <pc:docMk/>
            <pc:sldMk cId="1177629376" sldId="726"/>
            <ac:spMk id="15" creationId="{EC5263CE-BE2F-44C4-BD89-2666D2873C33}"/>
          </ac:spMkLst>
        </pc:spChg>
        <pc:spChg chg="mod">
          <ac:chgData name="Nguyen Chi Son" userId="606856d02e9d83ac" providerId="LiveId" clId="{60F999BA-B899-40E7-9C9A-BEACEE2AA221}" dt="2021-10-13T15:14:59.656" v="2569" actId="20577"/>
          <ac:spMkLst>
            <pc:docMk/>
            <pc:sldMk cId="1177629376" sldId="726"/>
            <ac:spMk id="19" creationId="{9C339D16-68E4-43C4-A62E-D0146138D23B}"/>
          </ac:spMkLst>
        </pc:spChg>
        <pc:picChg chg="del">
          <ac:chgData name="Nguyen Chi Son" userId="606856d02e9d83ac" providerId="LiveId" clId="{60F999BA-B899-40E7-9C9A-BEACEE2AA221}" dt="2021-10-13T15:14:48.990" v="2460" actId="478"/>
          <ac:picMkLst>
            <pc:docMk/>
            <pc:sldMk cId="1177629376" sldId="726"/>
            <ac:picMk id="3" creationId="{4818A5A8-BB5C-4F76-B135-B9B1023DFA0D}"/>
          </ac:picMkLst>
        </pc:picChg>
        <pc:picChg chg="add mod">
          <ac:chgData name="Nguyen Chi Son" userId="606856d02e9d83ac" providerId="LiveId" clId="{60F999BA-B899-40E7-9C9A-BEACEE2AA221}" dt="2021-10-13T18:40:55.945" v="7800" actId="1076"/>
          <ac:picMkLst>
            <pc:docMk/>
            <pc:sldMk cId="1177629376" sldId="726"/>
            <ac:picMk id="7" creationId="{5B5856EF-5D22-4A80-B895-E063EEE61C63}"/>
          </ac:picMkLst>
        </pc:picChg>
        <pc:picChg chg="add mod">
          <ac:chgData name="Nguyen Chi Son" userId="606856d02e9d83ac" providerId="LiveId" clId="{60F999BA-B899-40E7-9C9A-BEACEE2AA221}" dt="2021-10-13T18:40:56.960" v="7801" actId="1076"/>
          <ac:picMkLst>
            <pc:docMk/>
            <pc:sldMk cId="1177629376" sldId="726"/>
            <ac:picMk id="8" creationId="{72DB94CC-9F5D-4E3F-BDAB-04C0666BDCE9}"/>
          </ac:picMkLst>
        </pc:picChg>
      </pc:sldChg>
      <pc:sldChg chg="delSp modSp add mod modAnim">
        <pc:chgData name="Nguyen Chi Son" userId="606856d02e9d83ac" providerId="LiveId" clId="{60F999BA-B899-40E7-9C9A-BEACEE2AA221}" dt="2021-10-13T15:21:10.612" v="4311" actId="5793"/>
        <pc:sldMkLst>
          <pc:docMk/>
          <pc:sldMk cId="2298416066" sldId="727"/>
        </pc:sldMkLst>
        <pc:spChg chg="mod">
          <ac:chgData name="Nguyen Chi Son" userId="606856d02e9d83ac" providerId="LiveId" clId="{60F999BA-B899-40E7-9C9A-BEACEE2AA221}" dt="2021-10-13T15:21:09.471" v="4310" actId="5793"/>
          <ac:spMkLst>
            <pc:docMk/>
            <pc:sldMk cId="2298416066" sldId="727"/>
            <ac:spMk id="14" creationId="{A530074C-9975-4D4F-AC15-005B11433C74}"/>
          </ac:spMkLst>
        </pc:spChg>
        <pc:spChg chg="mod">
          <ac:chgData name="Nguyen Chi Son" userId="606856d02e9d83ac" providerId="LiveId" clId="{60F999BA-B899-40E7-9C9A-BEACEE2AA221}" dt="2021-10-13T15:18:19.803" v="3293" actId="1036"/>
          <ac:spMkLst>
            <pc:docMk/>
            <pc:sldMk cId="2298416066" sldId="727"/>
            <ac:spMk id="15" creationId="{EC5263CE-BE2F-44C4-BD89-2666D2873C33}"/>
          </ac:spMkLst>
        </pc:spChg>
        <pc:spChg chg="mod">
          <ac:chgData name="Nguyen Chi Son" userId="606856d02e9d83ac" providerId="LiveId" clId="{60F999BA-B899-40E7-9C9A-BEACEE2AA221}" dt="2021-10-13T15:20:02.924" v="4104" actId="20577"/>
          <ac:spMkLst>
            <pc:docMk/>
            <pc:sldMk cId="2298416066" sldId="727"/>
            <ac:spMk id="19" creationId="{9C339D16-68E4-43C4-A62E-D0146138D23B}"/>
          </ac:spMkLst>
        </pc:spChg>
        <pc:picChg chg="del">
          <ac:chgData name="Nguyen Chi Son" userId="606856d02e9d83ac" providerId="LiveId" clId="{60F999BA-B899-40E7-9C9A-BEACEE2AA221}" dt="2021-10-13T15:18:16.078" v="3259" actId="478"/>
          <ac:picMkLst>
            <pc:docMk/>
            <pc:sldMk cId="2298416066" sldId="727"/>
            <ac:picMk id="7" creationId="{5B5856EF-5D22-4A80-B895-E063EEE61C63}"/>
          </ac:picMkLst>
        </pc:picChg>
        <pc:picChg chg="del">
          <ac:chgData name="Nguyen Chi Son" userId="606856d02e9d83ac" providerId="LiveId" clId="{60F999BA-B899-40E7-9C9A-BEACEE2AA221}" dt="2021-10-13T15:18:16.526" v="3260" actId="478"/>
          <ac:picMkLst>
            <pc:docMk/>
            <pc:sldMk cId="2298416066" sldId="727"/>
            <ac:picMk id="8" creationId="{72DB94CC-9F5D-4E3F-BDAB-04C0666BDCE9}"/>
          </ac:picMkLst>
        </pc:picChg>
      </pc:sldChg>
      <pc:sldChg chg="addSp delSp modSp add mod modAnim">
        <pc:chgData name="Nguyen Chi Son" userId="606856d02e9d83ac" providerId="LiveId" clId="{60F999BA-B899-40E7-9C9A-BEACEE2AA221}" dt="2021-10-13T18:42:03.456" v="7841"/>
        <pc:sldMkLst>
          <pc:docMk/>
          <pc:sldMk cId="311276449" sldId="728"/>
        </pc:sldMkLst>
        <pc:spChg chg="del">
          <ac:chgData name="Nguyen Chi Son" userId="606856d02e9d83ac" providerId="LiveId" clId="{60F999BA-B899-40E7-9C9A-BEACEE2AA221}" dt="2021-10-13T17:12:13.192" v="5619" actId="478"/>
          <ac:spMkLst>
            <pc:docMk/>
            <pc:sldMk cId="311276449" sldId="728"/>
            <ac:spMk id="10" creationId="{2DEA87A2-0D95-48D5-B5DC-A79069C3756A}"/>
          </ac:spMkLst>
        </pc:spChg>
        <pc:spChg chg="del">
          <ac:chgData name="Nguyen Chi Son" userId="606856d02e9d83ac" providerId="LiveId" clId="{60F999BA-B899-40E7-9C9A-BEACEE2AA221}" dt="2021-10-13T17:12:13.192" v="5619" actId="478"/>
          <ac:spMkLst>
            <pc:docMk/>
            <pc:sldMk cId="311276449" sldId="728"/>
            <ac:spMk id="11" creationId="{A7C1F49B-1C63-47D1-82ED-903D01476FE3}"/>
          </ac:spMkLst>
        </pc:spChg>
        <pc:spChg chg="del">
          <ac:chgData name="Nguyen Chi Son" userId="606856d02e9d83ac" providerId="LiveId" clId="{60F999BA-B899-40E7-9C9A-BEACEE2AA221}" dt="2021-10-13T17:12:13.192" v="5619" actId="478"/>
          <ac:spMkLst>
            <pc:docMk/>
            <pc:sldMk cId="311276449" sldId="728"/>
            <ac:spMk id="12" creationId="{7F5DC5B2-858D-4AB4-A0A5-D6C8E4A33B2C}"/>
          </ac:spMkLst>
        </pc:spChg>
        <pc:spChg chg="del">
          <ac:chgData name="Nguyen Chi Son" userId="606856d02e9d83ac" providerId="LiveId" clId="{60F999BA-B899-40E7-9C9A-BEACEE2AA221}" dt="2021-10-13T17:12:13.192" v="5619" actId="478"/>
          <ac:spMkLst>
            <pc:docMk/>
            <pc:sldMk cId="311276449" sldId="728"/>
            <ac:spMk id="13" creationId="{93A94681-C6E7-4B84-94D3-A2F86D722163}"/>
          </ac:spMkLst>
        </pc:spChg>
        <pc:spChg chg="mod">
          <ac:chgData name="Nguyen Chi Son" userId="606856d02e9d83ac" providerId="LiveId" clId="{60F999BA-B899-40E7-9C9A-BEACEE2AA221}" dt="2021-10-13T18:41:51.018" v="7836" actId="1036"/>
          <ac:spMkLst>
            <pc:docMk/>
            <pc:sldMk cId="311276449" sldId="728"/>
            <ac:spMk id="14" creationId="{A530074C-9975-4D4F-AC15-005B11433C74}"/>
          </ac:spMkLst>
        </pc:spChg>
        <pc:spChg chg="mod">
          <ac:chgData name="Nguyen Chi Son" userId="606856d02e9d83ac" providerId="LiveId" clId="{60F999BA-B899-40E7-9C9A-BEACEE2AA221}" dt="2021-10-13T18:41:51.018" v="7836" actId="1036"/>
          <ac:spMkLst>
            <pc:docMk/>
            <pc:sldMk cId="311276449" sldId="728"/>
            <ac:spMk id="15" creationId="{EC5263CE-BE2F-44C4-BD89-2666D2873C33}"/>
          </ac:spMkLst>
        </pc:spChg>
        <pc:spChg chg="mod">
          <ac:chgData name="Nguyen Chi Son" userId="606856d02e9d83ac" providerId="LiveId" clId="{60F999BA-B899-40E7-9C9A-BEACEE2AA221}" dt="2021-10-13T17:11:53.383" v="5613" actId="20577"/>
          <ac:spMkLst>
            <pc:docMk/>
            <pc:sldMk cId="311276449" sldId="728"/>
            <ac:spMk id="19" creationId="{9C339D16-68E4-43C4-A62E-D0146138D23B}"/>
          </ac:spMkLst>
        </pc:spChg>
        <pc:picChg chg="add mod">
          <ac:chgData name="Nguyen Chi Son" userId="606856d02e9d83ac" providerId="LiveId" clId="{60F999BA-B899-40E7-9C9A-BEACEE2AA221}" dt="2021-10-13T18:41:47.631" v="7815" actId="1076"/>
          <ac:picMkLst>
            <pc:docMk/>
            <pc:sldMk cId="311276449" sldId="728"/>
            <ac:picMk id="3" creationId="{1436765C-A498-4D45-A33D-A2757ED786A0}"/>
          </ac:picMkLst>
        </pc:picChg>
        <pc:picChg chg="del">
          <ac:chgData name="Nguyen Chi Son" userId="606856d02e9d83ac" providerId="LiveId" clId="{60F999BA-B899-40E7-9C9A-BEACEE2AA221}" dt="2021-10-13T17:11:54.858" v="5614" actId="478"/>
          <ac:picMkLst>
            <pc:docMk/>
            <pc:sldMk cId="311276449" sldId="728"/>
            <ac:picMk id="4" creationId="{A558A3FA-5866-4BA7-953A-111C1ACED532}"/>
          </ac:picMkLst>
        </pc:picChg>
        <pc:cxnChg chg="del">
          <ac:chgData name="Nguyen Chi Son" userId="606856d02e9d83ac" providerId="LiveId" clId="{60F999BA-B899-40E7-9C9A-BEACEE2AA221}" dt="2021-10-13T17:12:13.192" v="5619" actId="478"/>
          <ac:cxnSpMkLst>
            <pc:docMk/>
            <pc:sldMk cId="311276449" sldId="728"/>
            <ac:cxnSpMk id="16" creationId="{3221896F-54A6-443F-A329-08714C1B97A2}"/>
          </ac:cxnSpMkLst>
        </pc:cxnChg>
        <pc:cxnChg chg="del">
          <ac:chgData name="Nguyen Chi Son" userId="606856d02e9d83ac" providerId="LiveId" clId="{60F999BA-B899-40E7-9C9A-BEACEE2AA221}" dt="2021-10-13T17:12:13.192" v="5619" actId="478"/>
          <ac:cxnSpMkLst>
            <pc:docMk/>
            <pc:sldMk cId="311276449" sldId="728"/>
            <ac:cxnSpMk id="17" creationId="{9DFDC775-7AC4-4AA5-892A-5BB66FBFC45B}"/>
          </ac:cxnSpMkLst>
        </pc:cxnChg>
        <pc:cxnChg chg="del">
          <ac:chgData name="Nguyen Chi Son" userId="606856d02e9d83ac" providerId="LiveId" clId="{60F999BA-B899-40E7-9C9A-BEACEE2AA221}" dt="2021-10-13T17:12:13.192" v="5619" actId="478"/>
          <ac:cxnSpMkLst>
            <pc:docMk/>
            <pc:sldMk cId="311276449" sldId="728"/>
            <ac:cxnSpMk id="18" creationId="{FEC8261C-6E9E-473D-8237-002E0E7BE896}"/>
          </ac:cxnSpMkLst>
        </pc:cxnChg>
      </pc:sldChg>
      <pc:sldChg chg="delSp modSp add mod modAnim">
        <pc:chgData name="Nguyen Chi Son" userId="606856d02e9d83ac" providerId="LiveId" clId="{60F999BA-B899-40E7-9C9A-BEACEE2AA221}" dt="2021-10-13T18:39:41.324" v="7707" actId="20577"/>
        <pc:sldMkLst>
          <pc:docMk/>
          <pc:sldMk cId="2416830813" sldId="729"/>
        </pc:sldMkLst>
        <pc:spChg chg="mod">
          <ac:chgData name="Nguyen Chi Son" userId="606856d02e9d83ac" providerId="LiveId" clId="{60F999BA-B899-40E7-9C9A-BEACEE2AA221}" dt="2021-10-13T18:39:41.324" v="7707" actId="20577"/>
          <ac:spMkLst>
            <pc:docMk/>
            <pc:sldMk cId="2416830813" sldId="729"/>
            <ac:spMk id="14" creationId="{A530074C-9975-4D4F-AC15-005B11433C74}"/>
          </ac:spMkLst>
        </pc:spChg>
        <pc:spChg chg="mod">
          <ac:chgData name="Nguyen Chi Son" userId="606856d02e9d83ac" providerId="LiveId" clId="{60F999BA-B899-40E7-9C9A-BEACEE2AA221}" dt="2021-10-13T18:38:12.811" v="7417" actId="1035"/>
          <ac:spMkLst>
            <pc:docMk/>
            <pc:sldMk cId="2416830813" sldId="729"/>
            <ac:spMk id="15" creationId="{EC5263CE-BE2F-44C4-BD89-2666D2873C33}"/>
          </ac:spMkLst>
        </pc:spChg>
        <pc:spChg chg="mod">
          <ac:chgData name="Nguyen Chi Son" userId="606856d02e9d83ac" providerId="LiveId" clId="{60F999BA-B899-40E7-9C9A-BEACEE2AA221}" dt="2021-10-13T18:38:08.342" v="7396" actId="20577"/>
          <ac:spMkLst>
            <pc:docMk/>
            <pc:sldMk cId="2416830813" sldId="729"/>
            <ac:spMk id="19" creationId="{9C339D16-68E4-43C4-A62E-D0146138D23B}"/>
          </ac:spMkLst>
        </pc:spChg>
        <pc:picChg chg="del">
          <ac:chgData name="Nguyen Chi Son" userId="606856d02e9d83ac" providerId="LiveId" clId="{60F999BA-B899-40E7-9C9A-BEACEE2AA221}" dt="2021-10-13T17:14:00.752" v="6077" actId="478"/>
          <ac:picMkLst>
            <pc:docMk/>
            <pc:sldMk cId="2416830813" sldId="729"/>
            <ac:picMk id="3" creationId="{1436765C-A498-4D45-A33D-A2757ED786A0}"/>
          </ac:picMkLst>
        </pc:picChg>
      </pc:sldChg>
      <pc:sldChg chg="addSp delSp modSp add mod modAnim">
        <pc:chgData name="Nguyen Chi Son" userId="606856d02e9d83ac" providerId="LiveId" clId="{60F999BA-B899-40E7-9C9A-BEACEE2AA221}" dt="2021-10-13T18:41:57.161" v="7837"/>
        <pc:sldMkLst>
          <pc:docMk/>
          <pc:sldMk cId="3158567965" sldId="730"/>
        </pc:sldMkLst>
        <pc:spChg chg="mod">
          <ac:chgData name="Nguyen Chi Son" userId="606856d02e9d83ac" providerId="LiveId" clId="{60F999BA-B899-40E7-9C9A-BEACEE2AA221}" dt="2021-10-13T18:41:35.750" v="7811" actId="14100"/>
          <ac:spMkLst>
            <pc:docMk/>
            <pc:sldMk cId="3158567965" sldId="730"/>
            <ac:spMk id="10" creationId="{745A3F19-618D-4648-B35D-B4E959951563}"/>
          </ac:spMkLst>
        </pc:spChg>
        <pc:picChg chg="del">
          <ac:chgData name="Nguyen Chi Son" userId="606856d02e9d83ac" providerId="LiveId" clId="{60F999BA-B899-40E7-9C9A-BEACEE2AA221}" dt="2021-10-13T18:33:13.410" v="6262" actId="478"/>
          <ac:picMkLst>
            <pc:docMk/>
            <pc:sldMk cId="3158567965" sldId="730"/>
            <ac:picMk id="6" creationId="{6E5649AD-F9DB-4AA5-8B18-5BE0099A68F6}"/>
          </ac:picMkLst>
        </pc:picChg>
        <pc:picChg chg="add mod">
          <ac:chgData name="Nguyen Chi Son" userId="606856d02e9d83ac" providerId="LiveId" clId="{60F999BA-B899-40E7-9C9A-BEACEE2AA221}" dt="2021-10-13T18:41:31.883" v="7810" actId="1076"/>
          <ac:picMkLst>
            <pc:docMk/>
            <pc:sldMk cId="3158567965" sldId="730"/>
            <ac:picMk id="7" creationId="{8EE1225A-993F-4941-81D1-A07D57E19AC4}"/>
          </ac:picMkLst>
        </pc:picChg>
        <pc:picChg chg="del">
          <ac:chgData name="Nguyen Chi Son" userId="606856d02e9d83ac" providerId="LiveId" clId="{60F999BA-B899-40E7-9C9A-BEACEE2AA221}" dt="2021-10-13T18:33:12.488" v="6261" actId="478"/>
          <ac:picMkLst>
            <pc:docMk/>
            <pc:sldMk cId="3158567965" sldId="730"/>
            <ac:picMk id="9" creationId="{7112C3ED-24FA-4C1A-87CD-8E01D87269A5}"/>
          </ac:picMkLst>
        </pc:picChg>
      </pc:sldChg>
    </pc:docChg>
  </pc:docChgLst>
  <pc:docChgLst>
    <pc:chgData name="Nguyen Chi Son" userId="606856d02e9d83ac" providerId="LiveId" clId="{B9933BE9-D93C-4302-ABAE-07341CE1953F}"/>
    <pc:docChg chg="undo custSel addSld delSld modSld sldOrd">
      <pc:chgData name="Nguyen Chi Son" userId="606856d02e9d83ac" providerId="LiveId" clId="{B9933BE9-D93C-4302-ABAE-07341CE1953F}" dt="2021-10-21T12:52:24.994" v="4925"/>
      <pc:docMkLst>
        <pc:docMk/>
      </pc:docMkLst>
      <pc:sldChg chg="modSp mod">
        <pc:chgData name="Nguyen Chi Son" userId="606856d02e9d83ac" providerId="LiveId" clId="{B9933BE9-D93C-4302-ABAE-07341CE1953F}" dt="2021-10-21T10:19:16.673" v="60" actId="20577"/>
        <pc:sldMkLst>
          <pc:docMk/>
          <pc:sldMk cId="2922349590" sldId="256"/>
        </pc:sldMkLst>
        <pc:spChg chg="mod">
          <ac:chgData name="Nguyen Chi Son" userId="606856d02e9d83ac" providerId="LiveId" clId="{B9933BE9-D93C-4302-ABAE-07341CE1953F}" dt="2021-10-21T10:19:16.673" v="60" actId="20577"/>
          <ac:spMkLst>
            <pc:docMk/>
            <pc:sldMk cId="2922349590" sldId="256"/>
            <ac:spMk id="136" creationId="{C574B640-0199-463F-87CA-8E3956B46E10}"/>
          </ac:spMkLst>
        </pc:spChg>
      </pc:sldChg>
      <pc:sldChg chg="modSp mod">
        <pc:chgData name="Nguyen Chi Son" userId="606856d02e9d83ac" providerId="LiveId" clId="{B9933BE9-D93C-4302-ABAE-07341CE1953F}" dt="2021-10-21T10:28:02.118" v="134" actId="1036"/>
        <pc:sldMkLst>
          <pc:docMk/>
          <pc:sldMk cId="2812505328" sldId="362"/>
        </pc:sldMkLst>
        <pc:spChg chg="mod">
          <ac:chgData name="Nguyen Chi Son" userId="606856d02e9d83ac" providerId="LiveId" clId="{B9933BE9-D93C-4302-ABAE-07341CE1953F}" dt="2021-10-21T10:27:57.923" v="114" actId="20577"/>
          <ac:spMkLst>
            <pc:docMk/>
            <pc:sldMk cId="2812505328" sldId="362"/>
            <ac:spMk id="2" creationId="{DAF08EC2-5D0D-48D9-855C-A59C0E5ED55B}"/>
          </ac:spMkLst>
        </pc:spChg>
        <pc:spChg chg="mod">
          <ac:chgData name="Nguyen Chi Son" userId="606856d02e9d83ac" providerId="LiveId" clId="{B9933BE9-D93C-4302-ABAE-07341CE1953F}" dt="2021-10-21T10:28:02.118" v="134" actId="1036"/>
          <ac:spMkLst>
            <pc:docMk/>
            <pc:sldMk cId="2812505328" sldId="362"/>
            <ac:spMk id="3" creationId="{8CD51C9F-FCB0-4185-93E6-835FC05E1B10}"/>
          </ac:spMkLst>
        </pc:spChg>
      </pc:sldChg>
      <pc:sldChg chg="addSp delSp modSp mod modAnim">
        <pc:chgData name="Nguyen Chi Son" userId="606856d02e9d83ac" providerId="LiveId" clId="{B9933BE9-D93C-4302-ABAE-07341CE1953F}" dt="2021-10-21T12:51:50.863" v="4914"/>
        <pc:sldMkLst>
          <pc:docMk/>
          <pc:sldMk cId="3298182474" sldId="547"/>
        </pc:sldMkLst>
        <pc:spChg chg="mod">
          <ac:chgData name="Nguyen Chi Son" userId="606856d02e9d83ac" providerId="LiveId" clId="{B9933BE9-D93C-4302-ABAE-07341CE1953F}" dt="2021-10-21T10:28:48.883" v="357" actId="20577"/>
          <ac:spMkLst>
            <pc:docMk/>
            <pc:sldMk cId="3298182474" sldId="547"/>
            <ac:spMk id="2" creationId="{BA8A6260-CA4B-46A9-A06E-C71EE59E6992}"/>
          </ac:spMkLst>
        </pc:spChg>
        <pc:spChg chg="add mod">
          <ac:chgData name="Nguyen Chi Son" userId="606856d02e9d83ac" providerId="LiveId" clId="{B9933BE9-D93C-4302-ABAE-07341CE1953F}" dt="2021-10-21T10:32:03.807" v="442" actId="1076"/>
          <ac:spMkLst>
            <pc:docMk/>
            <pc:sldMk cId="3298182474" sldId="547"/>
            <ac:spMk id="3" creationId="{76F82E2E-440A-47F1-B76E-F412A71F90EB}"/>
          </ac:spMkLst>
        </pc:spChg>
        <pc:spChg chg="add mod">
          <ac:chgData name="Nguyen Chi Son" userId="606856d02e9d83ac" providerId="LiveId" clId="{B9933BE9-D93C-4302-ABAE-07341CE1953F}" dt="2021-10-21T10:31:06.411" v="374" actId="1076"/>
          <ac:spMkLst>
            <pc:docMk/>
            <pc:sldMk cId="3298182474" sldId="547"/>
            <ac:spMk id="6" creationId="{55EFE2C7-A145-4398-9A1C-6B0F4661F8B5}"/>
          </ac:spMkLst>
        </pc:spChg>
        <pc:spChg chg="add mod">
          <ac:chgData name="Nguyen Chi Son" userId="606856d02e9d83ac" providerId="LiveId" clId="{B9933BE9-D93C-4302-ABAE-07341CE1953F}" dt="2021-10-21T10:31:09.011" v="375" actId="1076"/>
          <ac:spMkLst>
            <pc:docMk/>
            <pc:sldMk cId="3298182474" sldId="547"/>
            <ac:spMk id="9" creationId="{940A03D4-1663-4B1B-BD24-DB95182683B6}"/>
          </ac:spMkLst>
        </pc:spChg>
        <pc:spChg chg="add mod">
          <ac:chgData name="Nguyen Chi Son" userId="606856d02e9d83ac" providerId="LiveId" clId="{B9933BE9-D93C-4302-ABAE-07341CE1953F}" dt="2021-10-21T10:31:35.606" v="432" actId="1076"/>
          <ac:spMkLst>
            <pc:docMk/>
            <pc:sldMk cId="3298182474" sldId="547"/>
            <ac:spMk id="11" creationId="{24C579D8-713A-48FF-9310-0BBFB1E70CF9}"/>
          </ac:spMkLst>
        </pc:spChg>
        <pc:spChg chg="add mod">
          <ac:chgData name="Nguyen Chi Son" userId="606856d02e9d83ac" providerId="LiveId" clId="{B9933BE9-D93C-4302-ABAE-07341CE1953F}" dt="2021-10-21T10:32:06.578" v="443" actId="1076"/>
          <ac:spMkLst>
            <pc:docMk/>
            <pc:sldMk cId="3298182474" sldId="547"/>
            <ac:spMk id="12" creationId="{B5A5D473-5A99-43C5-BC71-12F1F9A55AB9}"/>
          </ac:spMkLst>
        </pc:spChg>
        <pc:spChg chg="del">
          <ac:chgData name="Nguyen Chi Son" userId="606856d02e9d83ac" providerId="LiveId" clId="{B9933BE9-D93C-4302-ABAE-07341CE1953F}" dt="2021-10-21T10:30:09.777" v="359" actId="478"/>
          <ac:spMkLst>
            <pc:docMk/>
            <pc:sldMk cId="3298182474" sldId="547"/>
            <ac:spMk id="23" creationId="{A3CA9D35-35B6-493F-8590-514DBA6E36B8}"/>
          </ac:spMkLst>
        </pc:spChg>
        <pc:picChg chg="del">
          <ac:chgData name="Nguyen Chi Son" userId="606856d02e9d83ac" providerId="LiveId" clId="{B9933BE9-D93C-4302-ABAE-07341CE1953F}" dt="2021-10-21T10:28:03.422" v="135" actId="478"/>
          <ac:picMkLst>
            <pc:docMk/>
            <pc:sldMk cId="3298182474" sldId="547"/>
            <ac:picMk id="5" creationId="{821B5B6B-81D4-426D-93FD-20B341166DF1}"/>
          </ac:picMkLst>
        </pc:picChg>
        <pc:picChg chg="add mod">
          <ac:chgData name="Nguyen Chi Son" userId="606856d02e9d83ac" providerId="LiveId" clId="{B9933BE9-D93C-4302-ABAE-07341CE1953F}" dt="2021-10-21T10:30:51.470" v="370" actId="1076"/>
          <ac:picMkLst>
            <pc:docMk/>
            <pc:sldMk cId="3298182474" sldId="547"/>
            <ac:picMk id="7" creationId="{CA9794F1-FC74-4C14-8FF2-8866B9A959FE}"/>
          </ac:picMkLst>
        </pc:picChg>
        <pc:picChg chg="add mod">
          <ac:chgData name="Nguyen Chi Son" userId="606856d02e9d83ac" providerId="LiveId" clId="{B9933BE9-D93C-4302-ABAE-07341CE1953F}" dt="2021-10-21T10:30:53.689" v="371" actId="1076"/>
          <ac:picMkLst>
            <pc:docMk/>
            <pc:sldMk cId="3298182474" sldId="547"/>
            <ac:picMk id="8" creationId="{0975FEB6-36A7-47EC-A4A9-1C71BBCA8BA0}"/>
          </ac:picMkLst>
        </pc:picChg>
        <pc:picChg chg="add mod modCrop">
          <ac:chgData name="Nguyen Chi Son" userId="606856d02e9d83ac" providerId="LiveId" clId="{B9933BE9-D93C-4302-ABAE-07341CE1953F}" dt="2021-10-21T10:31:02.006" v="373" actId="732"/>
          <ac:picMkLst>
            <pc:docMk/>
            <pc:sldMk cId="3298182474" sldId="547"/>
            <ac:picMk id="10" creationId="{B31058C9-8D04-499C-802B-3828E3A63511}"/>
          </ac:picMkLst>
        </pc:picChg>
      </pc:sldChg>
      <pc:sldChg chg="delSp modSp del mod ord modAnim">
        <pc:chgData name="Nguyen Chi Son" userId="606856d02e9d83ac" providerId="LiveId" clId="{B9933BE9-D93C-4302-ABAE-07341CE1953F}" dt="2021-10-21T12:51:30.850" v="4902" actId="47"/>
        <pc:sldMkLst>
          <pc:docMk/>
          <pc:sldMk cId="2463127679" sldId="724"/>
        </pc:sldMkLst>
        <pc:spChg chg="mod">
          <ac:chgData name="Nguyen Chi Son" userId="606856d02e9d83ac" providerId="LiveId" clId="{B9933BE9-D93C-4302-ABAE-07341CE1953F}" dt="2021-10-21T10:39:43.368" v="1248" actId="20577"/>
          <ac:spMkLst>
            <pc:docMk/>
            <pc:sldMk cId="2463127679" sldId="724"/>
            <ac:spMk id="14" creationId="{A530074C-9975-4D4F-AC15-005B11433C74}"/>
          </ac:spMkLst>
        </pc:spChg>
        <pc:spChg chg="mod">
          <ac:chgData name="Nguyen Chi Son" userId="606856d02e9d83ac" providerId="LiveId" clId="{B9933BE9-D93C-4302-ABAE-07341CE1953F}" dt="2021-10-21T10:38:40.598" v="860" actId="1035"/>
          <ac:spMkLst>
            <pc:docMk/>
            <pc:sldMk cId="2463127679" sldId="724"/>
            <ac:spMk id="15" creationId="{EC5263CE-BE2F-44C4-BD89-2666D2873C33}"/>
          </ac:spMkLst>
        </pc:spChg>
        <pc:spChg chg="mod">
          <ac:chgData name="Nguyen Chi Son" userId="606856d02e9d83ac" providerId="LiveId" clId="{B9933BE9-D93C-4302-ABAE-07341CE1953F}" dt="2021-10-21T10:36:34.649" v="813" actId="20577"/>
          <ac:spMkLst>
            <pc:docMk/>
            <pc:sldMk cId="2463127679" sldId="724"/>
            <ac:spMk id="19" creationId="{9C339D16-68E4-43C4-A62E-D0146138D23B}"/>
          </ac:spMkLst>
        </pc:spChg>
        <pc:picChg chg="del">
          <ac:chgData name="Nguyen Chi Son" userId="606856d02e9d83ac" providerId="LiveId" clId="{B9933BE9-D93C-4302-ABAE-07341CE1953F}" dt="2021-10-21T10:36:07.270" v="549" actId="478"/>
          <ac:picMkLst>
            <pc:docMk/>
            <pc:sldMk cId="2463127679" sldId="724"/>
            <ac:picMk id="1026" creationId="{5F3BA7E9-CF62-4E51-B340-307E3E6AE458}"/>
          </ac:picMkLst>
        </pc:picChg>
        <pc:picChg chg="del">
          <ac:chgData name="Nguyen Chi Son" userId="606856d02e9d83ac" providerId="LiveId" clId="{B9933BE9-D93C-4302-ABAE-07341CE1953F}" dt="2021-10-21T10:36:06.770" v="548" actId="478"/>
          <ac:picMkLst>
            <pc:docMk/>
            <pc:sldMk cId="2463127679" sldId="724"/>
            <ac:picMk id="1028" creationId="{8D596280-D22C-42BE-A1AC-717684001CB4}"/>
          </ac:picMkLst>
        </pc:picChg>
      </pc:sldChg>
      <pc:sldChg chg="del">
        <pc:chgData name="Nguyen Chi Son" userId="606856d02e9d83ac" providerId="LiveId" clId="{B9933BE9-D93C-4302-ABAE-07341CE1953F}" dt="2021-10-21T12:51:30.850" v="4902" actId="47"/>
        <pc:sldMkLst>
          <pc:docMk/>
          <pc:sldMk cId="2797674271" sldId="731"/>
        </pc:sldMkLst>
      </pc:sldChg>
      <pc:sldChg chg="del">
        <pc:chgData name="Nguyen Chi Son" userId="606856d02e9d83ac" providerId="LiveId" clId="{B9933BE9-D93C-4302-ABAE-07341CE1953F}" dt="2021-10-21T12:51:30.850" v="4902" actId="47"/>
        <pc:sldMkLst>
          <pc:docMk/>
          <pc:sldMk cId="3493183879" sldId="732"/>
        </pc:sldMkLst>
      </pc:sldChg>
      <pc:sldChg chg="addSp delSp modSp add mod delAnim modAnim">
        <pc:chgData name="Nguyen Chi Son" userId="606856d02e9d83ac" providerId="LiveId" clId="{B9933BE9-D93C-4302-ABAE-07341CE1953F}" dt="2021-10-21T12:51:54.771" v="4915"/>
        <pc:sldMkLst>
          <pc:docMk/>
          <pc:sldMk cId="1577087421" sldId="733"/>
        </pc:sldMkLst>
        <pc:spChg chg="mod">
          <ac:chgData name="Nguyen Chi Son" userId="606856d02e9d83ac" providerId="LiveId" clId="{B9933BE9-D93C-4302-ABAE-07341CE1953F}" dt="2021-10-21T10:35:55.308" v="544" actId="1035"/>
          <ac:spMkLst>
            <pc:docMk/>
            <pc:sldMk cId="1577087421" sldId="733"/>
            <ac:spMk id="3" creationId="{76F82E2E-440A-47F1-B76E-F412A71F90EB}"/>
          </ac:spMkLst>
        </pc:spChg>
        <pc:spChg chg="mod">
          <ac:chgData name="Nguyen Chi Son" userId="606856d02e9d83ac" providerId="LiveId" clId="{B9933BE9-D93C-4302-ABAE-07341CE1953F}" dt="2021-10-21T10:35:51.427" v="540" actId="1076"/>
          <ac:spMkLst>
            <pc:docMk/>
            <pc:sldMk cId="1577087421" sldId="733"/>
            <ac:spMk id="6" creationId="{55EFE2C7-A145-4398-9A1C-6B0F4661F8B5}"/>
          </ac:spMkLst>
        </pc:spChg>
        <pc:spChg chg="mod">
          <ac:chgData name="Nguyen Chi Son" userId="606856d02e9d83ac" providerId="LiveId" clId="{B9933BE9-D93C-4302-ABAE-07341CE1953F}" dt="2021-10-21T10:34:44.485" v="496" actId="20577"/>
          <ac:spMkLst>
            <pc:docMk/>
            <pc:sldMk cId="1577087421" sldId="733"/>
            <ac:spMk id="9" creationId="{940A03D4-1663-4B1B-BD24-DB95182683B6}"/>
          </ac:spMkLst>
        </pc:spChg>
        <pc:spChg chg="mod">
          <ac:chgData name="Nguyen Chi Son" userId="606856d02e9d83ac" providerId="LiveId" clId="{B9933BE9-D93C-4302-ABAE-07341CE1953F}" dt="2021-10-21T10:47:55.151" v="2252" actId="20577"/>
          <ac:spMkLst>
            <pc:docMk/>
            <pc:sldMk cId="1577087421" sldId="733"/>
            <ac:spMk id="11" creationId="{24C579D8-713A-48FF-9310-0BBFB1E70CF9}"/>
          </ac:spMkLst>
        </pc:spChg>
        <pc:spChg chg="mod">
          <ac:chgData name="Nguyen Chi Son" userId="606856d02e9d83ac" providerId="LiveId" clId="{B9933BE9-D93C-4302-ABAE-07341CE1953F}" dt="2021-10-21T10:35:56.714" v="545" actId="1076"/>
          <ac:spMkLst>
            <pc:docMk/>
            <pc:sldMk cId="1577087421" sldId="733"/>
            <ac:spMk id="12" creationId="{B5A5D473-5A99-43C5-BC71-12F1F9A55AB9}"/>
          </ac:spMkLst>
        </pc:spChg>
        <pc:picChg chg="del">
          <ac:chgData name="Nguyen Chi Son" userId="606856d02e9d83ac" providerId="LiveId" clId="{B9933BE9-D93C-4302-ABAE-07341CE1953F}" dt="2021-10-21T10:32:21.769" v="455" actId="478"/>
          <ac:picMkLst>
            <pc:docMk/>
            <pc:sldMk cId="1577087421" sldId="733"/>
            <ac:picMk id="7" creationId="{CA9794F1-FC74-4C14-8FF2-8866B9A959FE}"/>
          </ac:picMkLst>
        </pc:picChg>
        <pc:picChg chg="del">
          <ac:chgData name="Nguyen Chi Son" userId="606856d02e9d83ac" providerId="LiveId" clId="{B9933BE9-D93C-4302-ABAE-07341CE1953F}" dt="2021-10-21T10:32:22.957" v="457" actId="478"/>
          <ac:picMkLst>
            <pc:docMk/>
            <pc:sldMk cId="1577087421" sldId="733"/>
            <ac:picMk id="8" creationId="{0975FEB6-36A7-47EC-A4A9-1C71BBCA8BA0}"/>
          </ac:picMkLst>
        </pc:picChg>
        <pc:picChg chg="del">
          <ac:chgData name="Nguyen Chi Son" userId="606856d02e9d83ac" providerId="LiveId" clId="{B9933BE9-D93C-4302-ABAE-07341CE1953F}" dt="2021-10-21T10:32:22.488" v="456" actId="478"/>
          <ac:picMkLst>
            <pc:docMk/>
            <pc:sldMk cId="1577087421" sldId="733"/>
            <ac:picMk id="10" creationId="{B31058C9-8D04-499C-802B-3828E3A63511}"/>
          </ac:picMkLst>
        </pc:picChg>
        <pc:picChg chg="add mod">
          <ac:chgData name="Nguyen Chi Son" userId="606856d02e9d83ac" providerId="LiveId" clId="{B9933BE9-D93C-4302-ABAE-07341CE1953F}" dt="2021-10-21T10:35:46.812" v="538" actId="554"/>
          <ac:picMkLst>
            <pc:docMk/>
            <pc:sldMk cId="1577087421" sldId="733"/>
            <ac:picMk id="1026" creationId="{3968F22B-61B1-45F5-AB38-17E441D6DEF4}"/>
          </ac:picMkLst>
        </pc:picChg>
        <pc:picChg chg="add mod">
          <ac:chgData name="Nguyen Chi Son" userId="606856d02e9d83ac" providerId="LiveId" clId="{B9933BE9-D93C-4302-ABAE-07341CE1953F}" dt="2021-10-21T10:35:46.812" v="538" actId="554"/>
          <ac:picMkLst>
            <pc:docMk/>
            <pc:sldMk cId="1577087421" sldId="733"/>
            <ac:picMk id="1028" creationId="{912B3134-F1F0-4914-95D0-585901072259}"/>
          </ac:picMkLst>
        </pc:picChg>
        <pc:picChg chg="add mod">
          <ac:chgData name="Nguyen Chi Son" userId="606856d02e9d83ac" providerId="LiveId" clId="{B9933BE9-D93C-4302-ABAE-07341CE1953F}" dt="2021-10-21T10:35:46.812" v="538" actId="554"/>
          <ac:picMkLst>
            <pc:docMk/>
            <pc:sldMk cId="1577087421" sldId="733"/>
            <ac:picMk id="1030" creationId="{2EA41A39-CAE4-4322-8D53-0B1CC6E1BB5E}"/>
          </ac:picMkLst>
        </pc:picChg>
      </pc:sldChg>
      <pc:sldChg chg="modSp add del mod">
        <pc:chgData name="Nguyen Chi Son" userId="606856d02e9d83ac" providerId="LiveId" clId="{B9933BE9-D93C-4302-ABAE-07341CE1953F}" dt="2021-10-21T12:51:30.850" v="4902" actId="47"/>
        <pc:sldMkLst>
          <pc:docMk/>
          <pc:sldMk cId="882845768" sldId="734"/>
        </pc:sldMkLst>
        <pc:spChg chg="mod">
          <ac:chgData name="Nguyen Chi Son" userId="606856d02e9d83ac" providerId="LiveId" clId="{B9933BE9-D93C-4302-ABAE-07341CE1953F}" dt="2021-10-21T10:43:07.542" v="1299" actId="20577"/>
          <ac:spMkLst>
            <pc:docMk/>
            <pc:sldMk cId="882845768" sldId="734"/>
            <ac:spMk id="2" creationId="{DAF08EC2-5D0D-48D9-855C-A59C0E5ED55B}"/>
          </ac:spMkLst>
        </pc:spChg>
        <pc:spChg chg="mod">
          <ac:chgData name="Nguyen Chi Son" userId="606856d02e9d83ac" providerId="LiveId" clId="{B9933BE9-D93C-4302-ABAE-07341CE1953F}" dt="2021-10-21T10:43:01.529" v="1250" actId="20577"/>
          <ac:spMkLst>
            <pc:docMk/>
            <pc:sldMk cId="882845768" sldId="734"/>
            <ac:spMk id="3" creationId="{8CD51C9F-FCB0-4185-93E6-835FC05E1B10}"/>
          </ac:spMkLst>
        </pc:spChg>
      </pc:sldChg>
      <pc:sldChg chg="addSp modSp add mod modAnim">
        <pc:chgData name="Nguyen Chi Son" userId="606856d02e9d83ac" providerId="LiveId" clId="{B9933BE9-D93C-4302-ABAE-07341CE1953F}" dt="2021-10-21T10:47:35.042" v="2246" actId="1035"/>
        <pc:sldMkLst>
          <pc:docMk/>
          <pc:sldMk cId="2862655" sldId="735"/>
        </pc:sldMkLst>
        <pc:spChg chg="add mod">
          <ac:chgData name="Nguyen Chi Son" userId="606856d02e9d83ac" providerId="LiveId" clId="{B9933BE9-D93C-4302-ABAE-07341CE1953F}" dt="2021-10-21T10:47:16.692" v="2208" actId="20577"/>
          <ac:spMkLst>
            <pc:docMk/>
            <pc:sldMk cId="2862655" sldId="735"/>
            <ac:spMk id="6" creationId="{C46FE161-0675-4130-AC73-7A4EB0898A13}"/>
          </ac:spMkLst>
        </pc:spChg>
        <pc:spChg chg="add mod">
          <ac:chgData name="Nguyen Chi Son" userId="606856d02e9d83ac" providerId="LiveId" clId="{B9933BE9-D93C-4302-ABAE-07341CE1953F}" dt="2021-10-21T10:47:35.042" v="2246" actId="1035"/>
          <ac:spMkLst>
            <pc:docMk/>
            <pc:sldMk cId="2862655" sldId="735"/>
            <ac:spMk id="8" creationId="{00BE6DA2-4C66-4DA0-9432-E2CA5D74107B}"/>
          </ac:spMkLst>
        </pc:spChg>
        <pc:spChg chg="add mod">
          <ac:chgData name="Nguyen Chi Son" userId="606856d02e9d83ac" providerId="LiveId" clId="{B9933BE9-D93C-4302-ABAE-07341CE1953F}" dt="2021-10-21T10:46:48.584" v="1976" actId="1076"/>
          <ac:spMkLst>
            <pc:docMk/>
            <pc:sldMk cId="2862655" sldId="735"/>
            <ac:spMk id="10" creationId="{1B2C6E1D-C5EF-4F05-A2E0-477E1722F2C9}"/>
          </ac:spMkLst>
        </pc:spChg>
        <pc:spChg chg="mod">
          <ac:chgData name="Nguyen Chi Son" userId="606856d02e9d83ac" providerId="LiveId" clId="{B9933BE9-D93C-4302-ABAE-07341CE1953F}" dt="2021-10-21T10:46:31.811" v="1974" actId="20577"/>
          <ac:spMkLst>
            <pc:docMk/>
            <pc:sldMk cId="2862655" sldId="735"/>
            <ac:spMk id="14" creationId="{A530074C-9975-4D4F-AC15-005B11433C74}"/>
          </ac:spMkLst>
        </pc:spChg>
        <pc:spChg chg="mod">
          <ac:chgData name="Nguyen Chi Son" userId="606856d02e9d83ac" providerId="LiveId" clId="{B9933BE9-D93C-4302-ABAE-07341CE1953F}" dt="2021-10-21T10:45:20.634" v="1507" actId="20577"/>
          <ac:spMkLst>
            <pc:docMk/>
            <pc:sldMk cId="2862655" sldId="735"/>
            <ac:spMk id="19" creationId="{9C339D16-68E4-43C4-A62E-D0146138D23B}"/>
          </ac:spMkLst>
        </pc:spChg>
        <pc:picChg chg="add mod">
          <ac:chgData name="Nguyen Chi Son" userId="606856d02e9d83ac" providerId="LiveId" clId="{B9933BE9-D93C-4302-ABAE-07341CE1953F}" dt="2021-10-21T10:46:48.584" v="1976" actId="1076"/>
          <ac:picMkLst>
            <pc:docMk/>
            <pc:sldMk cId="2862655" sldId="735"/>
            <ac:picMk id="7" creationId="{890478F5-109F-442F-B7FD-E9697E0E7015}"/>
          </ac:picMkLst>
        </pc:picChg>
      </pc:sldChg>
      <pc:sldChg chg="delSp modSp add modAnim">
        <pc:chgData name="Nguyen Chi Son" userId="606856d02e9d83ac" providerId="LiveId" clId="{B9933BE9-D93C-4302-ABAE-07341CE1953F}" dt="2021-10-21T10:50:43.742" v="3043" actId="478"/>
        <pc:sldMkLst>
          <pc:docMk/>
          <pc:sldMk cId="2820191260" sldId="736"/>
        </pc:sldMkLst>
        <pc:spChg chg="del">
          <ac:chgData name="Nguyen Chi Son" userId="606856d02e9d83ac" providerId="LiveId" clId="{B9933BE9-D93C-4302-ABAE-07341CE1953F}" dt="2021-10-21T10:50:43.742" v="3043" actId="478"/>
          <ac:spMkLst>
            <pc:docMk/>
            <pc:sldMk cId="2820191260" sldId="736"/>
            <ac:spMk id="6" creationId="{C46FE161-0675-4130-AC73-7A4EB0898A13}"/>
          </ac:spMkLst>
        </pc:spChg>
        <pc:spChg chg="del">
          <ac:chgData name="Nguyen Chi Son" userId="606856d02e9d83ac" providerId="LiveId" clId="{B9933BE9-D93C-4302-ABAE-07341CE1953F}" dt="2021-10-21T10:50:43.742" v="3043" actId="478"/>
          <ac:spMkLst>
            <pc:docMk/>
            <pc:sldMk cId="2820191260" sldId="736"/>
            <ac:spMk id="8" creationId="{00BE6DA2-4C66-4DA0-9432-E2CA5D74107B}"/>
          </ac:spMkLst>
        </pc:spChg>
        <pc:spChg chg="del">
          <ac:chgData name="Nguyen Chi Son" userId="606856d02e9d83ac" providerId="LiveId" clId="{B9933BE9-D93C-4302-ABAE-07341CE1953F}" dt="2021-10-21T10:50:43.742" v="3043" actId="478"/>
          <ac:spMkLst>
            <pc:docMk/>
            <pc:sldMk cId="2820191260" sldId="736"/>
            <ac:spMk id="10" creationId="{1B2C6E1D-C5EF-4F05-A2E0-477E1722F2C9}"/>
          </ac:spMkLst>
        </pc:spChg>
        <pc:spChg chg="mod">
          <ac:chgData name="Nguyen Chi Son" userId="606856d02e9d83ac" providerId="LiveId" clId="{B9933BE9-D93C-4302-ABAE-07341CE1953F}" dt="2021-10-21T10:49:56.579" v="3042" actId="20577"/>
          <ac:spMkLst>
            <pc:docMk/>
            <pc:sldMk cId="2820191260" sldId="736"/>
            <ac:spMk id="14" creationId="{A530074C-9975-4D4F-AC15-005B11433C74}"/>
          </ac:spMkLst>
        </pc:spChg>
        <pc:spChg chg="mod">
          <ac:chgData name="Nguyen Chi Son" userId="606856d02e9d83ac" providerId="LiveId" clId="{B9933BE9-D93C-4302-ABAE-07341CE1953F}" dt="2021-10-21T10:48:34.930" v="2548" actId="20577"/>
          <ac:spMkLst>
            <pc:docMk/>
            <pc:sldMk cId="2820191260" sldId="736"/>
            <ac:spMk id="19" creationId="{9C339D16-68E4-43C4-A62E-D0146138D23B}"/>
          </ac:spMkLst>
        </pc:spChg>
        <pc:picChg chg="del">
          <ac:chgData name="Nguyen Chi Son" userId="606856d02e9d83ac" providerId="LiveId" clId="{B9933BE9-D93C-4302-ABAE-07341CE1953F}" dt="2021-10-21T10:50:43.742" v="3043" actId="478"/>
          <ac:picMkLst>
            <pc:docMk/>
            <pc:sldMk cId="2820191260" sldId="736"/>
            <ac:picMk id="7" creationId="{890478F5-109F-442F-B7FD-E9697E0E7015}"/>
          </ac:picMkLst>
        </pc:picChg>
      </pc:sldChg>
      <pc:sldChg chg="addSp modSp add mod modAnim">
        <pc:chgData name="Nguyen Chi Son" userId="606856d02e9d83ac" providerId="LiveId" clId="{B9933BE9-D93C-4302-ABAE-07341CE1953F}" dt="2021-10-21T12:52:16.685" v="4921"/>
        <pc:sldMkLst>
          <pc:docMk/>
          <pc:sldMk cId="94835632" sldId="737"/>
        </pc:sldMkLst>
        <pc:spChg chg="mod">
          <ac:chgData name="Nguyen Chi Son" userId="606856d02e9d83ac" providerId="LiveId" clId="{B9933BE9-D93C-4302-ABAE-07341CE1953F}" dt="2021-10-21T10:54:41.322" v="4301" actId="20577"/>
          <ac:spMkLst>
            <pc:docMk/>
            <pc:sldMk cId="94835632" sldId="737"/>
            <ac:spMk id="14" creationId="{A530074C-9975-4D4F-AC15-005B11433C74}"/>
          </ac:spMkLst>
        </pc:spChg>
        <pc:spChg chg="mod">
          <ac:chgData name="Nguyen Chi Son" userId="606856d02e9d83ac" providerId="LiveId" clId="{B9933BE9-D93C-4302-ABAE-07341CE1953F}" dt="2021-10-21T10:51:50.253" v="3589" actId="1035"/>
          <ac:spMkLst>
            <pc:docMk/>
            <pc:sldMk cId="94835632" sldId="737"/>
            <ac:spMk id="15" creationId="{EC5263CE-BE2F-44C4-BD89-2666D2873C33}"/>
          </ac:spMkLst>
        </pc:spChg>
        <pc:spChg chg="mod">
          <ac:chgData name="Nguyen Chi Son" userId="606856d02e9d83ac" providerId="LiveId" clId="{B9933BE9-D93C-4302-ABAE-07341CE1953F}" dt="2021-10-21T10:51:42.682" v="3531" actId="20577"/>
          <ac:spMkLst>
            <pc:docMk/>
            <pc:sldMk cId="94835632" sldId="737"/>
            <ac:spMk id="19" creationId="{9C339D16-68E4-43C4-A62E-D0146138D23B}"/>
          </ac:spMkLst>
        </pc:spChg>
        <pc:picChg chg="add mod">
          <ac:chgData name="Nguyen Chi Son" userId="606856d02e9d83ac" providerId="LiveId" clId="{B9933BE9-D93C-4302-ABAE-07341CE1953F}" dt="2021-10-21T10:55:22.756" v="4312" actId="1076"/>
          <ac:picMkLst>
            <pc:docMk/>
            <pc:sldMk cId="94835632" sldId="737"/>
            <ac:picMk id="3" creationId="{305430CC-D8D1-4829-9E4A-312CD889083B}"/>
          </ac:picMkLst>
        </pc:picChg>
        <pc:picChg chg="add mod">
          <ac:chgData name="Nguyen Chi Son" userId="606856d02e9d83ac" providerId="LiveId" clId="{B9933BE9-D93C-4302-ABAE-07341CE1953F}" dt="2021-10-21T10:55:23.956" v="4313" actId="1076"/>
          <ac:picMkLst>
            <pc:docMk/>
            <pc:sldMk cId="94835632" sldId="737"/>
            <ac:picMk id="5" creationId="{788BFE3E-389D-442D-801B-2822038AFD32}"/>
          </ac:picMkLst>
        </pc:picChg>
      </pc:sldChg>
      <pc:sldChg chg="addSp delSp modSp add mod modAnim">
        <pc:chgData name="Nguyen Chi Son" userId="606856d02e9d83ac" providerId="LiveId" clId="{B9933BE9-D93C-4302-ABAE-07341CE1953F}" dt="2021-10-21T12:52:24.994" v="4925"/>
        <pc:sldMkLst>
          <pc:docMk/>
          <pc:sldMk cId="726114726" sldId="738"/>
        </pc:sldMkLst>
        <pc:spChg chg="mod">
          <ac:chgData name="Nguyen Chi Son" userId="606856d02e9d83ac" providerId="LiveId" clId="{B9933BE9-D93C-4302-ABAE-07341CE1953F}" dt="2021-10-21T12:51:07.275" v="4901" actId="20577"/>
          <ac:spMkLst>
            <pc:docMk/>
            <pc:sldMk cId="726114726" sldId="738"/>
            <ac:spMk id="14" creationId="{A530074C-9975-4D4F-AC15-005B11433C74}"/>
          </ac:spMkLst>
        </pc:spChg>
        <pc:spChg chg="mod">
          <ac:chgData name="Nguyen Chi Son" userId="606856d02e9d83ac" providerId="LiveId" clId="{B9933BE9-D93C-4302-ABAE-07341CE1953F}" dt="2021-10-21T12:51:41.890" v="4913" actId="1035"/>
          <ac:spMkLst>
            <pc:docMk/>
            <pc:sldMk cId="726114726" sldId="738"/>
            <ac:spMk id="15" creationId="{EC5263CE-BE2F-44C4-BD89-2666D2873C33}"/>
          </ac:spMkLst>
        </pc:spChg>
        <pc:spChg chg="mod">
          <ac:chgData name="Nguyen Chi Son" userId="606856d02e9d83ac" providerId="LiveId" clId="{B9933BE9-D93C-4302-ABAE-07341CE1953F}" dt="2021-10-21T12:47:45.951" v="4565" actId="20577"/>
          <ac:spMkLst>
            <pc:docMk/>
            <pc:sldMk cId="726114726" sldId="738"/>
            <ac:spMk id="19" creationId="{9C339D16-68E4-43C4-A62E-D0146138D23B}"/>
          </ac:spMkLst>
        </pc:spChg>
        <pc:picChg chg="del">
          <ac:chgData name="Nguyen Chi Son" userId="606856d02e9d83ac" providerId="LiveId" clId="{B9933BE9-D93C-4302-ABAE-07341CE1953F}" dt="2021-10-21T12:47:12.308" v="4315" actId="478"/>
          <ac:picMkLst>
            <pc:docMk/>
            <pc:sldMk cId="726114726" sldId="738"/>
            <ac:picMk id="3" creationId="{305430CC-D8D1-4829-9E4A-312CD889083B}"/>
          </ac:picMkLst>
        </pc:picChg>
        <pc:picChg chg="add del mod">
          <ac:chgData name="Nguyen Chi Son" userId="606856d02e9d83ac" providerId="LiveId" clId="{B9933BE9-D93C-4302-ABAE-07341CE1953F}" dt="2021-10-21T12:50:07.436" v="4570" actId="478"/>
          <ac:picMkLst>
            <pc:docMk/>
            <pc:sldMk cId="726114726" sldId="738"/>
            <ac:picMk id="4" creationId="{EB7977A1-E521-4E1C-A329-29CB3F4C5EB9}"/>
          </ac:picMkLst>
        </pc:picChg>
        <pc:picChg chg="del">
          <ac:chgData name="Nguyen Chi Son" userId="606856d02e9d83ac" providerId="LiveId" clId="{B9933BE9-D93C-4302-ABAE-07341CE1953F}" dt="2021-10-21T12:47:14.064" v="4316" actId="478"/>
          <ac:picMkLst>
            <pc:docMk/>
            <pc:sldMk cId="726114726" sldId="738"/>
            <ac:picMk id="5" creationId="{788BFE3E-389D-442D-801B-2822038AFD32}"/>
          </ac:picMkLst>
        </pc:picChg>
        <pc:picChg chg="add mod">
          <ac:chgData name="Nguyen Chi Son" userId="606856d02e9d83ac" providerId="LiveId" clId="{B9933BE9-D93C-4302-ABAE-07341CE1953F}" dt="2021-10-21T12:51:38.297" v="4904" actId="1076"/>
          <ac:picMkLst>
            <pc:docMk/>
            <pc:sldMk cId="726114726" sldId="738"/>
            <ac:picMk id="7" creationId="{5C78A684-D86B-4842-B652-94C1200BDF46}"/>
          </ac:picMkLst>
        </pc:picChg>
      </pc:sldChg>
    </pc:docChg>
  </pc:docChgLst>
  <pc:docChgLst>
    <pc:chgData name="Nguyen Chi Son" userId="606856d02e9d83ac" providerId="LiveId" clId="{DE131E17-2CEB-49E6-B296-21C59D96C1A2}"/>
    <pc:docChg chg="undo custSel addSld delSld modSld">
      <pc:chgData name="Nguyen Chi Son" userId="606856d02e9d83ac" providerId="LiveId" clId="{DE131E17-2CEB-49E6-B296-21C59D96C1A2}" dt="2022-05-13T03:33:37.602" v="5908"/>
      <pc:docMkLst>
        <pc:docMk/>
      </pc:docMkLst>
      <pc:sldChg chg="modSp mod">
        <pc:chgData name="Nguyen Chi Son" userId="606856d02e9d83ac" providerId="LiveId" clId="{DE131E17-2CEB-49E6-B296-21C59D96C1A2}" dt="2022-05-13T00:26:09.423" v="38" actId="20577"/>
        <pc:sldMkLst>
          <pc:docMk/>
          <pc:sldMk cId="2922349590" sldId="256"/>
        </pc:sldMkLst>
        <pc:spChg chg="mod">
          <ac:chgData name="Nguyen Chi Son" userId="606856d02e9d83ac" providerId="LiveId" clId="{DE131E17-2CEB-49E6-B296-21C59D96C1A2}" dt="2022-05-13T00:26:09.423" v="38" actId="20577"/>
          <ac:spMkLst>
            <pc:docMk/>
            <pc:sldMk cId="2922349590" sldId="256"/>
            <ac:spMk id="136" creationId="{C574B640-0199-463F-87CA-8E3956B46E10}"/>
          </ac:spMkLst>
        </pc:spChg>
      </pc:sldChg>
      <pc:sldChg chg="modSp mod">
        <pc:chgData name="Nguyen Chi Son" userId="606856d02e9d83ac" providerId="LiveId" clId="{DE131E17-2CEB-49E6-B296-21C59D96C1A2}" dt="2022-05-13T01:03:07.178" v="548" actId="1035"/>
        <pc:sldMkLst>
          <pc:docMk/>
          <pc:sldMk cId="3319126272" sldId="622"/>
        </pc:sldMkLst>
        <pc:spChg chg="mod">
          <ac:chgData name="Nguyen Chi Son" userId="606856d02e9d83ac" providerId="LiveId" clId="{DE131E17-2CEB-49E6-B296-21C59D96C1A2}" dt="2022-05-13T01:03:02.765" v="530" actId="20577"/>
          <ac:spMkLst>
            <pc:docMk/>
            <pc:sldMk cId="3319126272" sldId="622"/>
            <ac:spMk id="2" creationId="{DAF08EC2-5D0D-48D9-855C-A59C0E5ED55B}"/>
          </ac:spMkLst>
        </pc:spChg>
        <pc:spChg chg="mod">
          <ac:chgData name="Nguyen Chi Son" userId="606856d02e9d83ac" providerId="LiveId" clId="{DE131E17-2CEB-49E6-B296-21C59D96C1A2}" dt="2022-05-13T01:03:07.178" v="548" actId="1035"/>
          <ac:spMkLst>
            <pc:docMk/>
            <pc:sldMk cId="3319126272" sldId="622"/>
            <ac:spMk id="3" creationId="{8CD51C9F-FCB0-4185-93E6-835FC05E1B10}"/>
          </ac:spMkLst>
        </pc:spChg>
      </pc:sldChg>
      <pc:sldChg chg="modSp mod">
        <pc:chgData name="Nguyen Chi Son" userId="606856d02e9d83ac" providerId="LiveId" clId="{DE131E17-2CEB-49E6-B296-21C59D96C1A2}" dt="2022-05-13T00:26:31.973" v="92" actId="1036"/>
        <pc:sldMkLst>
          <pc:docMk/>
          <pc:sldMk cId="1033004166" sldId="675"/>
        </pc:sldMkLst>
        <pc:spChg chg="mod">
          <ac:chgData name="Nguyen Chi Son" userId="606856d02e9d83ac" providerId="LiveId" clId="{DE131E17-2CEB-49E6-B296-21C59D96C1A2}" dt="2022-05-13T00:26:27.375" v="71" actId="20577"/>
          <ac:spMkLst>
            <pc:docMk/>
            <pc:sldMk cId="1033004166" sldId="675"/>
            <ac:spMk id="2" creationId="{DAF08EC2-5D0D-48D9-855C-A59C0E5ED55B}"/>
          </ac:spMkLst>
        </pc:spChg>
        <pc:spChg chg="mod">
          <ac:chgData name="Nguyen Chi Son" userId="606856d02e9d83ac" providerId="LiveId" clId="{DE131E17-2CEB-49E6-B296-21C59D96C1A2}" dt="2022-05-13T00:26:31.973" v="92" actId="1036"/>
          <ac:spMkLst>
            <pc:docMk/>
            <pc:sldMk cId="1033004166" sldId="675"/>
            <ac:spMk id="3" creationId="{8CD51C9F-FCB0-4185-93E6-835FC05E1B10}"/>
          </ac:spMkLst>
        </pc:spChg>
      </pc:sldChg>
      <pc:sldChg chg="addSp delSp modSp mod">
        <pc:chgData name="Nguyen Chi Son" userId="606856d02e9d83ac" providerId="LiveId" clId="{DE131E17-2CEB-49E6-B296-21C59D96C1A2}" dt="2022-05-13T01:02:17.277" v="504" actId="1076"/>
        <pc:sldMkLst>
          <pc:docMk/>
          <pc:sldMk cId="1219282801" sldId="781"/>
        </pc:sldMkLst>
        <pc:spChg chg="mod">
          <ac:chgData name="Nguyen Chi Son" userId="606856d02e9d83ac" providerId="LiveId" clId="{DE131E17-2CEB-49E6-B296-21C59D96C1A2}" dt="2022-05-13T01:01:17.698" v="497" actId="20577"/>
          <ac:spMkLst>
            <pc:docMk/>
            <pc:sldMk cId="1219282801" sldId="781"/>
            <ac:spMk id="2" creationId="{BA8A6260-CA4B-46A9-A06E-C71EE59E6992}"/>
          </ac:spMkLst>
        </pc:spChg>
        <pc:spChg chg="del">
          <ac:chgData name="Nguyen Chi Son" userId="606856d02e9d83ac" providerId="LiveId" clId="{DE131E17-2CEB-49E6-B296-21C59D96C1A2}" dt="2022-05-13T00:26:37.396" v="94" actId="478"/>
          <ac:spMkLst>
            <pc:docMk/>
            <pc:sldMk cId="1219282801" sldId="781"/>
            <ac:spMk id="19" creationId="{39E0EABF-EE70-EE00-5057-8F5016221B93}"/>
          </ac:spMkLst>
        </pc:spChg>
        <pc:spChg chg="del">
          <ac:chgData name="Nguyen Chi Son" userId="606856d02e9d83ac" providerId="LiveId" clId="{DE131E17-2CEB-49E6-B296-21C59D96C1A2}" dt="2022-05-13T00:26:37.396" v="94" actId="478"/>
          <ac:spMkLst>
            <pc:docMk/>
            <pc:sldMk cId="1219282801" sldId="781"/>
            <ac:spMk id="20" creationId="{E04C24A6-F497-2C2C-DF6D-104323203BC9}"/>
          </ac:spMkLst>
        </pc:spChg>
        <pc:spChg chg="del">
          <ac:chgData name="Nguyen Chi Son" userId="606856d02e9d83ac" providerId="LiveId" clId="{DE131E17-2CEB-49E6-B296-21C59D96C1A2}" dt="2022-05-13T00:26:37.396" v="94" actId="478"/>
          <ac:spMkLst>
            <pc:docMk/>
            <pc:sldMk cId="1219282801" sldId="781"/>
            <ac:spMk id="21" creationId="{428D360F-7A1A-8638-8EF5-48F1DFAE2DD1}"/>
          </ac:spMkLst>
        </pc:spChg>
        <pc:spChg chg="mod">
          <ac:chgData name="Nguyen Chi Son" userId="606856d02e9d83ac" providerId="LiveId" clId="{DE131E17-2CEB-49E6-B296-21C59D96C1A2}" dt="2022-05-13T01:02:17.277" v="504" actId="1076"/>
          <ac:spMkLst>
            <pc:docMk/>
            <pc:sldMk cId="1219282801" sldId="781"/>
            <ac:spMk id="22" creationId="{55D724EA-7150-898C-440D-DC2E56266347}"/>
          </ac:spMkLst>
        </pc:spChg>
        <pc:spChg chg="add mod">
          <ac:chgData name="Nguyen Chi Son" userId="606856d02e9d83ac" providerId="LiveId" clId="{DE131E17-2CEB-49E6-B296-21C59D96C1A2}" dt="2022-05-13T01:00:14.943" v="284" actId="1076"/>
          <ac:spMkLst>
            <pc:docMk/>
            <pc:sldMk cId="1219282801" sldId="781"/>
            <ac:spMk id="23" creationId="{8BAAF0F3-0638-D42B-1670-DAD82F3A1B1F}"/>
          </ac:spMkLst>
        </pc:spChg>
        <pc:spChg chg="add del mod">
          <ac:chgData name="Nguyen Chi Son" userId="606856d02e9d83ac" providerId="LiveId" clId="{DE131E17-2CEB-49E6-B296-21C59D96C1A2}" dt="2022-05-13T01:01:02.756" v="343" actId="478"/>
          <ac:spMkLst>
            <pc:docMk/>
            <pc:sldMk cId="1219282801" sldId="781"/>
            <ac:spMk id="24" creationId="{D387E43B-056D-9961-D756-A3498C48E2DA}"/>
          </ac:spMkLst>
        </pc:spChg>
        <pc:grpChg chg="add mod">
          <ac:chgData name="Nguyen Chi Son" userId="606856d02e9d83ac" providerId="LiveId" clId="{DE131E17-2CEB-49E6-B296-21C59D96C1A2}" dt="2022-05-13T01:01:43.078" v="502" actId="1076"/>
          <ac:grpSpMkLst>
            <pc:docMk/>
            <pc:sldMk cId="1219282801" sldId="781"/>
            <ac:grpSpMk id="7" creationId="{1A79CF66-6DE7-6CF9-AB58-C67996C76204}"/>
          </ac:grpSpMkLst>
        </pc:grpChg>
        <pc:grpChg chg="del">
          <ac:chgData name="Nguyen Chi Son" userId="606856d02e9d83ac" providerId="LiveId" clId="{DE131E17-2CEB-49E6-B296-21C59D96C1A2}" dt="2022-05-13T00:26:35.478" v="93" actId="478"/>
          <ac:grpSpMkLst>
            <pc:docMk/>
            <pc:sldMk cId="1219282801" sldId="781"/>
            <ac:grpSpMk id="16" creationId="{D4276E5D-D1BA-7C47-C2B1-C8219461DA60}"/>
          </ac:grpSpMkLst>
        </pc:grpChg>
        <pc:graphicFrameChg chg="del">
          <ac:chgData name="Nguyen Chi Son" userId="606856d02e9d83ac" providerId="LiveId" clId="{DE131E17-2CEB-49E6-B296-21C59D96C1A2}" dt="2022-05-13T00:26:37.396" v="94" actId="478"/>
          <ac:graphicFrameMkLst>
            <pc:docMk/>
            <pc:sldMk cId="1219282801" sldId="781"/>
            <ac:graphicFrameMk id="9" creationId="{F36DA388-4413-A3F7-73A6-F9CF32B78706}"/>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7" creationId="{D4C7C2BD-A0C8-B614-2144-EE92F6666219}"/>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8" creationId="{74FFEF5B-7719-1CE8-2561-C199DFAFD03E}"/>
          </ac:graphicFrameMkLst>
        </pc:graphicFrameChg>
        <pc:picChg chg="add mod modCrop">
          <ac:chgData name="Nguyen Chi Son" userId="606856d02e9d83ac" providerId="LiveId" clId="{DE131E17-2CEB-49E6-B296-21C59D96C1A2}" dt="2022-05-13T00:57:14.477" v="247" actId="164"/>
          <ac:picMkLst>
            <pc:docMk/>
            <pc:sldMk cId="1219282801" sldId="781"/>
            <ac:picMk id="4" creationId="{95759B6C-734D-CACD-E2B6-2B6AF3731262}"/>
          </ac:picMkLst>
        </pc:picChg>
        <pc:picChg chg="add mod modCrop">
          <ac:chgData name="Nguyen Chi Son" userId="606856d02e9d83ac" providerId="LiveId" clId="{DE131E17-2CEB-49E6-B296-21C59D96C1A2}" dt="2022-05-13T00:57:14.477" v="247" actId="164"/>
          <ac:picMkLst>
            <pc:docMk/>
            <pc:sldMk cId="1219282801" sldId="781"/>
            <ac:picMk id="6" creationId="{D242F97E-636A-D2FE-189B-4969C8632E74}"/>
          </ac:picMkLst>
        </pc:picChg>
        <pc:picChg chg="mod modCrop">
          <ac:chgData name="Nguyen Chi Son" userId="606856d02e9d83ac" providerId="LiveId" clId="{DE131E17-2CEB-49E6-B296-21C59D96C1A2}" dt="2022-05-13T01:01:38.270" v="501" actId="1076"/>
          <ac:picMkLst>
            <pc:docMk/>
            <pc:sldMk cId="1219282801" sldId="781"/>
            <ac:picMk id="8" creationId="{A77A0A51-9EF0-B599-872F-7656FF835321}"/>
          </ac:picMkLst>
        </pc:picChg>
      </pc:sldChg>
      <pc:sldChg chg="addSp delSp modSp mod">
        <pc:chgData name="Nguyen Chi Son" userId="606856d02e9d83ac" providerId="LiveId" clId="{DE131E17-2CEB-49E6-B296-21C59D96C1A2}" dt="2022-05-13T01:09:30.058" v="1415" actId="1076"/>
        <pc:sldMkLst>
          <pc:docMk/>
          <pc:sldMk cId="3014091475" sldId="782"/>
        </pc:sldMkLst>
        <pc:spChg chg="mod">
          <ac:chgData name="Nguyen Chi Son" userId="606856d02e9d83ac" providerId="LiveId" clId="{DE131E17-2CEB-49E6-B296-21C59D96C1A2}" dt="2022-05-13T01:04:09.010" v="863" actId="20577"/>
          <ac:spMkLst>
            <pc:docMk/>
            <pc:sldMk cId="3014091475" sldId="782"/>
            <ac:spMk id="2" creationId="{BA8A6260-CA4B-46A9-A06E-C71EE59E6992}"/>
          </ac:spMkLst>
        </pc:spChg>
        <pc:spChg chg="mod">
          <ac:chgData name="Nguyen Chi Son" userId="606856d02e9d83ac" providerId="LiveId" clId="{DE131E17-2CEB-49E6-B296-21C59D96C1A2}" dt="2022-05-13T01:09:30.058" v="1415" actId="1076"/>
          <ac:spMkLst>
            <pc:docMk/>
            <pc:sldMk cId="3014091475" sldId="782"/>
            <ac:spMk id="21" creationId="{425AB926-2872-8554-BFA0-0E01F8BD9EAC}"/>
          </ac:spMkLst>
        </pc:spChg>
        <pc:spChg chg="del">
          <ac:chgData name="Nguyen Chi Son" userId="606856d02e9d83ac" providerId="LiveId" clId="{DE131E17-2CEB-49E6-B296-21C59D96C1A2}" dt="2022-05-13T01:03:10.608" v="549" actId="478"/>
          <ac:spMkLst>
            <pc:docMk/>
            <pc:sldMk cId="3014091475" sldId="782"/>
            <ac:spMk id="24" creationId="{FC9CEA46-495D-BC8F-DBC4-D2DDB97BF596}"/>
          </ac:spMkLst>
        </pc:spChg>
        <pc:spChg chg="del">
          <ac:chgData name="Nguyen Chi Son" userId="606856d02e9d83ac" providerId="LiveId" clId="{DE131E17-2CEB-49E6-B296-21C59D96C1A2}" dt="2022-05-13T01:03:10.608" v="549" actId="478"/>
          <ac:spMkLst>
            <pc:docMk/>
            <pc:sldMk cId="3014091475" sldId="782"/>
            <ac:spMk id="26" creationId="{CEE52A54-881D-E69D-54D3-3CF96C55A5BB}"/>
          </ac:spMkLst>
        </pc:spChg>
        <pc:spChg chg="del">
          <ac:chgData name="Nguyen Chi Son" userId="606856d02e9d83ac" providerId="LiveId" clId="{DE131E17-2CEB-49E6-B296-21C59D96C1A2}" dt="2022-05-13T01:03:10.608" v="549" actId="478"/>
          <ac:spMkLst>
            <pc:docMk/>
            <pc:sldMk cId="3014091475" sldId="782"/>
            <ac:spMk id="27" creationId="{4D6C33DE-5DCD-AE29-EC90-1DD15337576A}"/>
          </ac:spMkLst>
        </pc:spChg>
        <pc:spChg chg="del">
          <ac:chgData name="Nguyen Chi Son" userId="606856d02e9d83ac" providerId="LiveId" clId="{DE131E17-2CEB-49E6-B296-21C59D96C1A2}" dt="2022-05-13T01:03:10.608" v="549" actId="478"/>
          <ac:spMkLst>
            <pc:docMk/>
            <pc:sldMk cId="3014091475" sldId="782"/>
            <ac:spMk id="28" creationId="{806412A8-F6E0-0450-F828-82D3AE56F892}"/>
          </ac:spMkLst>
        </pc:spChg>
        <pc:spChg chg="del">
          <ac:chgData name="Nguyen Chi Son" userId="606856d02e9d83ac" providerId="LiveId" clId="{DE131E17-2CEB-49E6-B296-21C59D96C1A2}" dt="2022-05-13T01:03:10.608" v="549" actId="478"/>
          <ac:spMkLst>
            <pc:docMk/>
            <pc:sldMk cId="3014091475" sldId="782"/>
            <ac:spMk id="36" creationId="{5E6ADA4D-CE1A-D929-80E1-DC482445615A}"/>
          </ac:spMkLst>
        </pc:spChg>
        <pc:spChg chg="del">
          <ac:chgData name="Nguyen Chi Son" userId="606856d02e9d83ac" providerId="LiveId" clId="{DE131E17-2CEB-49E6-B296-21C59D96C1A2}" dt="2022-05-13T01:03:10.608" v="549" actId="478"/>
          <ac:spMkLst>
            <pc:docMk/>
            <pc:sldMk cId="3014091475" sldId="782"/>
            <ac:spMk id="37" creationId="{F4D49C95-A65E-DBFA-A8C0-63FFD8F3202D}"/>
          </ac:spMkLst>
        </pc:spChg>
        <pc:spChg chg="del">
          <ac:chgData name="Nguyen Chi Son" userId="606856d02e9d83ac" providerId="LiveId" clId="{DE131E17-2CEB-49E6-B296-21C59D96C1A2}" dt="2022-05-13T01:03:10.608" v="549" actId="478"/>
          <ac:spMkLst>
            <pc:docMk/>
            <pc:sldMk cId="3014091475" sldId="782"/>
            <ac:spMk id="41" creationId="{C532BD09-BE20-71C2-875A-ECAF37F618A1}"/>
          </ac:spMkLst>
        </pc:spChg>
        <pc:spChg chg="del">
          <ac:chgData name="Nguyen Chi Son" userId="606856d02e9d83ac" providerId="LiveId" clId="{DE131E17-2CEB-49E6-B296-21C59D96C1A2}" dt="2022-05-13T01:03:10.608" v="549" actId="478"/>
          <ac:spMkLst>
            <pc:docMk/>
            <pc:sldMk cId="3014091475" sldId="782"/>
            <ac:spMk id="42" creationId="{B3F7CCE8-8224-8584-5BCA-EF3D599B55C7}"/>
          </ac:spMkLst>
        </pc:spChg>
        <pc:spChg chg="del">
          <ac:chgData name="Nguyen Chi Son" userId="606856d02e9d83ac" providerId="LiveId" clId="{DE131E17-2CEB-49E6-B296-21C59D96C1A2}" dt="2022-05-13T01:03:10.608" v="549" actId="478"/>
          <ac:spMkLst>
            <pc:docMk/>
            <pc:sldMk cId="3014091475" sldId="782"/>
            <ac:spMk id="43" creationId="{EADADA49-EEE7-179A-A5F6-587939402AEC}"/>
          </ac:spMkLst>
        </pc:spChg>
        <pc:spChg chg="del">
          <ac:chgData name="Nguyen Chi Son" userId="606856d02e9d83ac" providerId="LiveId" clId="{DE131E17-2CEB-49E6-B296-21C59D96C1A2}" dt="2022-05-13T01:03:10.608" v="549" actId="478"/>
          <ac:spMkLst>
            <pc:docMk/>
            <pc:sldMk cId="3014091475" sldId="782"/>
            <ac:spMk id="50" creationId="{9497CFEB-CE86-22F6-3CB6-9EF6FBDD57CE}"/>
          </ac:spMkLst>
        </pc:spChg>
        <pc:graphicFrameChg chg="del">
          <ac:chgData name="Nguyen Chi Son" userId="606856d02e9d83ac" providerId="LiveId" clId="{DE131E17-2CEB-49E6-B296-21C59D96C1A2}" dt="2022-05-13T01:03:11.497" v="550" actId="478"/>
          <ac:graphicFrameMkLst>
            <pc:docMk/>
            <pc:sldMk cId="3014091475" sldId="782"/>
            <ac:graphicFrameMk id="20" creationId="{929F31DF-C580-187C-006F-C9927E35706C}"/>
          </ac:graphicFrameMkLst>
        </pc:graphicFrameChg>
        <pc:graphicFrameChg chg="del">
          <ac:chgData name="Nguyen Chi Son" userId="606856d02e9d83ac" providerId="LiveId" clId="{DE131E17-2CEB-49E6-B296-21C59D96C1A2}" dt="2022-05-13T01:03:10.608" v="549" actId="478"/>
          <ac:graphicFrameMkLst>
            <pc:docMk/>
            <pc:sldMk cId="3014091475" sldId="782"/>
            <ac:graphicFrameMk id="44" creationId="{A24FFF87-5E20-A5EC-2393-85FDA62E2635}"/>
          </ac:graphicFrameMkLst>
        </pc:graphicFrameChg>
        <pc:picChg chg="add mod">
          <ac:chgData name="Nguyen Chi Son" userId="606856d02e9d83ac" providerId="LiveId" clId="{DE131E17-2CEB-49E6-B296-21C59D96C1A2}" dt="2022-05-13T01:09:26.722" v="1414" actId="1076"/>
          <ac:picMkLst>
            <pc:docMk/>
            <pc:sldMk cId="3014091475" sldId="782"/>
            <ac:picMk id="19" creationId="{2B9FB28B-4704-4E44-AC92-17712A49E53F}"/>
          </ac:picMkLst>
        </pc:picChg>
        <pc:picChg chg="del">
          <ac:chgData name="Nguyen Chi Son" userId="606856d02e9d83ac" providerId="LiveId" clId="{DE131E17-2CEB-49E6-B296-21C59D96C1A2}" dt="2022-05-13T01:03:10.608" v="549" actId="478"/>
          <ac:picMkLst>
            <pc:docMk/>
            <pc:sldMk cId="3014091475" sldId="782"/>
            <ac:picMk id="25" creationId="{5BBA4A62-FCCF-BF6D-52E7-2D3E83A4DE0C}"/>
          </ac:picMkLst>
        </pc:picChg>
        <pc:cxnChg chg="del">
          <ac:chgData name="Nguyen Chi Son" userId="606856d02e9d83ac" providerId="LiveId" clId="{DE131E17-2CEB-49E6-B296-21C59D96C1A2}" dt="2022-05-13T01:03:10.608" v="549" actId="478"/>
          <ac:cxnSpMkLst>
            <pc:docMk/>
            <pc:sldMk cId="3014091475" sldId="782"/>
            <ac:cxnSpMk id="23" creationId="{BCD23D5E-5EC9-3550-907C-0FAAC99950FA}"/>
          </ac:cxnSpMkLst>
        </pc:cxnChg>
        <pc:cxnChg chg="del">
          <ac:chgData name="Nguyen Chi Son" userId="606856d02e9d83ac" providerId="LiveId" clId="{DE131E17-2CEB-49E6-B296-21C59D96C1A2}" dt="2022-05-13T01:03:10.608" v="549" actId="478"/>
          <ac:cxnSpMkLst>
            <pc:docMk/>
            <pc:sldMk cId="3014091475" sldId="782"/>
            <ac:cxnSpMk id="38" creationId="{53C36F27-9D9E-208B-C22F-03D49CE4443E}"/>
          </ac:cxnSpMkLst>
        </pc:cxnChg>
      </pc:sldChg>
      <pc:sldChg chg="del">
        <pc:chgData name="Nguyen Chi Son" userId="606856d02e9d83ac" providerId="LiveId" clId="{DE131E17-2CEB-49E6-B296-21C59D96C1A2}" dt="2022-05-13T03:25:27.474" v="5655" actId="47"/>
        <pc:sldMkLst>
          <pc:docMk/>
          <pc:sldMk cId="2420333236" sldId="800"/>
        </pc:sldMkLst>
      </pc:sldChg>
      <pc:sldChg chg="del">
        <pc:chgData name="Nguyen Chi Son" userId="606856d02e9d83ac" providerId="LiveId" clId="{DE131E17-2CEB-49E6-B296-21C59D96C1A2}" dt="2022-05-13T03:25:27.474" v="5655" actId="47"/>
        <pc:sldMkLst>
          <pc:docMk/>
          <pc:sldMk cId="2582018195" sldId="801"/>
        </pc:sldMkLst>
      </pc:sldChg>
      <pc:sldChg chg="delSp del mod">
        <pc:chgData name="Nguyen Chi Son" userId="606856d02e9d83ac" providerId="LiveId" clId="{DE131E17-2CEB-49E6-B296-21C59D96C1A2}" dt="2022-05-13T01:02:40.726" v="507" actId="47"/>
        <pc:sldMkLst>
          <pc:docMk/>
          <pc:sldMk cId="3151879484" sldId="809"/>
        </pc:sldMkLst>
        <pc:spChg chg="del">
          <ac:chgData name="Nguyen Chi Son" userId="606856d02e9d83ac" providerId="LiveId" clId="{DE131E17-2CEB-49E6-B296-21C59D96C1A2}" dt="2022-05-13T01:02:32.307" v="506" actId="478"/>
          <ac:spMkLst>
            <pc:docMk/>
            <pc:sldMk cId="3151879484" sldId="809"/>
            <ac:spMk id="8" creationId="{635ECAB3-1C35-1C87-33BE-F5E8AC256FCD}"/>
          </ac:spMkLst>
        </pc:spChg>
        <pc:spChg chg="del">
          <ac:chgData name="Nguyen Chi Son" userId="606856d02e9d83ac" providerId="LiveId" clId="{DE131E17-2CEB-49E6-B296-21C59D96C1A2}" dt="2022-05-13T01:02:32.307" v="506" actId="478"/>
          <ac:spMkLst>
            <pc:docMk/>
            <pc:sldMk cId="3151879484" sldId="809"/>
            <ac:spMk id="13" creationId="{4F6A4772-4664-FFBC-15E4-A2DB3B10F52D}"/>
          </ac:spMkLst>
        </pc:spChg>
        <pc:spChg chg="del">
          <ac:chgData name="Nguyen Chi Son" userId="606856d02e9d83ac" providerId="LiveId" clId="{DE131E17-2CEB-49E6-B296-21C59D96C1A2}" dt="2022-05-13T01:02:32.307" v="506" actId="478"/>
          <ac:spMkLst>
            <pc:docMk/>
            <pc:sldMk cId="3151879484" sldId="809"/>
            <ac:spMk id="14" creationId="{6AED6BA2-E724-C363-C3EB-A119985EBBA8}"/>
          </ac:spMkLst>
        </pc:spChg>
        <pc:spChg chg="del">
          <ac:chgData name="Nguyen Chi Son" userId="606856d02e9d83ac" providerId="LiveId" clId="{DE131E17-2CEB-49E6-B296-21C59D96C1A2}" dt="2022-05-13T01:02:32.307" v="506" actId="478"/>
          <ac:spMkLst>
            <pc:docMk/>
            <pc:sldMk cId="3151879484" sldId="809"/>
            <ac:spMk id="15" creationId="{49119AC2-4658-57E6-D4E6-59DA5E62E0F8}"/>
          </ac:spMkLst>
        </pc:spChg>
        <pc:graphicFrameChg chg="del">
          <ac:chgData name="Nguyen Chi Son" userId="606856d02e9d83ac" providerId="LiveId" clId="{DE131E17-2CEB-49E6-B296-21C59D96C1A2}" dt="2022-05-13T01:02:32.307" v="506" actId="478"/>
          <ac:graphicFrameMkLst>
            <pc:docMk/>
            <pc:sldMk cId="3151879484" sldId="809"/>
            <ac:graphicFrameMk id="6" creationId="{2BF36108-61B8-A82C-5CF6-0354B64020E6}"/>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0" creationId="{D6B9BE29-FE56-DA09-67D4-E9838A81E440}"/>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2" creationId="{FC179D6D-5BA2-F69A-8935-25A09490738E}"/>
          </ac:graphicFrameMkLst>
        </pc:graphicFrameChg>
        <pc:picChg chg="del">
          <ac:chgData name="Nguyen Chi Son" userId="606856d02e9d83ac" providerId="LiveId" clId="{DE131E17-2CEB-49E6-B296-21C59D96C1A2}" dt="2022-05-13T01:02:30.810" v="505" actId="478"/>
          <ac:picMkLst>
            <pc:docMk/>
            <pc:sldMk cId="3151879484" sldId="809"/>
            <ac:picMk id="7" creationId="{B0B572AF-FEC1-2FBE-689A-CF45CE9FB2D8}"/>
          </ac:picMkLst>
        </pc:picChg>
      </pc:sldChg>
      <pc:sldChg chg="del">
        <pc:chgData name="Nguyen Chi Son" userId="606856d02e9d83ac" providerId="LiveId" clId="{DE131E17-2CEB-49E6-B296-21C59D96C1A2}" dt="2022-05-13T03:25:27.474" v="5655" actId="47"/>
        <pc:sldMkLst>
          <pc:docMk/>
          <pc:sldMk cId="3660016765" sldId="810"/>
        </pc:sldMkLst>
      </pc:sldChg>
      <pc:sldChg chg="del">
        <pc:chgData name="Nguyen Chi Son" userId="606856d02e9d83ac" providerId="LiveId" clId="{DE131E17-2CEB-49E6-B296-21C59D96C1A2}" dt="2022-05-13T03:25:27.474" v="5655" actId="47"/>
        <pc:sldMkLst>
          <pc:docMk/>
          <pc:sldMk cId="741517295" sldId="811"/>
        </pc:sldMkLst>
      </pc:sldChg>
      <pc:sldChg chg="del">
        <pc:chgData name="Nguyen Chi Son" userId="606856d02e9d83ac" providerId="LiveId" clId="{DE131E17-2CEB-49E6-B296-21C59D96C1A2}" dt="2022-05-13T03:25:27.474" v="5655" actId="47"/>
        <pc:sldMkLst>
          <pc:docMk/>
          <pc:sldMk cId="88451268" sldId="812"/>
        </pc:sldMkLst>
      </pc:sldChg>
      <pc:sldChg chg="del">
        <pc:chgData name="Nguyen Chi Son" userId="606856d02e9d83ac" providerId="LiveId" clId="{DE131E17-2CEB-49E6-B296-21C59D96C1A2}" dt="2022-05-13T03:25:27.474" v="5655" actId="47"/>
        <pc:sldMkLst>
          <pc:docMk/>
          <pc:sldMk cId="1152862462" sldId="813"/>
        </pc:sldMkLst>
      </pc:sldChg>
      <pc:sldChg chg="del">
        <pc:chgData name="Nguyen Chi Son" userId="606856d02e9d83ac" providerId="LiveId" clId="{DE131E17-2CEB-49E6-B296-21C59D96C1A2}" dt="2022-05-13T03:25:27.474" v="5655" actId="47"/>
        <pc:sldMkLst>
          <pc:docMk/>
          <pc:sldMk cId="1896799062" sldId="814"/>
        </pc:sldMkLst>
      </pc:sldChg>
      <pc:sldChg chg="del">
        <pc:chgData name="Nguyen Chi Son" userId="606856d02e9d83ac" providerId="LiveId" clId="{DE131E17-2CEB-49E6-B296-21C59D96C1A2}" dt="2022-05-13T03:25:27.474" v="5655" actId="47"/>
        <pc:sldMkLst>
          <pc:docMk/>
          <pc:sldMk cId="3282336197" sldId="815"/>
        </pc:sldMkLst>
      </pc:sldChg>
      <pc:sldChg chg="del">
        <pc:chgData name="Nguyen Chi Son" userId="606856d02e9d83ac" providerId="LiveId" clId="{DE131E17-2CEB-49E6-B296-21C59D96C1A2}" dt="2022-05-13T03:25:27.474" v="5655" actId="47"/>
        <pc:sldMkLst>
          <pc:docMk/>
          <pc:sldMk cId="3541577497" sldId="817"/>
        </pc:sldMkLst>
      </pc:sldChg>
      <pc:sldChg chg="del">
        <pc:chgData name="Nguyen Chi Son" userId="606856d02e9d83ac" providerId="LiveId" clId="{DE131E17-2CEB-49E6-B296-21C59D96C1A2}" dt="2022-05-13T03:25:27.474" v="5655" actId="47"/>
        <pc:sldMkLst>
          <pc:docMk/>
          <pc:sldMk cId="3977683269" sldId="818"/>
        </pc:sldMkLst>
      </pc:sldChg>
      <pc:sldChg chg="del">
        <pc:chgData name="Nguyen Chi Son" userId="606856d02e9d83ac" providerId="LiveId" clId="{DE131E17-2CEB-49E6-B296-21C59D96C1A2}" dt="2022-05-13T03:25:27.474" v="5655" actId="47"/>
        <pc:sldMkLst>
          <pc:docMk/>
          <pc:sldMk cId="2452262777" sldId="819"/>
        </pc:sldMkLst>
      </pc:sldChg>
      <pc:sldChg chg="del">
        <pc:chgData name="Nguyen Chi Son" userId="606856d02e9d83ac" providerId="LiveId" clId="{DE131E17-2CEB-49E6-B296-21C59D96C1A2}" dt="2022-05-13T03:25:27.474" v="5655" actId="47"/>
        <pc:sldMkLst>
          <pc:docMk/>
          <pc:sldMk cId="4114116366" sldId="822"/>
        </pc:sldMkLst>
      </pc:sldChg>
      <pc:sldChg chg="del">
        <pc:chgData name="Nguyen Chi Son" userId="606856d02e9d83ac" providerId="LiveId" clId="{DE131E17-2CEB-49E6-B296-21C59D96C1A2}" dt="2022-05-13T03:25:27.474" v="5655" actId="47"/>
        <pc:sldMkLst>
          <pc:docMk/>
          <pc:sldMk cId="2038862627" sldId="823"/>
        </pc:sldMkLst>
      </pc:sldChg>
      <pc:sldChg chg="del">
        <pc:chgData name="Nguyen Chi Son" userId="606856d02e9d83ac" providerId="LiveId" clId="{DE131E17-2CEB-49E6-B296-21C59D96C1A2}" dt="2022-05-13T03:25:27.474" v="5655" actId="47"/>
        <pc:sldMkLst>
          <pc:docMk/>
          <pc:sldMk cId="3830709042" sldId="824"/>
        </pc:sldMkLst>
      </pc:sldChg>
      <pc:sldChg chg="del">
        <pc:chgData name="Nguyen Chi Son" userId="606856d02e9d83ac" providerId="LiveId" clId="{DE131E17-2CEB-49E6-B296-21C59D96C1A2}" dt="2022-05-13T03:25:27.474" v="5655" actId="47"/>
        <pc:sldMkLst>
          <pc:docMk/>
          <pc:sldMk cId="3706217874" sldId="825"/>
        </pc:sldMkLst>
      </pc:sldChg>
      <pc:sldChg chg="del">
        <pc:chgData name="Nguyen Chi Son" userId="606856d02e9d83ac" providerId="LiveId" clId="{DE131E17-2CEB-49E6-B296-21C59D96C1A2}" dt="2022-05-13T03:25:27.474" v="5655" actId="47"/>
        <pc:sldMkLst>
          <pc:docMk/>
          <pc:sldMk cId="708831908" sldId="826"/>
        </pc:sldMkLst>
      </pc:sldChg>
      <pc:sldChg chg="del">
        <pc:chgData name="Nguyen Chi Son" userId="606856d02e9d83ac" providerId="LiveId" clId="{DE131E17-2CEB-49E6-B296-21C59D96C1A2}" dt="2022-05-13T03:25:27.474" v="5655" actId="47"/>
        <pc:sldMkLst>
          <pc:docMk/>
          <pc:sldMk cId="176765850" sldId="827"/>
        </pc:sldMkLst>
      </pc:sldChg>
      <pc:sldChg chg="del">
        <pc:chgData name="Nguyen Chi Son" userId="606856d02e9d83ac" providerId="LiveId" clId="{DE131E17-2CEB-49E6-B296-21C59D96C1A2}" dt="2022-05-13T03:25:27.474" v="5655" actId="47"/>
        <pc:sldMkLst>
          <pc:docMk/>
          <pc:sldMk cId="1740394861" sldId="828"/>
        </pc:sldMkLst>
      </pc:sldChg>
      <pc:sldChg chg="del">
        <pc:chgData name="Nguyen Chi Son" userId="606856d02e9d83ac" providerId="LiveId" clId="{DE131E17-2CEB-49E6-B296-21C59D96C1A2}" dt="2022-05-13T03:25:27.474" v="5655" actId="47"/>
        <pc:sldMkLst>
          <pc:docMk/>
          <pc:sldMk cId="1451218854" sldId="829"/>
        </pc:sldMkLst>
      </pc:sldChg>
      <pc:sldChg chg="addSp delSp modSp add mod">
        <pc:chgData name="Nguyen Chi Son" userId="606856d02e9d83ac" providerId="LiveId" clId="{DE131E17-2CEB-49E6-B296-21C59D96C1A2}" dt="2022-05-13T02:04:51.068" v="1998" actId="1076"/>
        <pc:sldMkLst>
          <pc:docMk/>
          <pc:sldMk cId="838600339" sldId="830"/>
        </pc:sldMkLst>
        <pc:spChg chg="mod">
          <ac:chgData name="Nguyen Chi Son" userId="606856d02e9d83ac" providerId="LiveId" clId="{DE131E17-2CEB-49E6-B296-21C59D96C1A2}" dt="2022-05-13T02:04:37.401" v="1996" actId="57"/>
          <ac:spMkLst>
            <pc:docMk/>
            <pc:sldMk cId="838600339" sldId="830"/>
            <ac:spMk id="2" creationId="{BA8A6260-CA4B-46A9-A06E-C71EE59E6992}"/>
          </ac:spMkLst>
        </pc:spChg>
        <pc:spChg chg="mod">
          <ac:chgData name="Nguyen Chi Son" userId="606856d02e9d83ac" providerId="LiveId" clId="{DE131E17-2CEB-49E6-B296-21C59D96C1A2}" dt="2022-05-13T02:04:51.068" v="1998" actId="1076"/>
          <ac:spMkLst>
            <pc:docMk/>
            <pc:sldMk cId="838600339" sldId="830"/>
            <ac:spMk id="21" creationId="{425AB926-2872-8554-BFA0-0E01F8BD9EAC}"/>
          </ac:spMkLst>
        </pc:spChg>
        <pc:picChg chg="add del mod">
          <ac:chgData name="Nguyen Chi Son" userId="606856d02e9d83ac" providerId="LiveId" clId="{DE131E17-2CEB-49E6-B296-21C59D96C1A2}" dt="2022-05-13T01:19:19.354" v="1631" actId="478"/>
          <ac:picMkLst>
            <pc:docMk/>
            <pc:sldMk cId="838600339" sldId="830"/>
            <ac:picMk id="4" creationId="{063AC145-435F-C349-626F-0ED52A84EABE}"/>
          </ac:picMkLst>
        </pc:picChg>
        <pc:picChg chg="add mod">
          <ac:chgData name="Nguyen Chi Son" userId="606856d02e9d83ac" providerId="LiveId" clId="{DE131E17-2CEB-49E6-B296-21C59D96C1A2}" dt="2022-05-13T02:04:48.629" v="1997" actId="1076"/>
          <ac:picMkLst>
            <pc:docMk/>
            <pc:sldMk cId="838600339" sldId="830"/>
            <ac:picMk id="6" creationId="{A3300116-4B1F-6E31-DBDF-D9C872DFDFC0}"/>
          </ac:picMkLst>
        </pc:picChg>
        <pc:picChg chg="del">
          <ac:chgData name="Nguyen Chi Son" userId="606856d02e9d83ac" providerId="LiveId" clId="{DE131E17-2CEB-49E6-B296-21C59D96C1A2}" dt="2022-05-13T01:13:56.156" v="1417" actId="478"/>
          <ac:picMkLst>
            <pc:docMk/>
            <pc:sldMk cId="838600339" sldId="830"/>
            <ac:picMk id="19" creationId="{2B9FB28B-4704-4E44-AC92-17712A49E53F}"/>
          </ac:picMkLst>
        </pc:picChg>
      </pc:sldChg>
      <pc:sldChg chg="addSp delSp modSp add mod">
        <pc:chgData name="Nguyen Chi Son" userId="606856d02e9d83ac" providerId="LiveId" clId="{DE131E17-2CEB-49E6-B296-21C59D96C1A2}" dt="2022-05-13T02:10:55.063" v="2231" actId="1037"/>
        <pc:sldMkLst>
          <pc:docMk/>
          <pc:sldMk cId="2716760091" sldId="831"/>
        </pc:sldMkLst>
        <pc:spChg chg="mod">
          <ac:chgData name="Nguyen Chi Son" userId="606856d02e9d83ac" providerId="LiveId" clId="{DE131E17-2CEB-49E6-B296-21C59D96C1A2}" dt="2022-05-13T02:05:35.461" v="2059" actId="20577"/>
          <ac:spMkLst>
            <pc:docMk/>
            <pc:sldMk cId="2716760091" sldId="831"/>
            <ac:spMk id="2" creationId="{BA8A6260-CA4B-46A9-A06E-C71EE59E6992}"/>
          </ac:spMkLst>
        </pc:spChg>
        <pc:spChg chg="add mod">
          <ac:chgData name="Nguyen Chi Son" userId="606856d02e9d83ac" providerId="LiveId" clId="{DE131E17-2CEB-49E6-B296-21C59D96C1A2}" dt="2022-05-13T02:10:08.914" v="2199" actId="1076"/>
          <ac:spMkLst>
            <pc:docMk/>
            <pc:sldMk cId="2716760091" sldId="831"/>
            <ac:spMk id="5" creationId="{E629B508-C132-3A42-1F50-CCC3681717B4}"/>
          </ac:spMkLst>
        </pc:spChg>
        <pc:spChg chg="mod">
          <ac:chgData name="Nguyen Chi Son" userId="606856d02e9d83ac" providerId="LiveId" clId="{DE131E17-2CEB-49E6-B296-21C59D96C1A2}" dt="2022-05-13T02:10:01.442" v="2198" actId="1076"/>
          <ac:spMkLst>
            <pc:docMk/>
            <pc:sldMk cId="2716760091" sldId="831"/>
            <ac:spMk id="21" creationId="{425AB926-2872-8554-BFA0-0E01F8BD9EAC}"/>
          </ac:spMkLst>
        </pc:spChg>
        <pc:graphicFrameChg chg="add mod">
          <ac:chgData name="Nguyen Chi Son" userId="606856d02e9d83ac" providerId="LiveId" clId="{DE131E17-2CEB-49E6-B296-21C59D96C1A2}" dt="2022-05-13T02:10:52.472" v="2229" actId="1037"/>
          <ac:graphicFrameMkLst>
            <pc:docMk/>
            <pc:sldMk cId="2716760091" sldId="831"/>
            <ac:graphicFrameMk id="7" creationId="{19B2E392-A65F-C5A5-00FA-E0D13F6E8B3B}"/>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8" creationId="{3BC6E15A-8B49-64EF-2E21-6EDD121D3EAE}"/>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9" creationId="{1AE1D563-442D-407E-9FCE-FBB8688B9B98}"/>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0" creationId="{55E3FF54-9DAF-0B92-9A34-F179E559301A}"/>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1" creationId="{787C63D1-1B8A-A781-412A-E6FB991E9623}"/>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2" creationId="{B97D7F0F-46CE-C286-2747-AA667348BBEE}"/>
          </ac:graphicFrameMkLst>
        </pc:graphicFrameChg>
        <pc:picChg chg="del">
          <ac:chgData name="Nguyen Chi Son" userId="606856d02e9d83ac" providerId="LiveId" clId="{DE131E17-2CEB-49E6-B296-21C59D96C1A2}" dt="2022-05-13T02:04:59.629" v="2000" actId="478"/>
          <ac:picMkLst>
            <pc:docMk/>
            <pc:sldMk cId="2716760091" sldId="831"/>
            <ac:picMk id="6" creationId="{A3300116-4B1F-6E31-DBDF-D9C872DFDFC0}"/>
          </ac:picMkLst>
        </pc:picChg>
      </pc:sldChg>
      <pc:sldChg chg="addSp delSp modSp add mod delAnim modAnim">
        <pc:chgData name="Nguyen Chi Son" userId="606856d02e9d83ac" providerId="LiveId" clId="{DE131E17-2CEB-49E6-B296-21C59D96C1A2}" dt="2022-05-13T03:25:50.149" v="5659"/>
        <pc:sldMkLst>
          <pc:docMk/>
          <pc:sldMk cId="1200193823" sldId="832"/>
        </pc:sldMkLst>
        <pc:spChg chg="add mod">
          <ac:chgData name="Nguyen Chi Son" userId="606856d02e9d83ac" providerId="LiveId" clId="{DE131E17-2CEB-49E6-B296-21C59D96C1A2}" dt="2022-05-13T02:55:26.140" v="2651" actId="20577"/>
          <ac:spMkLst>
            <pc:docMk/>
            <pc:sldMk cId="1200193823" sldId="832"/>
            <ac:spMk id="10" creationId="{CA7A7645-A7F6-FF0F-6CE7-F7954F96AD24}"/>
          </ac:spMkLst>
        </pc:spChg>
        <pc:spChg chg="add mod">
          <ac:chgData name="Nguyen Chi Son" userId="606856d02e9d83ac" providerId="LiveId" clId="{DE131E17-2CEB-49E6-B296-21C59D96C1A2}" dt="2022-05-13T02:55:14.401" v="2648" actId="1035"/>
          <ac:spMkLst>
            <pc:docMk/>
            <pc:sldMk cId="1200193823" sldId="832"/>
            <ac:spMk id="11" creationId="{0E84CBE1-4AB0-CA68-65C2-AC68692AACAA}"/>
          </ac:spMkLst>
        </pc:spChg>
        <pc:spChg chg="add mod">
          <ac:chgData name="Nguyen Chi Son" userId="606856d02e9d83ac" providerId="LiveId" clId="{DE131E17-2CEB-49E6-B296-21C59D96C1A2}" dt="2022-05-13T02:58:33.790" v="2921" actId="20577"/>
          <ac:spMkLst>
            <pc:docMk/>
            <pc:sldMk cId="1200193823" sldId="832"/>
            <ac:spMk id="12" creationId="{5B8A6D26-E571-DC15-930E-F272FC43E0DD}"/>
          </ac:spMkLst>
        </pc:spChg>
        <pc:spChg chg="add mod">
          <ac:chgData name="Nguyen Chi Son" userId="606856d02e9d83ac" providerId="LiveId" clId="{DE131E17-2CEB-49E6-B296-21C59D96C1A2}" dt="2022-05-13T02:55:14.401" v="2648" actId="1035"/>
          <ac:spMkLst>
            <pc:docMk/>
            <pc:sldMk cId="1200193823" sldId="832"/>
            <ac:spMk id="13" creationId="{1E14587E-DEDE-55E8-CE0F-8FA8A72C11BC}"/>
          </ac:spMkLst>
        </pc:spChg>
        <pc:spChg chg="del">
          <ac:chgData name="Nguyen Chi Son" userId="606856d02e9d83ac" providerId="LiveId" clId="{DE131E17-2CEB-49E6-B296-21C59D96C1A2}" dt="2022-05-13T02:52:56.679" v="2233" actId="478"/>
          <ac:spMkLst>
            <pc:docMk/>
            <pc:sldMk cId="1200193823" sldId="832"/>
            <ac:spMk id="17" creationId="{8D2FAFB8-D2F8-FAF6-0203-2CDBE543D601}"/>
          </ac:spMkLst>
        </pc:spChg>
        <pc:spChg chg="del">
          <ac:chgData name="Nguyen Chi Son" userId="606856d02e9d83ac" providerId="LiveId" clId="{DE131E17-2CEB-49E6-B296-21C59D96C1A2}" dt="2022-05-13T02:52:56.679" v="2233" actId="478"/>
          <ac:spMkLst>
            <pc:docMk/>
            <pc:sldMk cId="1200193823" sldId="832"/>
            <ac:spMk id="18" creationId="{3431909F-68C2-30C2-C986-033CB7BD278B}"/>
          </ac:spMkLst>
        </pc:spChg>
        <pc:spChg chg="mod">
          <ac:chgData name="Nguyen Chi Son" userId="606856d02e9d83ac" providerId="LiveId" clId="{DE131E17-2CEB-49E6-B296-21C59D96C1A2}" dt="2022-05-13T02:55:03.952" v="2618" actId="20577"/>
          <ac:spMkLst>
            <pc:docMk/>
            <pc:sldMk cId="1200193823" sldId="832"/>
            <ac:spMk id="19" creationId="{9C339D16-68E4-43C4-A62E-D0146138D23B}"/>
          </ac:spMkLst>
        </pc:spChg>
        <pc:spChg chg="del">
          <ac:chgData name="Nguyen Chi Son" userId="606856d02e9d83ac" providerId="LiveId" clId="{DE131E17-2CEB-49E6-B296-21C59D96C1A2}" dt="2022-05-13T02:52:56.679" v="2233" actId="478"/>
          <ac:spMkLst>
            <pc:docMk/>
            <pc:sldMk cId="1200193823" sldId="832"/>
            <ac:spMk id="20" creationId="{2A075A00-5E6D-58F1-AC4E-F6D3BABB2326}"/>
          </ac:spMkLst>
        </pc:spChg>
        <pc:spChg chg="del">
          <ac:chgData name="Nguyen Chi Son" userId="606856d02e9d83ac" providerId="LiveId" clId="{DE131E17-2CEB-49E6-B296-21C59D96C1A2}" dt="2022-05-13T02:52:56.679" v="2233" actId="478"/>
          <ac:spMkLst>
            <pc:docMk/>
            <pc:sldMk cId="1200193823" sldId="832"/>
            <ac:spMk id="21" creationId="{677772C1-7229-6733-3B64-50D22D18E871}"/>
          </ac:spMkLst>
        </pc:spChg>
        <pc:picChg chg="del">
          <ac:chgData name="Nguyen Chi Son" userId="606856d02e9d83ac" providerId="LiveId" clId="{DE131E17-2CEB-49E6-B296-21C59D96C1A2}" dt="2022-05-13T02:52:56.679" v="2233" actId="478"/>
          <ac:picMkLst>
            <pc:docMk/>
            <pc:sldMk cId="1200193823" sldId="832"/>
            <ac:picMk id="16" creationId="{1FCB3711-B41B-3E36-425A-1A3112F0888F}"/>
          </ac:picMkLst>
        </pc:picChg>
      </pc:sldChg>
      <pc:sldChg chg="add del">
        <pc:chgData name="Nguyen Chi Son" userId="606856d02e9d83ac" providerId="LiveId" clId="{DE131E17-2CEB-49E6-B296-21C59D96C1A2}" dt="2022-05-13T03:25:59.421" v="5660" actId="47"/>
        <pc:sldMkLst>
          <pc:docMk/>
          <pc:sldMk cId="3029577027" sldId="833"/>
        </pc:sldMkLst>
      </pc:sldChg>
      <pc:sldChg chg="modSp add mod modAnim">
        <pc:chgData name="Nguyen Chi Son" userId="606856d02e9d83ac" providerId="LiveId" clId="{DE131E17-2CEB-49E6-B296-21C59D96C1A2}" dt="2022-05-13T03:26:10.861" v="5664"/>
        <pc:sldMkLst>
          <pc:docMk/>
          <pc:sldMk cId="2496222901" sldId="834"/>
        </pc:sldMkLst>
        <pc:spChg chg="mod">
          <ac:chgData name="Nguyen Chi Son" userId="606856d02e9d83ac" providerId="LiveId" clId="{DE131E17-2CEB-49E6-B296-21C59D96C1A2}" dt="2022-05-13T03:03:27.120" v="3604" actId="1035"/>
          <ac:spMkLst>
            <pc:docMk/>
            <pc:sldMk cId="2496222901" sldId="834"/>
            <ac:spMk id="10" creationId="{CA7A7645-A7F6-FF0F-6CE7-F7954F96AD24}"/>
          </ac:spMkLst>
        </pc:spChg>
        <pc:spChg chg="mod">
          <ac:chgData name="Nguyen Chi Son" userId="606856d02e9d83ac" providerId="LiveId" clId="{DE131E17-2CEB-49E6-B296-21C59D96C1A2}" dt="2022-05-13T03:03:27.120" v="3604" actId="1035"/>
          <ac:spMkLst>
            <pc:docMk/>
            <pc:sldMk cId="2496222901" sldId="834"/>
            <ac:spMk id="11" creationId="{0E84CBE1-4AB0-CA68-65C2-AC68692AACAA}"/>
          </ac:spMkLst>
        </pc:spChg>
        <pc:spChg chg="mod">
          <ac:chgData name="Nguyen Chi Son" userId="606856d02e9d83ac" providerId="LiveId" clId="{DE131E17-2CEB-49E6-B296-21C59D96C1A2}" dt="2022-05-13T03:03:27.120" v="3604" actId="1035"/>
          <ac:spMkLst>
            <pc:docMk/>
            <pc:sldMk cId="2496222901" sldId="834"/>
            <ac:spMk id="12" creationId="{5B8A6D26-E571-DC15-930E-F272FC43E0DD}"/>
          </ac:spMkLst>
        </pc:spChg>
        <pc:spChg chg="mod">
          <ac:chgData name="Nguyen Chi Son" userId="606856d02e9d83ac" providerId="LiveId" clId="{DE131E17-2CEB-49E6-B296-21C59D96C1A2}" dt="2022-05-13T03:03:27.120" v="3604" actId="1035"/>
          <ac:spMkLst>
            <pc:docMk/>
            <pc:sldMk cId="2496222901" sldId="834"/>
            <ac:spMk id="13" creationId="{1E14587E-DEDE-55E8-CE0F-8FA8A72C11BC}"/>
          </ac:spMkLst>
        </pc:spChg>
        <pc:spChg chg="mod">
          <ac:chgData name="Nguyen Chi Son" userId="606856d02e9d83ac" providerId="LiveId" clId="{DE131E17-2CEB-49E6-B296-21C59D96C1A2}" dt="2022-05-13T03:02:47.621" v="3272" actId="20577"/>
          <ac:spMkLst>
            <pc:docMk/>
            <pc:sldMk cId="2496222901" sldId="834"/>
            <ac:spMk id="19" creationId="{9C339D16-68E4-43C4-A62E-D0146138D23B}"/>
          </ac:spMkLst>
        </pc:spChg>
      </pc:sldChg>
      <pc:sldChg chg="addSp modSp add mod modAnim">
        <pc:chgData name="Nguyen Chi Son" userId="606856d02e9d83ac" providerId="LiveId" clId="{DE131E17-2CEB-49E6-B296-21C59D96C1A2}" dt="2022-05-13T03:33:37.602" v="5908"/>
        <pc:sldMkLst>
          <pc:docMk/>
          <pc:sldMk cId="649689337" sldId="835"/>
        </pc:sldMkLst>
        <pc:spChg chg="mod">
          <ac:chgData name="Nguyen Chi Son" userId="606856d02e9d83ac" providerId="LiveId" clId="{DE131E17-2CEB-49E6-B296-21C59D96C1A2}" dt="2022-05-13T03:32:17.134" v="5891" actId="20577"/>
          <ac:spMkLst>
            <pc:docMk/>
            <pc:sldMk cId="649689337" sldId="835"/>
            <ac:spMk id="10" creationId="{CA7A7645-A7F6-FF0F-6CE7-F7954F96AD24}"/>
          </ac:spMkLst>
        </pc:spChg>
        <pc:spChg chg="mod">
          <ac:chgData name="Nguyen Chi Son" userId="606856d02e9d83ac" providerId="LiveId" clId="{DE131E17-2CEB-49E6-B296-21C59D96C1A2}" dt="2022-05-13T03:07:23.427" v="4417" actId="1035"/>
          <ac:spMkLst>
            <pc:docMk/>
            <pc:sldMk cId="649689337" sldId="835"/>
            <ac:spMk id="11" creationId="{0E84CBE1-4AB0-CA68-65C2-AC68692AACAA}"/>
          </ac:spMkLst>
        </pc:spChg>
        <pc:spChg chg="mod">
          <ac:chgData name="Nguyen Chi Son" userId="606856d02e9d83ac" providerId="LiveId" clId="{DE131E17-2CEB-49E6-B296-21C59D96C1A2}" dt="2022-05-13T03:07:23.427" v="4417" actId="1035"/>
          <ac:spMkLst>
            <pc:docMk/>
            <pc:sldMk cId="649689337" sldId="835"/>
            <ac:spMk id="12" creationId="{5B8A6D26-E571-DC15-930E-F272FC43E0DD}"/>
          </ac:spMkLst>
        </pc:spChg>
        <pc:spChg chg="mod">
          <ac:chgData name="Nguyen Chi Son" userId="606856d02e9d83ac" providerId="LiveId" clId="{DE131E17-2CEB-49E6-B296-21C59D96C1A2}" dt="2022-05-13T03:07:23.427" v="4417" actId="1035"/>
          <ac:spMkLst>
            <pc:docMk/>
            <pc:sldMk cId="649689337" sldId="835"/>
            <ac:spMk id="13" creationId="{1E14587E-DEDE-55E8-CE0F-8FA8A72C11BC}"/>
          </ac:spMkLst>
        </pc:spChg>
        <pc:spChg chg="add mod">
          <ac:chgData name="Nguyen Chi Son" userId="606856d02e9d83ac" providerId="LiveId" clId="{DE131E17-2CEB-49E6-B296-21C59D96C1A2}" dt="2022-05-13T03:32:41.474" v="5892" actId="1076"/>
          <ac:spMkLst>
            <pc:docMk/>
            <pc:sldMk cId="649689337" sldId="835"/>
            <ac:spMk id="16" creationId="{34DE1EF3-C00C-7101-F845-C8B67EA0C340}"/>
          </ac:spMkLst>
        </pc:spChg>
        <pc:spChg chg="mod">
          <ac:chgData name="Nguyen Chi Son" userId="606856d02e9d83ac" providerId="LiveId" clId="{DE131E17-2CEB-49E6-B296-21C59D96C1A2}" dt="2022-05-13T03:04:25.822" v="3891" actId="20577"/>
          <ac:spMkLst>
            <pc:docMk/>
            <pc:sldMk cId="649689337" sldId="835"/>
            <ac:spMk id="19" creationId="{9C339D16-68E4-43C4-A62E-D0146138D23B}"/>
          </ac:spMkLst>
        </pc:spChg>
        <pc:cxnChg chg="add mod">
          <ac:chgData name="Nguyen Chi Son" userId="606856d02e9d83ac" providerId="LiveId" clId="{DE131E17-2CEB-49E6-B296-21C59D96C1A2}" dt="2022-05-13T03:32:41.474" v="5892" actId="1076"/>
          <ac:cxnSpMkLst>
            <pc:docMk/>
            <pc:sldMk cId="649689337" sldId="835"/>
            <ac:cxnSpMk id="8" creationId="{A9BDD529-2810-1735-1FED-93CADBCE96EE}"/>
          </ac:cxnSpMkLst>
        </pc:cxnChg>
        <pc:cxnChg chg="add mod">
          <ac:chgData name="Nguyen Chi Son" userId="606856d02e9d83ac" providerId="LiveId" clId="{DE131E17-2CEB-49E6-B296-21C59D96C1A2}" dt="2022-05-13T03:32:41.474" v="5892" actId="1076"/>
          <ac:cxnSpMkLst>
            <pc:docMk/>
            <pc:sldMk cId="649689337" sldId="835"/>
            <ac:cxnSpMk id="14" creationId="{AC77C708-E796-E613-1FC3-A750D59F7052}"/>
          </ac:cxnSpMkLst>
        </pc:cxnChg>
        <pc:cxnChg chg="add mod">
          <ac:chgData name="Nguyen Chi Son" userId="606856d02e9d83ac" providerId="LiveId" clId="{DE131E17-2CEB-49E6-B296-21C59D96C1A2}" dt="2022-05-13T03:32:41.474" v="5892" actId="1076"/>
          <ac:cxnSpMkLst>
            <pc:docMk/>
            <pc:sldMk cId="649689337" sldId="835"/>
            <ac:cxnSpMk id="15" creationId="{89877F6E-A773-1175-3899-45D03E2DA578}"/>
          </ac:cxnSpMkLst>
        </pc:cxnChg>
        <pc:cxnChg chg="add mod">
          <ac:chgData name="Nguyen Chi Son" userId="606856d02e9d83ac" providerId="LiveId" clId="{DE131E17-2CEB-49E6-B296-21C59D96C1A2}" dt="2022-05-13T03:32:41.474" v="5892" actId="1076"/>
          <ac:cxnSpMkLst>
            <pc:docMk/>
            <pc:sldMk cId="649689337" sldId="835"/>
            <ac:cxnSpMk id="17" creationId="{DCB5F7C0-95B7-AEC9-9A0B-6FA63DAEE5D9}"/>
          </ac:cxnSpMkLst>
        </pc:cxnChg>
        <pc:cxnChg chg="add mod ord">
          <ac:chgData name="Nguyen Chi Son" userId="606856d02e9d83ac" providerId="LiveId" clId="{DE131E17-2CEB-49E6-B296-21C59D96C1A2}" dt="2022-05-13T03:32:41.474" v="5892" actId="1076"/>
          <ac:cxnSpMkLst>
            <pc:docMk/>
            <pc:sldMk cId="649689337" sldId="835"/>
            <ac:cxnSpMk id="18" creationId="{93FE59EA-7961-BCFC-A973-028CD3F28BA0}"/>
          </ac:cxnSpMkLst>
        </pc:cxnChg>
        <pc:cxnChg chg="add mod">
          <ac:chgData name="Nguyen Chi Son" userId="606856d02e9d83ac" providerId="LiveId" clId="{DE131E17-2CEB-49E6-B296-21C59D96C1A2}" dt="2022-05-13T03:32:41.474" v="5892" actId="1076"/>
          <ac:cxnSpMkLst>
            <pc:docMk/>
            <pc:sldMk cId="649689337" sldId="835"/>
            <ac:cxnSpMk id="20" creationId="{1EE1F858-3786-D09F-672D-BC31C9D3373B}"/>
          </ac:cxnSpMkLst>
        </pc:cxnChg>
      </pc:sldChg>
      <pc:sldChg chg="addSp delSp modSp add mod modAnim">
        <pc:chgData name="Nguyen Chi Son" userId="606856d02e9d83ac" providerId="LiveId" clId="{DE131E17-2CEB-49E6-B296-21C59D96C1A2}" dt="2022-05-13T03:28:09.787" v="5695"/>
        <pc:sldMkLst>
          <pc:docMk/>
          <pc:sldMk cId="1683730622" sldId="836"/>
        </pc:sldMkLst>
        <pc:spChg chg="add mod">
          <ac:chgData name="Nguyen Chi Son" userId="606856d02e9d83ac" providerId="LiveId" clId="{DE131E17-2CEB-49E6-B296-21C59D96C1A2}" dt="2022-05-13T03:23:25.705" v="5589" actId="1076"/>
          <ac:spMkLst>
            <pc:docMk/>
            <pc:sldMk cId="1683730622" sldId="836"/>
            <ac:spMk id="2" creationId="{9FEF3E90-3D7A-5061-57B0-83C47BCD9271}"/>
          </ac:spMkLst>
        </pc:spChg>
        <pc:spChg chg="add mod">
          <ac:chgData name="Nguyen Chi Son" userId="606856d02e9d83ac" providerId="LiveId" clId="{DE131E17-2CEB-49E6-B296-21C59D96C1A2}" dt="2022-05-13T03:26:59.773" v="5679" actId="20577"/>
          <ac:spMkLst>
            <pc:docMk/>
            <pc:sldMk cId="1683730622" sldId="836"/>
            <ac:spMk id="8" creationId="{6ED820A3-61F5-633B-5CD6-99B5283A2632}"/>
          </ac:spMkLst>
        </pc:spChg>
        <pc:spChg chg="del">
          <ac:chgData name="Nguyen Chi Son" userId="606856d02e9d83ac" providerId="LiveId" clId="{DE131E17-2CEB-49E6-B296-21C59D96C1A2}" dt="2022-05-13T03:09:04.129" v="4419" actId="478"/>
          <ac:spMkLst>
            <pc:docMk/>
            <pc:sldMk cId="1683730622" sldId="836"/>
            <ac:spMk id="10" creationId="{CA7A7645-A7F6-FF0F-6CE7-F7954F96AD24}"/>
          </ac:spMkLst>
        </pc:spChg>
        <pc:spChg chg="del">
          <ac:chgData name="Nguyen Chi Son" userId="606856d02e9d83ac" providerId="LiveId" clId="{DE131E17-2CEB-49E6-B296-21C59D96C1A2}" dt="2022-05-13T03:09:04.129" v="4419" actId="478"/>
          <ac:spMkLst>
            <pc:docMk/>
            <pc:sldMk cId="1683730622" sldId="836"/>
            <ac:spMk id="11" creationId="{0E84CBE1-4AB0-CA68-65C2-AC68692AACAA}"/>
          </ac:spMkLst>
        </pc:spChg>
        <pc:spChg chg="del">
          <ac:chgData name="Nguyen Chi Son" userId="606856d02e9d83ac" providerId="LiveId" clId="{DE131E17-2CEB-49E6-B296-21C59D96C1A2}" dt="2022-05-13T03:09:04.129" v="4419" actId="478"/>
          <ac:spMkLst>
            <pc:docMk/>
            <pc:sldMk cId="1683730622" sldId="836"/>
            <ac:spMk id="12" creationId="{5B8A6D26-E571-DC15-930E-F272FC43E0DD}"/>
          </ac:spMkLst>
        </pc:spChg>
        <pc:spChg chg="del">
          <ac:chgData name="Nguyen Chi Son" userId="606856d02e9d83ac" providerId="LiveId" clId="{DE131E17-2CEB-49E6-B296-21C59D96C1A2}" dt="2022-05-13T03:09:04.129" v="4419" actId="478"/>
          <ac:spMkLst>
            <pc:docMk/>
            <pc:sldMk cId="1683730622" sldId="836"/>
            <ac:spMk id="13" creationId="{1E14587E-DEDE-55E8-CE0F-8FA8A72C11BC}"/>
          </ac:spMkLst>
        </pc:spChg>
        <pc:spChg chg="add mod">
          <ac:chgData name="Nguyen Chi Son" userId="606856d02e9d83ac" providerId="LiveId" clId="{DE131E17-2CEB-49E6-B296-21C59D96C1A2}" dt="2022-05-13T03:10:21.688" v="4940" actId="1036"/>
          <ac:spMkLst>
            <pc:docMk/>
            <pc:sldMk cId="1683730622" sldId="836"/>
            <ac:spMk id="14" creationId="{0ED29669-34DD-5A4E-EC58-9C00699DD204}"/>
          </ac:spMkLst>
        </pc:spChg>
        <pc:spChg chg="add mod">
          <ac:chgData name="Nguyen Chi Son" userId="606856d02e9d83ac" providerId="LiveId" clId="{DE131E17-2CEB-49E6-B296-21C59D96C1A2}" dt="2022-05-13T03:17:49.823" v="5442" actId="20577"/>
          <ac:spMkLst>
            <pc:docMk/>
            <pc:sldMk cId="1683730622" sldId="836"/>
            <ac:spMk id="15" creationId="{F0A0B9BD-0209-C55E-E6ED-C72CAD5ABFA8}"/>
          </ac:spMkLst>
        </pc:spChg>
        <pc:spChg chg="add mod">
          <ac:chgData name="Nguyen Chi Son" userId="606856d02e9d83ac" providerId="LiveId" clId="{DE131E17-2CEB-49E6-B296-21C59D96C1A2}" dt="2022-05-13T03:10:21.688" v="4940" actId="1036"/>
          <ac:spMkLst>
            <pc:docMk/>
            <pc:sldMk cId="1683730622" sldId="836"/>
            <ac:spMk id="16" creationId="{EC32CD34-DDF5-52E8-8C3C-EC7DB9DE7F60}"/>
          </ac:spMkLst>
        </pc:spChg>
        <pc:spChg chg="mod">
          <ac:chgData name="Nguyen Chi Son" userId="606856d02e9d83ac" providerId="LiveId" clId="{DE131E17-2CEB-49E6-B296-21C59D96C1A2}" dt="2022-05-13T03:10:11.064" v="4924" actId="57"/>
          <ac:spMkLst>
            <pc:docMk/>
            <pc:sldMk cId="1683730622" sldId="836"/>
            <ac:spMk id="19" creationId="{9C339D16-68E4-43C4-A62E-D0146138D23B}"/>
          </ac:spMkLst>
        </pc:spChg>
        <pc:spChg chg="add mod">
          <ac:chgData name="Nguyen Chi Son" userId="606856d02e9d83ac" providerId="LiveId" clId="{DE131E17-2CEB-49E6-B296-21C59D96C1A2}" dt="2022-05-13T03:24:12.102" v="5595" actId="14100"/>
          <ac:spMkLst>
            <pc:docMk/>
            <pc:sldMk cId="1683730622" sldId="836"/>
            <ac:spMk id="23" creationId="{ECFD2584-D160-B820-3921-DF15A7306B04}"/>
          </ac:spMkLst>
        </pc:spChg>
        <pc:spChg chg="add mod">
          <ac:chgData name="Nguyen Chi Son" userId="606856d02e9d83ac" providerId="LiveId" clId="{DE131E17-2CEB-49E6-B296-21C59D96C1A2}" dt="2022-05-13T03:24:25.142" v="5635" actId="14100"/>
          <ac:spMkLst>
            <pc:docMk/>
            <pc:sldMk cId="1683730622" sldId="836"/>
            <ac:spMk id="24" creationId="{9115A0A7-7D4F-8E37-802D-EA14CB7573BB}"/>
          </ac:spMkLst>
        </pc:spChg>
        <pc:spChg chg="add mod">
          <ac:chgData name="Nguyen Chi Son" userId="606856d02e9d83ac" providerId="LiveId" clId="{DE131E17-2CEB-49E6-B296-21C59D96C1A2}" dt="2022-05-13T03:24:51.886" v="5646" actId="1076"/>
          <ac:spMkLst>
            <pc:docMk/>
            <pc:sldMk cId="1683730622" sldId="836"/>
            <ac:spMk id="25" creationId="{CEC959CD-3417-0D14-56DF-6634EBDF537B}"/>
          </ac:spMkLst>
        </pc:spChg>
        <pc:spChg chg="add mod">
          <ac:chgData name="Nguyen Chi Son" userId="606856d02e9d83ac" providerId="LiveId" clId="{DE131E17-2CEB-49E6-B296-21C59D96C1A2}" dt="2022-05-13T03:25:06.461" v="5653" actId="1076"/>
          <ac:spMkLst>
            <pc:docMk/>
            <pc:sldMk cId="1683730622" sldId="836"/>
            <ac:spMk id="26" creationId="{870ED43F-B1B3-C3AA-CEBD-2D84F18830FE}"/>
          </ac:spMkLst>
        </pc:spChg>
        <pc:graphicFrameChg chg="add mod">
          <ac:chgData name="Nguyen Chi Son" userId="606856d02e9d83ac" providerId="LiveId" clId="{DE131E17-2CEB-49E6-B296-21C59D96C1A2}" dt="2022-05-13T03:12:10.060" v="4963" actId="1076"/>
          <ac:graphicFrameMkLst>
            <pc:docMk/>
            <pc:sldMk cId="1683730622" sldId="836"/>
            <ac:graphicFrameMk id="17" creationId="{CB52F174-13FE-A941-8364-EDC4335A5531}"/>
          </ac:graphicFrameMkLst>
        </pc:graphicFrameChg>
        <pc:graphicFrameChg chg="add mod">
          <ac:chgData name="Nguyen Chi Son" userId="606856d02e9d83ac" providerId="LiveId" clId="{DE131E17-2CEB-49E6-B296-21C59D96C1A2}" dt="2022-05-13T03:17:39.714" v="5437" actId="1035"/>
          <ac:graphicFrameMkLst>
            <pc:docMk/>
            <pc:sldMk cId="1683730622" sldId="836"/>
            <ac:graphicFrameMk id="18" creationId="{63C2A697-AAAD-1A83-5282-D11107869B91}"/>
          </ac:graphicFrameMkLst>
        </pc:graphicFrameChg>
        <pc:graphicFrameChg chg="add mod">
          <ac:chgData name="Nguyen Chi Son" userId="606856d02e9d83ac" providerId="LiveId" clId="{DE131E17-2CEB-49E6-B296-21C59D96C1A2}" dt="2022-05-13T03:17:52.354" v="5444" actId="1035"/>
          <ac:graphicFrameMkLst>
            <pc:docMk/>
            <pc:sldMk cId="1683730622" sldId="836"/>
            <ac:graphicFrameMk id="20" creationId="{9ECCBF80-D084-A499-923D-F9A41662DF9D}"/>
          </ac:graphicFrameMkLst>
        </pc:graphicFrameChg>
        <pc:cxnChg chg="add mod">
          <ac:chgData name="Nguyen Chi Son" userId="606856d02e9d83ac" providerId="LiveId" clId="{DE131E17-2CEB-49E6-B296-21C59D96C1A2}" dt="2022-05-13T03:23:25.705" v="5589" actId="1076"/>
          <ac:cxnSpMkLst>
            <pc:docMk/>
            <pc:sldMk cId="1683730622" sldId="836"/>
            <ac:cxnSpMk id="4" creationId="{7E315ECF-686D-FE94-DE18-E1071594A606}"/>
          </ac:cxnSpMkLst>
        </pc:cxnChg>
        <pc:cxnChg chg="add mod">
          <ac:chgData name="Nguyen Chi Son" userId="606856d02e9d83ac" providerId="LiveId" clId="{DE131E17-2CEB-49E6-B296-21C59D96C1A2}" dt="2022-05-13T03:23:25.705" v="5589" actId="1076"/>
          <ac:cxnSpMkLst>
            <pc:docMk/>
            <pc:sldMk cId="1683730622" sldId="836"/>
            <ac:cxnSpMk id="6" creationId="{C0CB7565-7327-1E45-5940-3EF2D197C129}"/>
          </ac:cxnSpMkLst>
        </pc:cxnChg>
        <pc:cxnChg chg="add mod ord">
          <ac:chgData name="Nguyen Chi Son" userId="606856d02e9d83ac" providerId="LiveId" clId="{DE131E17-2CEB-49E6-B296-21C59D96C1A2}" dt="2022-05-13T03:25:14.785" v="5654" actId="693"/>
          <ac:cxnSpMkLst>
            <pc:docMk/>
            <pc:sldMk cId="1683730622" sldId="836"/>
            <ac:cxnSpMk id="22" creationId="{DB916FA6-68FF-B644-D912-5D3B43A03DBE}"/>
          </ac:cxnSpMkLst>
        </pc:cxnChg>
      </pc:sldChg>
    </pc:docChg>
  </pc:docChgLst>
  <pc:docChgLst>
    <pc:chgData name="Nguyen Chi Son" userId="606856d02e9d83ac" providerId="LiveId" clId="{21569076-EAF4-4DD5-8793-BEC07B191E86}"/>
    <pc:docChg chg="undo custSel addSld delSld modSld sldOrd">
      <pc:chgData name="Nguyen Chi Son" userId="606856d02e9d83ac" providerId="LiveId" clId="{21569076-EAF4-4DD5-8793-BEC07B191E86}" dt="2021-09-02T08:36:35.405" v="2175"/>
      <pc:docMkLst>
        <pc:docMk/>
      </pc:docMkLst>
      <pc:sldChg chg="modSp mod">
        <pc:chgData name="Nguyen Chi Son" userId="606856d02e9d83ac" providerId="LiveId" clId="{21569076-EAF4-4DD5-8793-BEC07B191E86}" dt="2021-09-02T07:23:58.896" v="49" actId="20577"/>
        <pc:sldMkLst>
          <pc:docMk/>
          <pc:sldMk cId="2922349590" sldId="256"/>
        </pc:sldMkLst>
        <pc:spChg chg="mod">
          <ac:chgData name="Nguyen Chi Son" userId="606856d02e9d83ac" providerId="LiveId" clId="{21569076-EAF4-4DD5-8793-BEC07B191E86}" dt="2021-09-02T07:23:58.896" v="49" actId="20577"/>
          <ac:spMkLst>
            <pc:docMk/>
            <pc:sldMk cId="2922349590" sldId="256"/>
            <ac:spMk id="136" creationId="{C574B640-0199-463F-87CA-8E3956B46E10}"/>
          </ac:spMkLst>
        </pc:spChg>
      </pc:sldChg>
      <pc:sldChg chg="modSp mod">
        <pc:chgData name="Nguyen Chi Son" userId="606856d02e9d83ac" providerId="LiveId" clId="{21569076-EAF4-4DD5-8793-BEC07B191E86}" dt="2021-09-02T07:24:08.794" v="116" actId="20577"/>
        <pc:sldMkLst>
          <pc:docMk/>
          <pc:sldMk cId="2812505328" sldId="362"/>
        </pc:sldMkLst>
        <pc:spChg chg="mod">
          <ac:chgData name="Nguyen Chi Son" userId="606856d02e9d83ac" providerId="LiveId" clId="{21569076-EAF4-4DD5-8793-BEC07B191E86}" dt="2021-09-02T07:24:08.794" v="116" actId="20577"/>
          <ac:spMkLst>
            <pc:docMk/>
            <pc:sldMk cId="2812505328" sldId="362"/>
            <ac:spMk id="2" creationId="{DAF08EC2-5D0D-48D9-855C-A59C0E5ED55B}"/>
          </ac:spMkLst>
        </pc:spChg>
      </pc:sldChg>
      <pc:sldChg chg="modSp mod">
        <pc:chgData name="Nguyen Chi Son" userId="606856d02e9d83ac" providerId="LiveId" clId="{21569076-EAF4-4DD5-8793-BEC07B191E86}" dt="2021-09-02T07:42:48.098" v="478" actId="20577"/>
        <pc:sldMkLst>
          <pc:docMk/>
          <pc:sldMk cId="3904192345" sldId="502"/>
        </pc:sldMkLst>
        <pc:spChg chg="mod">
          <ac:chgData name="Nguyen Chi Son" userId="606856d02e9d83ac" providerId="LiveId" clId="{21569076-EAF4-4DD5-8793-BEC07B191E86}" dt="2021-09-02T07:42:48.098" v="478" actId="20577"/>
          <ac:spMkLst>
            <pc:docMk/>
            <pc:sldMk cId="3904192345" sldId="502"/>
            <ac:spMk id="2" creationId="{DAF08EC2-5D0D-48D9-855C-A59C0E5ED55B}"/>
          </ac:spMkLst>
        </pc:spChg>
      </pc:sldChg>
      <pc:sldChg chg="modSp mod">
        <pc:chgData name="Nguyen Chi Son" userId="606856d02e9d83ac" providerId="LiveId" clId="{21569076-EAF4-4DD5-8793-BEC07B191E86}" dt="2021-09-02T08:20:28.735" v="918" actId="20577"/>
        <pc:sldMkLst>
          <pc:docMk/>
          <pc:sldMk cId="402592958" sldId="540"/>
        </pc:sldMkLst>
        <pc:spChg chg="mod">
          <ac:chgData name="Nguyen Chi Son" userId="606856d02e9d83ac" providerId="LiveId" clId="{21569076-EAF4-4DD5-8793-BEC07B191E86}" dt="2021-09-02T08:20:28.735" v="918" actId="20577"/>
          <ac:spMkLst>
            <pc:docMk/>
            <pc:sldMk cId="402592958" sldId="540"/>
            <ac:spMk id="3" creationId="{8CD51C9F-FCB0-4185-93E6-835FC05E1B10}"/>
          </ac:spMkLst>
        </pc:spChg>
      </pc:sldChg>
      <pc:sldChg chg="addSp delSp modSp mod">
        <pc:chgData name="Nguyen Chi Son" userId="606856d02e9d83ac" providerId="LiveId" clId="{21569076-EAF4-4DD5-8793-BEC07B191E86}" dt="2021-09-02T07:42:33.580" v="414" actId="1076"/>
        <pc:sldMkLst>
          <pc:docMk/>
          <pc:sldMk cId="3298182474" sldId="547"/>
        </pc:sldMkLst>
        <pc:spChg chg="mod">
          <ac:chgData name="Nguyen Chi Son" userId="606856d02e9d83ac" providerId="LiveId" clId="{21569076-EAF4-4DD5-8793-BEC07B191E86}" dt="2021-09-02T07:39:38.715" v="409" actId="20577"/>
          <ac:spMkLst>
            <pc:docMk/>
            <pc:sldMk cId="3298182474" sldId="547"/>
            <ac:spMk id="2" creationId="{BA8A6260-CA4B-46A9-A06E-C71EE59E6992}"/>
          </ac:spMkLst>
        </pc:spChg>
        <pc:spChg chg="del">
          <ac:chgData name="Nguyen Chi Son" userId="606856d02e9d83ac" providerId="LiveId" clId="{21569076-EAF4-4DD5-8793-BEC07B191E86}" dt="2021-09-02T07:39:41.405" v="410" actId="478"/>
          <ac:spMkLst>
            <pc:docMk/>
            <pc:sldMk cId="3298182474" sldId="547"/>
            <ac:spMk id="6" creationId="{B3F8CA32-1402-4A26-97CE-93BF5A5072FC}"/>
          </ac:spMkLst>
        </pc:spChg>
        <pc:spChg chg="del">
          <ac:chgData name="Nguyen Chi Son" userId="606856d02e9d83ac" providerId="LiveId" clId="{21569076-EAF4-4DD5-8793-BEC07B191E86}" dt="2021-09-02T07:39:41.405" v="410" actId="478"/>
          <ac:spMkLst>
            <pc:docMk/>
            <pc:sldMk cId="3298182474" sldId="547"/>
            <ac:spMk id="21" creationId="{5B1E9942-812A-41D7-930F-3B230D4E3E73}"/>
          </ac:spMkLst>
        </pc:spChg>
        <pc:spChg chg="del">
          <ac:chgData name="Nguyen Chi Son" userId="606856d02e9d83ac" providerId="LiveId" clId="{21569076-EAF4-4DD5-8793-BEC07B191E86}" dt="2021-09-02T07:39:41.405" v="410" actId="478"/>
          <ac:spMkLst>
            <pc:docMk/>
            <pc:sldMk cId="3298182474" sldId="547"/>
            <ac:spMk id="22" creationId="{1990C08C-B225-479A-999E-092EEBE02639}"/>
          </ac:spMkLst>
        </pc:spChg>
        <pc:picChg chg="add mod">
          <ac:chgData name="Nguyen Chi Son" userId="606856d02e9d83ac" providerId="LiveId" clId="{21569076-EAF4-4DD5-8793-BEC07B191E86}" dt="2021-09-02T07:42:33.580" v="414" actId="1076"/>
          <ac:picMkLst>
            <pc:docMk/>
            <pc:sldMk cId="3298182474" sldId="547"/>
            <ac:picMk id="4" creationId="{888C3101-599A-43C4-BE73-EE570CB96363}"/>
          </ac:picMkLst>
        </pc:picChg>
        <pc:picChg chg="del">
          <ac:chgData name="Nguyen Chi Son" userId="606856d02e9d83ac" providerId="LiveId" clId="{21569076-EAF4-4DD5-8793-BEC07B191E86}" dt="2021-09-02T07:36:09.225" v="117" actId="478"/>
          <ac:picMkLst>
            <pc:docMk/>
            <pc:sldMk cId="3298182474" sldId="547"/>
            <ac:picMk id="16" creationId="{44CF574D-D45E-4893-A108-F78E01BD5EB5}"/>
          </ac:picMkLst>
        </pc:picChg>
        <pc:picChg chg="del">
          <ac:chgData name="Nguyen Chi Son" userId="606856d02e9d83ac" providerId="LiveId" clId="{21569076-EAF4-4DD5-8793-BEC07B191E86}" dt="2021-09-02T07:36:10.696" v="118" actId="478"/>
          <ac:picMkLst>
            <pc:docMk/>
            <pc:sldMk cId="3298182474" sldId="547"/>
            <ac:picMk id="20" creationId="{6ABC7493-612A-4BC6-9C3C-33C7887D47D0}"/>
          </ac:picMkLst>
        </pc:picChg>
      </pc:sldChg>
      <pc:sldChg chg="del">
        <pc:chgData name="Nguyen Chi Son" userId="606856d02e9d83ac" providerId="LiveId" clId="{21569076-EAF4-4DD5-8793-BEC07B191E86}" dt="2021-09-02T08:20:25.448" v="916" actId="47"/>
        <pc:sldMkLst>
          <pc:docMk/>
          <pc:sldMk cId="3213348296" sldId="549"/>
        </pc:sldMkLst>
      </pc:sldChg>
      <pc:sldChg chg="addSp delSp modSp mod">
        <pc:chgData name="Nguyen Chi Son" userId="606856d02e9d83ac" providerId="LiveId" clId="{21569076-EAF4-4DD5-8793-BEC07B191E86}" dt="2021-09-02T08:17:48.227" v="740" actId="1076"/>
        <pc:sldMkLst>
          <pc:docMk/>
          <pc:sldMk cId="2951639226" sldId="592"/>
        </pc:sldMkLst>
        <pc:spChg chg="add mod">
          <ac:chgData name="Nguyen Chi Son" userId="606856d02e9d83ac" providerId="LiveId" clId="{21569076-EAF4-4DD5-8793-BEC07B191E86}" dt="2021-09-02T08:17:46.130" v="739" actId="1076"/>
          <ac:spMkLst>
            <pc:docMk/>
            <pc:sldMk cId="2951639226" sldId="592"/>
            <ac:spMk id="6" creationId="{8D6FE5CB-38A3-4192-BA67-2F814BE96A09}"/>
          </ac:spMkLst>
        </pc:spChg>
        <pc:spChg chg="mod">
          <ac:chgData name="Nguyen Chi Son" userId="606856d02e9d83ac" providerId="LiveId" clId="{21569076-EAF4-4DD5-8793-BEC07B191E86}" dt="2021-09-02T07:43:13.777" v="613" actId="20577"/>
          <ac:spMkLst>
            <pc:docMk/>
            <pc:sldMk cId="2951639226" sldId="592"/>
            <ac:spMk id="9" creationId="{9F4BC261-4781-4DFE-BA2B-77EE6F751C48}"/>
          </ac:spMkLst>
        </pc:spChg>
        <pc:spChg chg="del">
          <ac:chgData name="Nguyen Chi Son" userId="606856d02e9d83ac" providerId="LiveId" clId="{21569076-EAF4-4DD5-8793-BEC07B191E86}" dt="2021-09-02T07:42:57.117" v="480" actId="478"/>
          <ac:spMkLst>
            <pc:docMk/>
            <pc:sldMk cId="2951639226" sldId="592"/>
            <ac:spMk id="13" creationId="{6D2DFB58-1EB9-4656-85EA-F3D4AAB8D17D}"/>
          </ac:spMkLst>
        </pc:spChg>
        <pc:spChg chg="del">
          <ac:chgData name="Nguyen Chi Son" userId="606856d02e9d83ac" providerId="LiveId" clId="{21569076-EAF4-4DD5-8793-BEC07B191E86}" dt="2021-09-02T07:42:57.117" v="480" actId="478"/>
          <ac:spMkLst>
            <pc:docMk/>
            <pc:sldMk cId="2951639226" sldId="592"/>
            <ac:spMk id="14" creationId="{EA7B24C5-7359-49E6-B944-40457B92B206}"/>
          </ac:spMkLst>
        </pc:spChg>
        <pc:spChg chg="del">
          <ac:chgData name="Nguyen Chi Son" userId="606856d02e9d83ac" providerId="LiveId" clId="{21569076-EAF4-4DD5-8793-BEC07B191E86}" dt="2021-09-02T07:42:57.117" v="480" actId="478"/>
          <ac:spMkLst>
            <pc:docMk/>
            <pc:sldMk cId="2951639226" sldId="592"/>
            <ac:spMk id="15" creationId="{AC396071-B616-4E73-9573-E630D0D3B265}"/>
          </ac:spMkLst>
        </pc:spChg>
        <pc:spChg chg="del">
          <ac:chgData name="Nguyen Chi Son" userId="606856d02e9d83ac" providerId="LiveId" clId="{21569076-EAF4-4DD5-8793-BEC07B191E86}" dt="2021-09-02T07:42:57.117" v="480" actId="478"/>
          <ac:spMkLst>
            <pc:docMk/>
            <pc:sldMk cId="2951639226" sldId="592"/>
            <ac:spMk id="19" creationId="{F29950DC-B3ED-4401-97C0-DAC4A4B93272}"/>
          </ac:spMkLst>
        </pc:spChg>
        <pc:spChg chg="del">
          <ac:chgData name="Nguyen Chi Son" userId="606856d02e9d83ac" providerId="LiveId" clId="{21569076-EAF4-4DD5-8793-BEC07B191E86}" dt="2021-09-02T07:42:57.117" v="480" actId="478"/>
          <ac:spMkLst>
            <pc:docMk/>
            <pc:sldMk cId="2951639226" sldId="592"/>
            <ac:spMk id="22" creationId="{9B70231E-81A3-49E8-9FC2-611FABACFA81}"/>
          </ac:spMkLst>
        </pc:spChg>
        <pc:spChg chg="add mod">
          <ac:chgData name="Nguyen Chi Son" userId="606856d02e9d83ac" providerId="LiveId" clId="{21569076-EAF4-4DD5-8793-BEC07B191E86}" dt="2021-09-02T08:17:46.130" v="739" actId="1076"/>
          <ac:spMkLst>
            <pc:docMk/>
            <pc:sldMk cId="2951639226" sldId="592"/>
            <ac:spMk id="24" creationId="{4A948F33-FF49-4DF5-9262-65FA8E715A7D}"/>
          </ac:spMkLst>
        </pc:spChg>
        <pc:spChg chg="add mod">
          <ac:chgData name="Nguyen Chi Son" userId="606856d02e9d83ac" providerId="LiveId" clId="{21569076-EAF4-4DD5-8793-BEC07B191E86}" dt="2021-09-02T08:17:46.130" v="739" actId="1076"/>
          <ac:spMkLst>
            <pc:docMk/>
            <pc:sldMk cId="2951639226" sldId="592"/>
            <ac:spMk id="25" creationId="{555E8CB5-CE9F-4BFE-AD4E-ECA8CCF0BBCC}"/>
          </ac:spMkLst>
        </pc:spChg>
        <pc:spChg chg="add mod">
          <ac:chgData name="Nguyen Chi Son" userId="606856d02e9d83ac" providerId="LiveId" clId="{21569076-EAF4-4DD5-8793-BEC07B191E86}" dt="2021-09-02T08:17:46.130" v="739" actId="1076"/>
          <ac:spMkLst>
            <pc:docMk/>
            <pc:sldMk cId="2951639226" sldId="592"/>
            <ac:spMk id="26" creationId="{7644B3CE-D22A-489D-8198-C3C2141E95F6}"/>
          </ac:spMkLst>
        </pc:spChg>
        <pc:spChg chg="add mod">
          <ac:chgData name="Nguyen Chi Son" userId="606856d02e9d83ac" providerId="LiveId" clId="{21569076-EAF4-4DD5-8793-BEC07B191E86}" dt="2021-09-02T08:17:46.130" v="739" actId="1076"/>
          <ac:spMkLst>
            <pc:docMk/>
            <pc:sldMk cId="2951639226" sldId="592"/>
            <ac:spMk id="33" creationId="{37E638B8-C3E9-43AA-898A-CC66425AD216}"/>
          </ac:spMkLst>
        </pc:spChg>
        <pc:spChg chg="add mod">
          <ac:chgData name="Nguyen Chi Son" userId="606856d02e9d83ac" providerId="LiveId" clId="{21569076-EAF4-4DD5-8793-BEC07B191E86}" dt="2021-09-02T08:17:46.130" v="739" actId="1076"/>
          <ac:spMkLst>
            <pc:docMk/>
            <pc:sldMk cId="2951639226" sldId="592"/>
            <ac:spMk id="34" creationId="{41D2D6B1-2031-4F6E-A756-166A493115A1}"/>
          </ac:spMkLst>
        </pc:spChg>
        <pc:picChg chg="del">
          <ac:chgData name="Nguyen Chi Son" userId="606856d02e9d83ac" providerId="LiveId" clId="{21569076-EAF4-4DD5-8793-BEC07B191E86}" dt="2021-09-02T07:42:51.508" v="479" actId="478"/>
          <ac:picMkLst>
            <pc:docMk/>
            <pc:sldMk cId="2951639226" sldId="592"/>
            <ac:picMk id="3" creationId="{CE7BCD2E-8D13-4F30-8536-E673F1B2577F}"/>
          </ac:picMkLst>
        </pc:picChg>
        <pc:picChg chg="add mod modCrop">
          <ac:chgData name="Nguyen Chi Son" userId="606856d02e9d83ac" providerId="LiveId" clId="{21569076-EAF4-4DD5-8793-BEC07B191E86}" dt="2021-09-02T08:17:46.130" v="739" actId="1076"/>
          <ac:picMkLst>
            <pc:docMk/>
            <pc:sldMk cId="2951639226" sldId="592"/>
            <ac:picMk id="4" creationId="{7162C1D9-552D-48F2-BA5B-294CA5A02E0F}"/>
          </ac:picMkLst>
        </pc:picChg>
        <pc:picChg chg="del">
          <ac:chgData name="Nguyen Chi Son" userId="606856d02e9d83ac" providerId="LiveId" clId="{21569076-EAF4-4DD5-8793-BEC07B191E86}" dt="2021-09-02T07:42:57.117" v="480" actId="478"/>
          <ac:picMkLst>
            <pc:docMk/>
            <pc:sldMk cId="2951639226" sldId="592"/>
            <ac:picMk id="5" creationId="{1CF0CE51-E2DC-4A9A-A3AD-980262697A57}"/>
          </ac:picMkLst>
        </pc:picChg>
        <pc:picChg chg="add mod modCrop">
          <ac:chgData name="Nguyen Chi Son" userId="606856d02e9d83ac" providerId="LiveId" clId="{21569076-EAF4-4DD5-8793-BEC07B191E86}" dt="2021-09-02T08:17:46.130" v="739" actId="1076"/>
          <ac:picMkLst>
            <pc:docMk/>
            <pc:sldMk cId="2951639226" sldId="592"/>
            <ac:picMk id="17" creationId="{B1EB683D-80A5-466B-AF56-2E3EBC15D8A1}"/>
          </ac:picMkLst>
        </pc:picChg>
        <pc:picChg chg="del">
          <ac:chgData name="Nguyen Chi Son" userId="606856d02e9d83ac" providerId="LiveId" clId="{21569076-EAF4-4DD5-8793-BEC07B191E86}" dt="2021-09-02T07:42:57.117" v="480" actId="478"/>
          <ac:picMkLst>
            <pc:docMk/>
            <pc:sldMk cId="2951639226" sldId="592"/>
            <ac:picMk id="21" creationId="{A71EC9E4-11E7-47BF-BA14-D6253B31E9D4}"/>
          </ac:picMkLst>
        </pc:picChg>
        <pc:picChg chg="add mod modCrop">
          <ac:chgData name="Nguyen Chi Son" userId="606856d02e9d83ac" providerId="LiveId" clId="{21569076-EAF4-4DD5-8793-BEC07B191E86}" dt="2021-09-02T08:17:48.227" v="740" actId="1076"/>
          <ac:picMkLst>
            <pc:docMk/>
            <pc:sldMk cId="2951639226" sldId="592"/>
            <ac:picMk id="23" creationId="{FC8FB38F-983C-4801-B4C2-E17C3FF0A954}"/>
          </ac:picMkLst>
        </pc:picChg>
        <pc:cxnChg chg="add mod">
          <ac:chgData name="Nguyen Chi Son" userId="606856d02e9d83ac" providerId="LiveId" clId="{21569076-EAF4-4DD5-8793-BEC07B191E86}" dt="2021-09-02T08:17:46.130" v="739" actId="1076"/>
          <ac:cxnSpMkLst>
            <pc:docMk/>
            <pc:sldMk cId="2951639226" sldId="592"/>
            <ac:cxnSpMk id="8" creationId="{98F3AF01-7EA2-49D0-85DD-D66A8AE665D1}"/>
          </ac:cxnSpMkLst>
        </pc:cxnChg>
        <pc:cxnChg chg="del">
          <ac:chgData name="Nguyen Chi Son" userId="606856d02e9d83ac" providerId="LiveId" clId="{21569076-EAF4-4DD5-8793-BEC07B191E86}" dt="2021-09-02T07:42:57.117" v="480" actId="478"/>
          <ac:cxnSpMkLst>
            <pc:docMk/>
            <pc:sldMk cId="2951639226" sldId="592"/>
            <ac:cxnSpMk id="16" creationId="{95C596FD-ACE6-4F76-9290-49C8059ECEDB}"/>
          </ac:cxnSpMkLst>
        </pc:cxnChg>
        <pc:cxnChg chg="del">
          <ac:chgData name="Nguyen Chi Son" userId="606856d02e9d83ac" providerId="LiveId" clId="{21569076-EAF4-4DD5-8793-BEC07B191E86}" dt="2021-09-02T07:42:57.117" v="480" actId="478"/>
          <ac:cxnSpMkLst>
            <pc:docMk/>
            <pc:sldMk cId="2951639226" sldId="592"/>
            <ac:cxnSpMk id="18" creationId="{4865D118-6138-4E0B-B5DC-AC614C884FED}"/>
          </ac:cxnSpMkLst>
        </pc:cxnChg>
        <pc:cxnChg chg="del">
          <ac:chgData name="Nguyen Chi Son" userId="606856d02e9d83ac" providerId="LiveId" clId="{21569076-EAF4-4DD5-8793-BEC07B191E86}" dt="2021-09-02T07:42:57.117" v="480" actId="478"/>
          <ac:cxnSpMkLst>
            <pc:docMk/>
            <pc:sldMk cId="2951639226" sldId="592"/>
            <ac:cxnSpMk id="20" creationId="{21CEAE5E-DC23-438D-A43E-D6E31F73FDEC}"/>
          </ac:cxnSpMkLst>
        </pc:cxnChg>
        <pc:cxnChg chg="add del mod">
          <ac:chgData name="Nguyen Chi Son" userId="606856d02e9d83ac" providerId="LiveId" clId="{21569076-EAF4-4DD5-8793-BEC07B191E86}" dt="2021-09-02T08:15:31.626" v="716" actId="478"/>
          <ac:cxnSpMkLst>
            <pc:docMk/>
            <pc:sldMk cId="2951639226" sldId="592"/>
            <ac:cxnSpMk id="29" creationId="{F799272E-3121-4752-A69C-AC28F2493ED7}"/>
          </ac:cxnSpMkLst>
        </pc:cxnChg>
        <pc:cxnChg chg="add mod">
          <ac:chgData name="Nguyen Chi Son" userId="606856d02e9d83ac" providerId="LiveId" clId="{21569076-EAF4-4DD5-8793-BEC07B191E86}" dt="2021-09-02T08:17:46.130" v="739" actId="1076"/>
          <ac:cxnSpMkLst>
            <pc:docMk/>
            <pc:sldMk cId="2951639226" sldId="592"/>
            <ac:cxnSpMk id="31" creationId="{F84D07EF-C876-4F4F-8954-A0056097E8E6}"/>
          </ac:cxnSpMkLst>
        </pc:cxnChg>
      </pc:sldChg>
      <pc:sldChg chg="del">
        <pc:chgData name="Nguyen Chi Son" userId="606856d02e9d83ac" providerId="LiveId" clId="{21569076-EAF4-4DD5-8793-BEC07B191E86}" dt="2021-09-02T08:20:25.448" v="916" actId="47"/>
        <pc:sldMkLst>
          <pc:docMk/>
          <pc:sldMk cId="1291980650" sldId="594"/>
        </pc:sldMkLst>
      </pc:sldChg>
      <pc:sldChg chg="delSp modSp mod modAnim">
        <pc:chgData name="Nguyen Chi Son" userId="606856d02e9d83ac" providerId="LiveId" clId="{21569076-EAF4-4DD5-8793-BEC07B191E86}" dt="2021-09-02T08:35:50.962" v="2171" actId="1035"/>
        <pc:sldMkLst>
          <pc:docMk/>
          <pc:sldMk cId="1953741841" sldId="596"/>
        </pc:sldMkLst>
        <pc:spChg chg="mod">
          <ac:chgData name="Nguyen Chi Son" userId="606856d02e9d83ac" providerId="LiveId" clId="{21569076-EAF4-4DD5-8793-BEC07B191E86}" dt="2021-09-02T08:24:45.737" v="1493" actId="20577"/>
          <ac:spMkLst>
            <pc:docMk/>
            <pc:sldMk cId="1953741841" sldId="596"/>
            <ac:spMk id="2" creationId="{BA8A6260-CA4B-46A9-A06E-C71EE59E6992}"/>
          </ac:spMkLst>
        </pc:spChg>
        <pc:spChg chg="mod">
          <ac:chgData name="Nguyen Chi Son" userId="606856d02e9d83ac" providerId="LiveId" clId="{21569076-EAF4-4DD5-8793-BEC07B191E86}" dt="2021-09-02T08:35:50.962" v="2171" actId="1035"/>
          <ac:spMkLst>
            <pc:docMk/>
            <pc:sldMk cId="1953741841" sldId="596"/>
            <ac:spMk id="4" creationId="{0D159DDA-BA49-4E92-817D-8988A85A5610}"/>
          </ac:spMkLst>
        </pc:spChg>
        <pc:spChg chg="mod">
          <ac:chgData name="Nguyen Chi Son" userId="606856d02e9d83ac" providerId="LiveId" clId="{21569076-EAF4-4DD5-8793-BEC07B191E86}" dt="2021-09-02T08:35:50.962" v="2171" actId="1035"/>
          <ac:spMkLst>
            <pc:docMk/>
            <pc:sldMk cId="1953741841" sldId="596"/>
            <ac:spMk id="5" creationId="{34B18095-2B84-439E-80AD-AC5D4586BEAA}"/>
          </ac:spMkLst>
        </pc:spChg>
        <pc:spChg chg="mod">
          <ac:chgData name="Nguyen Chi Son" userId="606856d02e9d83ac" providerId="LiveId" clId="{21569076-EAF4-4DD5-8793-BEC07B191E86}" dt="2021-09-02T08:35:50.962" v="2171" actId="1035"/>
          <ac:spMkLst>
            <pc:docMk/>
            <pc:sldMk cId="1953741841" sldId="596"/>
            <ac:spMk id="11" creationId="{BB94417D-BA64-41A3-A335-F1084FC4EAAB}"/>
          </ac:spMkLst>
        </pc:spChg>
        <pc:spChg chg="mod">
          <ac:chgData name="Nguyen Chi Son" userId="606856d02e9d83ac" providerId="LiveId" clId="{21569076-EAF4-4DD5-8793-BEC07B191E86}" dt="2021-09-02T08:35:50.962" v="2171" actId="1035"/>
          <ac:spMkLst>
            <pc:docMk/>
            <pc:sldMk cId="1953741841" sldId="596"/>
            <ac:spMk id="14" creationId="{47690167-AC03-4A6E-8A65-B47A2BE69ACA}"/>
          </ac:spMkLst>
        </pc:spChg>
        <pc:picChg chg="del">
          <ac:chgData name="Nguyen Chi Son" userId="606856d02e9d83ac" providerId="LiveId" clId="{21569076-EAF4-4DD5-8793-BEC07B191E86}" dt="2021-09-02T08:20:31.583" v="919" actId="478"/>
          <ac:picMkLst>
            <pc:docMk/>
            <pc:sldMk cId="1953741841" sldId="596"/>
            <ac:picMk id="9" creationId="{3F727A10-4353-4AE1-8948-DA1301CFFEB4}"/>
          </ac:picMkLst>
        </pc:picChg>
      </pc:sldChg>
      <pc:sldChg chg="del">
        <pc:chgData name="Nguyen Chi Son" userId="606856d02e9d83ac" providerId="LiveId" clId="{21569076-EAF4-4DD5-8793-BEC07B191E86}" dt="2021-09-02T07:42:41.572" v="415" actId="47"/>
        <pc:sldMkLst>
          <pc:docMk/>
          <pc:sldMk cId="3916721958" sldId="597"/>
        </pc:sldMkLst>
      </pc:sldChg>
      <pc:sldChg chg="del">
        <pc:chgData name="Nguyen Chi Son" userId="606856d02e9d83ac" providerId="LiveId" clId="{21569076-EAF4-4DD5-8793-BEC07B191E86}" dt="2021-09-02T08:20:33.116" v="920" actId="47"/>
        <pc:sldMkLst>
          <pc:docMk/>
          <pc:sldMk cId="3670058632" sldId="598"/>
        </pc:sldMkLst>
      </pc:sldChg>
      <pc:sldChg chg="del">
        <pc:chgData name="Nguyen Chi Son" userId="606856d02e9d83ac" providerId="LiveId" clId="{21569076-EAF4-4DD5-8793-BEC07B191E86}" dt="2021-09-02T08:20:34.147" v="921" actId="47"/>
        <pc:sldMkLst>
          <pc:docMk/>
          <pc:sldMk cId="2490626851" sldId="599"/>
        </pc:sldMkLst>
      </pc:sldChg>
      <pc:sldChg chg="addSp delSp modSp add mod modAnim">
        <pc:chgData name="Nguyen Chi Son" userId="606856d02e9d83ac" providerId="LiveId" clId="{21569076-EAF4-4DD5-8793-BEC07B191E86}" dt="2021-09-02T08:36:07.016" v="2172"/>
        <pc:sldMkLst>
          <pc:docMk/>
          <pc:sldMk cId="2257398000" sldId="600"/>
        </pc:sldMkLst>
        <pc:spChg chg="del">
          <ac:chgData name="Nguyen Chi Son" userId="606856d02e9d83ac" providerId="LiveId" clId="{21569076-EAF4-4DD5-8793-BEC07B191E86}" dt="2021-09-02T08:18:24.594" v="742" actId="478"/>
          <ac:spMkLst>
            <pc:docMk/>
            <pc:sldMk cId="2257398000" sldId="600"/>
            <ac:spMk id="6" creationId="{8D6FE5CB-38A3-4192-BA67-2F814BE96A09}"/>
          </ac:spMkLst>
        </pc:spChg>
        <pc:spChg chg="del">
          <ac:chgData name="Nguyen Chi Son" userId="606856d02e9d83ac" providerId="LiveId" clId="{21569076-EAF4-4DD5-8793-BEC07B191E86}" dt="2021-09-02T08:18:24.594" v="742" actId="478"/>
          <ac:spMkLst>
            <pc:docMk/>
            <pc:sldMk cId="2257398000" sldId="600"/>
            <ac:spMk id="24" creationId="{4A948F33-FF49-4DF5-9262-65FA8E715A7D}"/>
          </ac:spMkLst>
        </pc:spChg>
        <pc:spChg chg="del">
          <ac:chgData name="Nguyen Chi Son" userId="606856d02e9d83ac" providerId="LiveId" clId="{21569076-EAF4-4DD5-8793-BEC07B191E86}" dt="2021-09-02T08:18:24.594" v="742" actId="478"/>
          <ac:spMkLst>
            <pc:docMk/>
            <pc:sldMk cId="2257398000" sldId="600"/>
            <ac:spMk id="25" creationId="{555E8CB5-CE9F-4BFE-AD4E-ECA8CCF0BBCC}"/>
          </ac:spMkLst>
        </pc:spChg>
        <pc:spChg chg="del">
          <ac:chgData name="Nguyen Chi Son" userId="606856d02e9d83ac" providerId="LiveId" clId="{21569076-EAF4-4DD5-8793-BEC07B191E86}" dt="2021-09-02T08:18:24.594" v="742" actId="478"/>
          <ac:spMkLst>
            <pc:docMk/>
            <pc:sldMk cId="2257398000" sldId="600"/>
            <ac:spMk id="26" creationId="{7644B3CE-D22A-489D-8198-C3C2141E95F6}"/>
          </ac:spMkLst>
        </pc:spChg>
        <pc:spChg chg="del">
          <ac:chgData name="Nguyen Chi Son" userId="606856d02e9d83ac" providerId="LiveId" clId="{21569076-EAF4-4DD5-8793-BEC07B191E86}" dt="2021-09-02T08:18:24.594" v="742" actId="478"/>
          <ac:spMkLst>
            <pc:docMk/>
            <pc:sldMk cId="2257398000" sldId="600"/>
            <ac:spMk id="33" creationId="{37E638B8-C3E9-43AA-898A-CC66425AD216}"/>
          </ac:spMkLst>
        </pc:spChg>
        <pc:spChg chg="del">
          <ac:chgData name="Nguyen Chi Son" userId="606856d02e9d83ac" providerId="LiveId" clId="{21569076-EAF4-4DD5-8793-BEC07B191E86}" dt="2021-09-02T08:18:24.594" v="742" actId="478"/>
          <ac:spMkLst>
            <pc:docMk/>
            <pc:sldMk cId="2257398000" sldId="600"/>
            <ac:spMk id="34" creationId="{41D2D6B1-2031-4F6E-A756-166A493115A1}"/>
          </ac:spMkLst>
        </pc:spChg>
        <pc:graphicFrameChg chg="add mod modGraphic">
          <ac:chgData name="Nguyen Chi Son" userId="606856d02e9d83ac" providerId="LiveId" clId="{21569076-EAF4-4DD5-8793-BEC07B191E86}" dt="2021-09-02T08:20:18.861" v="915" actId="2084"/>
          <ac:graphicFrameMkLst>
            <pc:docMk/>
            <pc:sldMk cId="2257398000" sldId="600"/>
            <ac:graphicFrameMk id="2" creationId="{1C30D0EC-778A-41DE-BD71-20DC685CF78C}"/>
          </ac:graphicFrameMkLst>
        </pc:graphicFrameChg>
        <pc:picChg chg="del">
          <ac:chgData name="Nguyen Chi Son" userId="606856d02e9d83ac" providerId="LiveId" clId="{21569076-EAF4-4DD5-8793-BEC07B191E86}" dt="2021-09-02T08:18:24.594" v="742" actId="478"/>
          <ac:picMkLst>
            <pc:docMk/>
            <pc:sldMk cId="2257398000" sldId="600"/>
            <ac:picMk id="4" creationId="{7162C1D9-552D-48F2-BA5B-294CA5A02E0F}"/>
          </ac:picMkLst>
        </pc:picChg>
        <pc:picChg chg="del">
          <ac:chgData name="Nguyen Chi Son" userId="606856d02e9d83ac" providerId="LiveId" clId="{21569076-EAF4-4DD5-8793-BEC07B191E86}" dt="2021-09-02T08:18:24.594" v="742" actId="478"/>
          <ac:picMkLst>
            <pc:docMk/>
            <pc:sldMk cId="2257398000" sldId="600"/>
            <ac:picMk id="17" creationId="{B1EB683D-80A5-466B-AF56-2E3EBC15D8A1}"/>
          </ac:picMkLst>
        </pc:picChg>
        <pc:picChg chg="del">
          <ac:chgData name="Nguyen Chi Son" userId="606856d02e9d83ac" providerId="LiveId" clId="{21569076-EAF4-4DD5-8793-BEC07B191E86}" dt="2021-09-02T08:18:24.594" v="742" actId="478"/>
          <ac:picMkLst>
            <pc:docMk/>
            <pc:sldMk cId="2257398000" sldId="600"/>
            <ac:picMk id="23" creationId="{FC8FB38F-983C-4801-B4C2-E17C3FF0A954}"/>
          </ac:picMkLst>
        </pc:picChg>
        <pc:cxnChg chg="del">
          <ac:chgData name="Nguyen Chi Son" userId="606856d02e9d83ac" providerId="LiveId" clId="{21569076-EAF4-4DD5-8793-BEC07B191E86}" dt="2021-09-02T08:18:24.594" v="742" actId="478"/>
          <ac:cxnSpMkLst>
            <pc:docMk/>
            <pc:sldMk cId="2257398000" sldId="600"/>
            <ac:cxnSpMk id="8" creationId="{98F3AF01-7EA2-49D0-85DD-D66A8AE665D1}"/>
          </ac:cxnSpMkLst>
        </pc:cxnChg>
        <pc:cxnChg chg="del">
          <ac:chgData name="Nguyen Chi Son" userId="606856d02e9d83ac" providerId="LiveId" clId="{21569076-EAF4-4DD5-8793-BEC07B191E86}" dt="2021-09-02T08:18:24.594" v="742" actId="478"/>
          <ac:cxnSpMkLst>
            <pc:docMk/>
            <pc:sldMk cId="2257398000" sldId="600"/>
            <ac:cxnSpMk id="31" creationId="{F84D07EF-C876-4F4F-8954-A0056097E8E6}"/>
          </ac:cxnSpMkLst>
        </pc:cxnChg>
      </pc:sldChg>
      <pc:sldChg chg="addSp delSp modSp add mod ord modAnim">
        <pc:chgData name="Nguyen Chi Son" userId="606856d02e9d83ac" providerId="LiveId" clId="{21569076-EAF4-4DD5-8793-BEC07B191E86}" dt="2021-09-02T08:36:35.405" v="2175"/>
        <pc:sldMkLst>
          <pc:docMk/>
          <pc:sldMk cId="1368910658" sldId="601"/>
        </pc:sldMkLst>
        <pc:spChg chg="mod">
          <ac:chgData name="Nguyen Chi Son" userId="606856d02e9d83ac" providerId="LiveId" clId="{21569076-EAF4-4DD5-8793-BEC07B191E86}" dt="2021-09-02T08:22:10.248" v="1329" actId="20577"/>
          <ac:spMkLst>
            <pc:docMk/>
            <pc:sldMk cId="1368910658" sldId="601"/>
            <ac:spMk id="9" creationId="{9F4BC261-4781-4DFE-BA2B-77EE6F751C48}"/>
          </ac:spMkLst>
        </pc:spChg>
        <pc:graphicFrameChg chg="del">
          <ac:chgData name="Nguyen Chi Son" userId="606856d02e9d83ac" providerId="LiveId" clId="{21569076-EAF4-4DD5-8793-BEC07B191E86}" dt="2021-09-02T08:22:20.082" v="1330" actId="478"/>
          <ac:graphicFrameMkLst>
            <pc:docMk/>
            <pc:sldMk cId="1368910658" sldId="601"/>
            <ac:graphicFrameMk id="2" creationId="{1C30D0EC-778A-41DE-BD71-20DC685CF78C}"/>
          </ac:graphicFrameMkLst>
        </pc:graphicFrameChg>
        <pc:picChg chg="add mod">
          <ac:chgData name="Nguyen Chi Son" userId="606856d02e9d83ac" providerId="LiveId" clId="{21569076-EAF4-4DD5-8793-BEC07B191E86}" dt="2021-09-02T08:22:26.890" v="1336" actId="1076"/>
          <ac:picMkLst>
            <pc:docMk/>
            <pc:sldMk cId="1368910658" sldId="601"/>
            <ac:picMk id="4" creationId="{C0750555-2930-455A-B83B-416010BE0C3A}"/>
          </ac:picMkLst>
        </pc:picChg>
      </pc:sldChg>
      <pc:sldChg chg="addSp modSp add mod">
        <pc:chgData name="Nguyen Chi Son" userId="606856d02e9d83ac" providerId="LiveId" clId="{21569076-EAF4-4DD5-8793-BEC07B191E86}" dt="2021-09-02T08:35:44.177" v="2132" actId="1036"/>
        <pc:sldMkLst>
          <pc:docMk/>
          <pc:sldMk cId="29285270" sldId="602"/>
        </pc:sldMkLst>
        <pc:spChg chg="mod">
          <ac:chgData name="Nguyen Chi Son" userId="606856d02e9d83ac" providerId="LiveId" clId="{21569076-EAF4-4DD5-8793-BEC07B191E86}" dt="2021-09-02T08:27:29.285" v="1941" actId="20577"/>
          <ac:spMkLst>
            <pc:docMk/>
            <pc:sldMk cId="29285270" sldId="602"/>
            <ac:spMk id="2" creationId="{BA8A6260-CA4B-46A9-A06E-C71EE59E6992}"/>
          </ac:spMkLst>
        </pc:spChg>
        <pc:spChg chg="mod">
          <ac:chgData name="Nguyen Chi Son" userId="606856d02e9d83ac" providerId="LiveId" clId="{21569076-EAF4-4DD5-8793-BEC07B191E86}" dt="2021-09-02T08:35:44.177" v="2132" actId="1036"/>
          <ac:spMkLst>
            <pc:docMk/>
            <pc:sldMk cId="29285270" sldId="602"/>
            <ac:spMk id="4" creationId="{0D159DDA-BA49-4E92-817D-8988A85A5610}"/>
          </ac:spMkLst>
        </pc:spChg>
        <pc:spChg chg="mod">
          <ac:chgData name="Nguyen Chi Son" userId="606856d02e9d83ac" providerId="LiveId" clId="{21569076-EAF4-4DD5-8793-BEC07B191E86}" dt="2021-09-02T08:35:44.177" v="2132" actId="1036"/>
          <ac:spMkLst>
            <pc:docMk/>
            <pc:sldMk cId="29285270" sldId="602"/>
            <ac:spMk id="5" creationId="{34B18095-2B84-439E-80AD-AC5D4586BEAA}"/>
          </ac:spMkLst>
        </pc:spChg>
        <pc:spChg chg="mod">
          <ac:chgData name="Nguyen Chi Son" userId="606856d02e9d83ac" providerId="LiveId" clId="{21569076-EAF4-4DD5-8793-BEC07B191E86}" dt="2021-09-02T08:35:44.177" v="2132" actId="1036"/>
          <ac:spMkLst>
            <pc:docMk/>
            <pc:sldMk cId="29285270" sldId="602"/>
            <ac:spMk id="11" creationId="{BB94417D-BA64-41A3-A335-F1084FC4EAAB}"/>
          </ac:spMkLst>
        </pc:spChg>
        <pc:spChg chg="mod">
          <ac:chgData name="Nguyen Chi Son" userId="606856d02e9d83ac" providerId="LiveId" clId="{21569076-EAF4-4DD5-8793-BEC07B191E86}" dt="2021-09-02T08:35:44.177" v="2132" actId="1036"/>
          <ac:spMkLst>
            <pc:docMk/>
            <pc:sldMk cId="29285270" sldId="602"/>
            <ac:spMk id="14" creationId="{47690167-AC03-4A6E-8A65-B47A2BE69ACA}"/>
          </ac:spMkLst>
        </pc:spChg>
        <pc:picChg chg="add mod">
          <ac:chgData name="Nguyen Chi Son" userId="606856d02e9d83ac" providerId="LiveId" clId="{21569076-EAF4-4DD5-8793-BEC07B191E86}" dt="2021-09-02T08:35:39.958" v="2106" actId="1076"/>
          <ac:picMkLst>
            <pc:docMk/>
            <pc:sldMk cId="29285270" sldId="602"/>
            <ac:picMk id="6" creationId="{F98D7CAC-E7B1-4E99-B1A6-0AA060803C45}"/>
          </ac:picMkLst>
        </pc:picChg>
      </pc:sldChg>
    </pc:docChg>
  </pc:docChgLst>
  <pc:docChgLst>
    <pc:chgData name="Nguyen Chi Son" userId="606856d02e9d83ac" providerId="LiveId" clId="{145B304D-1C20-482D-9A32-B3E890201964}"/>
    <pc:docChg chg="undo custSel addSld delSld modSld">
      <pc:chgData name="Nguyen Chi Son" userId="606856d02e9d83ac" providerId="LiveId" clId="{145B304D-1C20-482D-9A32-B3E890201964}" dt="2021-10-13T11:28:59.032" v="3829" actId="20577"/>
      <pc:docMkLst>
        <pc:docMk/>
      </pc:docMkLst>
      <pc:sldChg chg="modSp mod">
        <pc:chgData name="Nguyen Chi Son" userId="606856d02e9d83ac" providerId="LiveId" clId="{145B304D-1C20-482D-9A32-B3E890201964}" dt="2021-10-13T10:23:30.366" v="50" actId="255"/>
        <pc:sldMkLst>
          <pc:docMk/>
          <pc:sldMk cId="2922349590" sldId="256"/>
        </pc:sldMkLst>
        <pc:spChg chg="mod">
          <ac:chgData name="Nguyen Chi Son" userId="606856d02e9d83ac" providerId="LiveId" clId="{145B304D-1C20-482D-9A32-B3E890201964}" dt="2021-10-13T10:23:30.366" v="50" actId="255"/>
          <ac:spMkLst>
            <pc:docMk/>
            <pc:sldMk cId="2922349590" sldId="256"/>
            <ac:spMk id="136" creationId="{C574B640-0199-463F-87CA-8E3956B46E10}"/>
          </ac:spMkLst>
        </pc:spChg>
      </pc:sldChg>
      <pc:sldChg chg="modSp mod">
        <pc:chgData name="Nguyen Chi Son" userId="606856d02e9d83ac" providerId="LiveId" clId="{145B304D-1C20-482D-9A32-B3E890201964}" dt="2021-10-13T10:23:42.801" v="97" actId="20577"/>
        <pc:sldMkLst>
          <pc:docMk/>
          <pc:sldMk cId="2812505328" sldId="362"/>
        </pc:sldMkLst>
        <pc:spChg chg="mod">
          <ac:chgData name="Nguyen Chi Son" userId="606856d02e9d83ac" providerId="LiveId" clId="{145B304D-1C20-482D-9A32-B3E890201964}" dt="2021-10-13T10:23:42.801" v="97" actId="20577"/>
          <ac:spMkLst>
            <pc:docMk/>
            <pc:sldMk cId="2812505328" sldId="362"/>
            <ac:spMk id="2" creationId="{DAF08EC2-5D0D-48D9-855C-A59C0E5ED55B}"/>
          </ac:spMkLst>
        </pc:spChg>
      </pc:sldChg>
      <pc:sldChg chg="addSp delSp modSp mod">
        <pc:chgData name="Nguyen Chi Son" userId="606856d02e9d83ac" providerId="LiveId" clId="{145B304D-1C20-482D-9A32-B3E890201964}" dt="2021-10-13T10:31:56.159" v="917" actId="20577"/>
        <pc:sldMkLst>
          <pc:docMk/>
          <pc:sldMk cId="3298182474" sldId="547"/>
        </pc:sldMkLst>
        <pc:spChg chg="mod">
          <ac:chgData name="Nguyen Chi Son" userId="606856d02e9d83ac" providerId="LiveId" clId="{145B304D-1C20-482D-9A32-B3E890201964}" dt="2021-10-13T10:24:18.391" v="275" actId="20577"/>
          <ac:spMkLst>
            <pc:docMk/>
            <pc:sldMk cId="3298182474" sldId="547"/>
            <ac:spMk id="2" creationId="{BA8A6260-CA4B-46A9-A06E-C71EE59E6992}"/>
          </ac:spMkLst>
        </pc:spChg>
        <pc:spChg chg="mod">
          <ac:chgData name="Nguyen Chi Son" userId="606856d02e9d83ac" providerId="LiveId" clId="{145B304D-1C20-482D-9A32-B3E890201964}" dt="2021-10-13T10:31:30.190" v="900" actId="207"/>
          <ac:spMkLst>
            <pc:docMk/>
            <pc:sldMk cId="3298182474" sldId="547"/>
            <ac:spMk id="7" creationId="{CF632240-EE73-4E45-BA66-6CA6C40409AF}"/>
          </ac:spMkLst>
        </pc:spChg>
        <pc:spChg chg="del">
          <ac:chgData name="Nguyen Chi Son" userId="606856d02e9d83ac" providerId="LiveId" clId="{145B304D-1C20-482D-9A32-B3E890201964}" dt="2021-10-13T10:23:48.693" v="102" actId="478"/>
          <ac:spMkLst>
            <pc:docMk/>
            <pc:sldMk cId="3298182474" sldId="547"/>
            <ac:spMk id="11" creationId="{0E59A2E7-621A-42C1-8E81-C8083687088B}"/>
          </ac:spMkLst>
        </pc:spChg>
        <pc:spChg chg="add mod">
          <ac:chgData name="Nguyen Chi Son" userId="606856d02e9d83ac" providerId="LiveId" clId="{145B304D-1C20-482D-9A32-B3E890201964}" dt="2021-10-13T10:31:39.791" v="902" actId="207"/>
          <ac:spMkLst>
            <pc:docMk/>
            <pc:sldMk cId="3298182474" sldId="547"/>
            <ac:spMk id="12" creationId="{C106BD37-AB41-4F88-BF97-4F33395FC606}"/>
          </ac:spMkLst>
        </pc:spChg>
        <pc:spChg chg="del">
          <ac:chgData name="Nguyen Chi Son" userId="606856d02e9d83ac" providerId="LiveId" clId="{145B304D-1C20-482D-9A32-B3E890201964}" dt="2021-10-13T10:23:47.637" v="101" actId="478"/>
          <ac:spMkLst>
            <pc:docMk/>
            <pc:sldMk cId="3298182474" sldId="547"/>
            <ac:spMk id="13" creationId="{A1F05AB6-6F21-4D52-B849-E0B5A3D4629A}"/>
          </ac:spMkLst>
        </pc:spChg>
        <pc:spChg chg="add mod">
          <ac:chgData name="Nguyen Chi Son" userId="606856d02e9d83ac" providerId="LiveId" clId="{145B304D-1C20-482D-9A32-B3E890201964}" dt="2021-10-13T10:31:56.159" v="917" actId="20577"/>
          <ac:spMkLst>
            <pc:docMk/>
            <pc:sldMk cId="3298182474" sldId="547"/>
            <ac:spMk id="15" creationId="{6A857EF1-52D9-4D64-A14C-EECC953EA1B1}"/>
          </ac:spMkLst>
        </pc:spChg>
        <pc:picChg chg="add del mod">
          <ac:chgData name="Nguyen Chi Son" userId="606856d02e9d83ac" providerId="LiveId" clId="{145B304D-1C20-482D-9A32-B3E890201964}" dt="2021-10-13T10:26:05.825" v="498" actId="478"/>
          <ac:picMkLst>
            <pc:docMk/>
            <pc:sldMk cId="3298182474" sldId="547"/>
            <ac:picMk id="3" creationId="{01E9D3E6-AD52-4C90-AB7A-FADE3D882BB2}"/>
          </ac:picMkLst>
        </pc:picChg>
        <pc:picChg chg="add mod modCrop">
          <ac:chgData name="Nguyen Chi Son" userId="606856d02e9d83ac" providerId="LiveId" clId="{145B304D-1C20-482D-9A32-B3E890201964}" dt="2021-10-13T10:30:37.761" v="884" actId="1076"/>
          <ac:picMkLst>
            <pc:docMk/>
            <pc:sldMk cId="3298182474" sldId="547"/>
            <ac:picMk id="5" creationId="{371D989D-9381-4EC7-968F-C1B4B4A1F422}"/>
          </ac:picMkLst>
        </pc:picChg>
        <pc:picChg chg="add mod modCrop">
          <ac:chgData name="Nguyen Chi Son" userId="606856d02e9d83ac" providerId="LiveId" clId="{145B304D-1C20-482D-9A32-B3E890201964}" dt="2021-10-13T10:30:45.483" v="889" actId="1076"/>
          <ac:picMkLst>
            <pc:docMk/>
            <pc:sldMk cId="3298182474" sldId="547"/>
            <ac:picMk id="8" creationId="{6534B307-162E-4B93-8C1D-B5D922FE1591}"/>
          </ac:picMkLst>
        </pc:picChg>
        <pc:picChg chg="add mod">
          <ac:chgData name="Nguyen Chi Son" userId="606856d02e9d83ac" providerId="LiveId" clId="{145B304D-1C20-482D-9A32-B3E890201964}" dt="2021-10-13T10:30:47.280" v="890" actId="1076"/>
          <ac:picMkLst>
            <pc:docMk/>
            <pc:sldMk cId="3298182474" sldId="547"/>
            <ac:picMk id="14" creationId="{15FDF2F8-67A2-4D5D-81E5-ACC31B9C223D}"/>
          </ac:picMkLst>
        </pc:picChg>
        <pc:picChg chg="del">
          <ac:chgData name="Nguyen Chi Son" userId="606856d02e9d83ac" providerId="LiveId" clId="{145B304D-1C20-482D-9A32-B3E890201964}" dt="2021-10-13T10:23:45.675" v="98" actId="478"/>
          <ac:picMkLst>
            <pc:docMk/>
            <pc:sldMk cId="3298182474" sldId="547"/>
            <ac:picMk id="1026" creationId="{738B9090-97ED-476D-B3D4-DB890F7DEF89}"/>
          </ac:picMkLst>
        </pc:picChg>
        <pc:picChg chg="del">
          <ac:chgData name="Nguyen Chi Son" userId="606856d02e9d83ac" providerId="LiveId" clId="{145B304D-1C20-482D-9A32-B3E890201964}" dt="2021-10-13T10:23:46.112" v="99" actId="478"/>
          <ac:picMkLst>
            <pc:docMk/>
            <pc:sldMk cId="3298182474" sldId="547"/>
            <ac:picMk id="1028" creationId="{58F1461E-FC0D-4DA4-B5E8-799D8B592AE5}"/>
          </ac:picMkLst>
        </pc:picChg>
        <pc:picChg chg="del">
          <ac:chgData name="Nguyen Chi Son" userId="606856d02e9d83ac" providerId="LiveId" clId="{145B304D-1C20-482D-9A32-B3E890201964}" dt="2021-10-13T10:23:46.518" v="100" actId="478"/>
          <ac:picMkLst>
            <pc:docMk/>
            <pc:sldMk cId="3298182474" sldId="547"/>
            <ac:picMk id="1030" creationId="{102AA4A5-BA3D-4ED1-BCC6-2F941822B4D1}"/>
          </ac:picMkLst>
        </pc:picChg>
      </pc:sldChg>
      <pc:sldChg chg="addSp delSp modSp mod">
        <pc:chgData name="Nguyen Chi Son" userId="606856d02e9d83ac" providerId="LiveId" clId="{145B304D-1C20-482D-9A32-B3E890201964}" dt="2021-10-13T10:48:26.403" v="2299" actId="1035"/>
        <pc:sldMkLst>
          <pc:docMk/>
          <pc:sldMk cId="3023646297" sldId="614"/>
        </pc:sldMkLst>
        <pc:spChg chg="mod">
          <ac:chgData name="Nguyen Chi Son" userId="606856d02e9d83ac" providerId="LiveId" clId="{145B304D-1C20-482D-9A32-B3E890201964}" dt="2021-10-13T10:33:29.709" v="1144" actId="20577"/>
          <ac:spMkLst>
            <pc:docMk/>
            <pc:sldMk cId="3023646297" sldId="614"/>
            <ac:spMk id="2" creationId="{BA8A6260-CA4B-46A9-A06E-C71EE59E6992}"/>
          </ac:spMkLst>
        </pc:spChg>
        <pc:spChg chg="del">
          <ac:chgData name="Nguyen Chi Son" userId="606856d02e9d83ac" providerId="LiveId" clId="{145B304D-1C20-482D-9A32-B3E890201964}" dt="2021-10-13T10:33:34.398" v="1145" actId="478"/>
          <ac:spMkLst>
            <pc:docMk/>
            <pc:sldMk cId="3023646297" sldId="614"/>
            <ac:spMk id="9" creationId="{0A435016-268D-49D1-8B57-6BD98FB8EBD9}"/>
          </ac:spMkLst>
        </pc:spChg>
        <pc:graphicFrameChg chg="add mod modGraphic">
          <ac:chgData name="Nguyen Chi Son" userId="606856d02e9d83ac" providerId="LiveId" clId="{145B304D-1C20-482D-9A32-B3E890201964}" dt="2021-10-13T10:48:22.079" v="2275" actId="1035"/>
          <ac:graphicFrameMkLst>
            <pc:docMk/>
            <pc:sldMk cId="3023646297" sldId="614"/>
            <ac:graphicFrameMk id="3" creationId="{5E466E66-F729-422C-B556-7F16DC921A34}"/>
          </ac:graphicFrameMkLst>
        </pc:graphicFrameChg>
        <pc:picChg chg="add mod">
          <ac:chgData name="Nguyen Chi Son" userId="606856d02e9d83ac" providerId="LiveId" clId="{145B304D-1C20-482D-9A32-B3E890201964}" dt="2021-10-13T10:48:25.199" v="2289" actId="1035"/>
          <ac:picMkLst>
            <pc:docMk/>
            <pc:sldMk cId="3023646297" sldId="614"/>
            <ac:picMk id="5" creationId="{06172EDA-468B-46C2-A8D2-9DDDEB9905FE}"/>
          </ac:picMkLst>
        </pc:picChg>
        <pc:picChg chg="del">
          <ac:chgData name="Nguyen Chi Son" userId="606856d02e9d83ac" providerId="LiveId" clId="{145B304D-1C20-482D-9A32-B3E890201964}" dt="2021-10-13T10:32:34.776" v="961" actId="478"/>
          <ac:picMkLst>
            <pc:docMk/>
            <pc:sldMk cId="3023646297" sldId="614"/>
            <ac:picMk id="6" creationId="{F4ADB876-31CA-4F54-9853-F72A623A5823}"/>
          </ac:picMkLst>
        </pc:picChg>
        <pc:picChg chg="add mod">
          <ac:chgData name="Nguyen Chi Son" userId="606856d02e9d83ac" providerId="LiveId" clId="{145B304D-1C20-482D-9A32-B3E890201964}" dt="2021-10-13T10:48:26.403" v="2299" actId="1035"/>
          <ac:picMkLst>
            <pc:docMk/>
            <pc:sldMk cId="3023646297" sldId="614"/>
            <ac:picMk id="8" creationId="{3FED42E0-3ED2-4125-9CF5-06B2CD2294CC}"/>
          </ac:picMkLst>
        </pc:picChg>
      </pc:sldChg>
      <pc:sldChg chg="modSp mod">
        <pc:chgData name="Nguyen Chi Son" userId="606856d02e9d83ac" providerId="LiveId" clId="{145B304D-1C20-482D-9A32-B3E890201964}" dt="2021-10-13T10:32:24.280" v="960" actId="20577"/>
        <pc:sldMkLst>
          <pc:docMk/>
          <pc:sldMk cId="3607990327" sldId="616"/>
        </pc:sldMkLst>
        <pc:spChg chg="mod">
          <ac:chgData name="Nguyen Chi Son" userId="606856d02e9d83ac" providerId="LiveId" clId="{145B304D-1C20-482D-9A32-B3E890201964}" dt="2021-10-13T10:32:24.280" v="960" actId="20577"/>
          <ac:spMkLst>
            <pc:docMk/>
            <pc:sldMk cId="3607990327" sldId="616"/>
            <ac:spMk id="2" creationId="{DAF08EC2-5D0D-48D9-855C-A59C0E5ED55B}"/>
          </ac:spMkLst>
        </pc:spChg>
      </pc:sldChg>
      <pc:sldChg chg="del">
        <pc:chgData name="Nguyen Chi Son" userId="606856d02e9d83ac" providerId="LiveId" clId="{145B304D-1C20-482D-9A32-B3E890201964}" dt="2021-10-13T10:32:16.432" v="918" actId="47"/>
        <pc:sldMkLst>
          <pc:docMk/>
          <pc:sldMk cId="3964383563" sldId="716"/>
        </pc:sldMkLst>
      </pc:sldChg>
      <pc:sldChg chg="addSp modSp mod modAnim">
        <pc:chgData name="Nguyen Chi Son" userId="606856d02e9d83ac" providerId="LiveId" clId="{145B304D-1C20-482D-9A32-B3E890201964}" dt="2021-10-13T10:57:00.502" v="3824"/>
        <pc:sldMkLst>
          <pc:docMk/>
          <pc:sldMk cId="2132589863" sldId="717"/>
        </pc:sldMkLst>
        <pc:spChg chg="mod">
          <ac:chgData name="Nguyen Chi Son" userId="606856d02e9d83ac" providerId="LiveId" clId="{145B304D-1C20-482D-9A32-B3E890201964}" dt="2021-10-13T10:56:52.544" v="3820" actId="1036"/>
          <ac:spMkLst>
            <pc:docMk/>
            <pc:sldMk cId="2132589863" sldId="717"/>
            <ac:spMk id="14" creationId="{A530074C-9975-4D4F-AC15-005B11433C74}"/>
          </ac:spMkLst>
        </pc:spChg>
        <pc:spChg chg="mod">
          <ac:chgData name="Nguyen Chi Son" userId="606856d02e9d83ac" providerId="LiveId" clId="{145B304D-1C20-482D-9A32-B3E890201964}" dt="2021-10-13T10:56:52.544" v="3820" actId="1036"/>
          <ac:spMkLst>
            <pc:docMk/>
            <pc:sldMk cId="2132589863" sldId="717"/>
            <ac:spMk id="15" creationId="{EC5263CE-BE2F-44C4-BD89-2666D2873C33}"/>
          </ac:spMkLst>
        </pc:spChg>
        <pc:spChg chg="mod">
          <ac:chgData name="Nguyen Chi Son" userId="606856d02e9d83ac" providerId="LiveId" clId="{145B304D-1C20-482D-9A32-B3E890201964}" dt="2021-10-13T10:49:49.233" v="2470" actId="20577"/>
          <ac:spMkLst>
            <pc:docMk/>
            <pc:sldMk cId="2132589863" sldId="717"/>
            <ac:spMk id="19" creationId="{9C339D16-68E4-43C4-A62E-D0146138D23B}"/>
          </ac:spMkLst>
        </pc:spChg>
        <pc:picChg chg="add mod">
          <ac:chgData name="Nguyen Chi Son" userId="606856d02e9d83ac" providerId="LiveId" clId="{145B304D-1C20-482D-9A32-B3E890201964}" dt="2021-10-13T10:56:45.740" v="3801" actId="1076"/>
          <ac:picMkLst>
            <pc:docMk/>
            <pc:sldMk cId="2132589863" sldId="717"/>
            <ac:picMk id="3" creationId="{73B6171E-2343-4611-9FBE-7A60F5BED847}"/>
          </ac:picMkLst>
        </pc:picChg>
      </pc:sldChg>
      <pc:sldChg chg="del">
        <pc:chgData name="Nguyen Chi Son" userId="606856d02e9d83ac" providerId="LiveId" clId="{145B304D-1C20-482D-9A32-B3E890201964}" dt="2021-10-13T10:56:03.716" v="3746" actId="47"/>
        <pc:sldMkLst>
          <pc:docMk/>
          <pc:sldMk cId="2563395140" sldId="718"/>
        </pc:sldMkLst>
      </pc:sldChg>
      <pc:sldChg chg="del">
        <pc:chgData name="Nguyen Chi Son" userId="606856d02e9d83ac" providerId="LiveId" clId="{145B304D-1C20-482D-9A32-B3E890201964}" dt="2021-10-13T10:56:03.716" v="3746" actId="47"/>
        <pc:sldMkLst>
          <pc:docMk/>
          <pc:sldMk cId="1775800129" sldId="719"/>
        </pc:sldMkLst>
      </pc:sldChg>
      <pc:sldChg chg="del">
        <pc:chgData name="Nguyen Chi Son" userId="606856d02e9d83ac" providerId="LiveId" clId="{145B304D-1C20-482D-9A32-B3E890201964}" dt="2021-10-13T10:56:03.716" v="3746" actId="47"/>
        <pc:sldMkLst>
          <pc:docMk/>
          <pc:sldMk cId="358649922" sldId="720"/>
        </pc:sldMkLst>
      </pc:sldChg>
      <pc:sldChg chg="addSp delSp modSp add mod">
        <pc:chgData name="Nguyen Chi Son" userId="606856d02e9d83ac" providerId="LiveId" clId="{145B304D-1C20-482D-9A32-B3E890201964}" dt="2021-10-13T10:48:42.720" v="2305" actId="1076"/>
        <pc:sldMkLst>
          <pc:docMk/>
          <pc:sldMk cId="523868378" sldId="721"/>
        </pc:sldMkLst>
        <pc:graphicFrameChg chg="mod modGraphic">
          <ac:chgData name="Nguyen Chi Son" userId="606856d02e9d83ac" providerId="LiveId" clId="{145B304D-1C20-482D-9A32-B3E890201964}" dt="2021-10-13T10:48:09.084" v="2259" actId="1036"/>
          <ac:graphicFrameMkLst>
            <pc:docMk/>
            <pc:sldMk cId="523868378" sldId="721"/>
            <ac:graphicFrameMk id="3" creationId="{5E466E66-F729-422C-B556-7F16DC921A34}"/>
          </ac:graphicFrameMkLst>
        </pc:graphicFrameChg>
        <pc:picChg chg="del">
          <ac:chgData name="Nguyen Chi Son" userId="606856d02e9d83ac" providerId="LiveId" clId="{145B304D-1C20-482D-9A32-B3E890201964}" dt="2021-10-13T10:39:31.834" v="1811" actId="478"/>
          <ac:picMkLst>
            <pc:docMk/>
            <pc:sldMk cId="523868378" sldId="721"/>
            <ac:picMk id="5" creationId="{06172EDA-468B-46C2-A8D2-9DDDEB9905FE}"/>
          </ac:picMkLst>
        </pc:picChg>
        <pc:picChg chg="add mod modCrop">
          <ac:chgData name="Nguyen Chi Son" userId="606856d02e9d83ac" providerId="LiveId" clId="{145B304D-1C20-482D-9A32-B3E890201964}" dt="2021-10-13T10:47:03.932" v="2223" actId="1076"/>
          <ac:picMkLst>
            <pc:docMk/>
            <pc:sldMk cId="523868378" sldId="721"/>
            <ac:picMk id="6" creationId="{FE5E96B5-BDDB-46D8-9C04-749B9CCE756E}"/>
          </ac:picMkLst>
        </pc:picChg>
        <pc:picChg chg="del">
          <ac:chgData name="Nguyen Chi Son" userId="606856d02e9d83ac" providerId="LiveId" clId="{145B304D-1C20-482D-9A32-B3E890201964}" dt="2021-10-13T10:40:44.885" v="1818" actId="478"/>
          <ac:picMkLst>
            <pc:docMk/>
            <pc:sldMk cId="523868378" sldId="721"/>
            <ac:picMk id="8" creationId="{3FED42E0-3ED2-4125-9CF5-06B2CD2294CC}"/>
          </ac:picMkLst>
        </pc:picChg>
        <pc:picChg chg="add del mod">
          <ac:chgData name="Nguyen Chi Son" userId="606856d02e9d83ac" providerId="LiveId" clId="{145B304D-1C20-482D-9A32-B3E890201964}" dt="2021-10-13T10:40:49.037" v="1821" actId="478"/>
          <ac:picMkLst>
            <pc:docMk/>
            <pc:sldMk cId="523868378" sldId="721"/>
            <ac:picMk id="9" creationId="{FECF958A-0017-4BB8-BDA9-1AA5D872CFE6}"/>
          </ac:picMkLst>
        </pc:picChg>
        <pc:picChg chg="add mod modCrop">
          <ac:chgData name="Nguyen Chi Son" userId="606856d02e9d83ac" providerId="LiveId" clId="{145B304D-1C20-482D-9A32-B3E890201964}" dt="2021-10-13T10:48:35.793" v="2303" actId="1076"/>
          <ac:picMkLst>
            <pc:docMk/>
            <pc:sldMk cId="523868378" sldId="721"/>
            <ac:picMk id="11" creationId="{41670401-6172-440A-BAC9-483BA171BB43}"/>
          </ac:picMkLst>
        </pc:picChg>
        <pc:picChg chg="add mod modCrop">
          <ac:chgData name="Nguyen Chi Son" userId="606856d02e9d83ac" providerId="LiveId" clId="{145B304D-1C20-482D-9A32-B3E890201964}" dt="2021-10-13T10:48:13.002" v="2261" actId="1076"/>
          <ac:picMkLst>
            <pc:docMk/>
            <pc:sldMk cId="523868378" sldId="721"/>
            <ac:picMk id="12" creationId="{0D2075D0-8274-4A39-9FAE-800F0FB18996}"/>
          </ac:picMkLst>
        </pc:picChg>
        <pc:picChg chg="add mod modCrop">
          <ac:chgData name="Nguyen Chi Son" userId="606856d02e9d83ac" providerId="LiveId" clId="{145B304D-1C20-482D-9A32-B3E890201964}" dt="2021-10-13T10:48:34.606" v="2302" actId="1076"/>
          <ac:picMkLst>
            <pc:docMk/>
            <pc:sldMk cId="523868378" sldId="721"/>
            <ac:picMk id="13" creationId="{BCB03F5E-12BF-42D9-B668-3693468ED3D9}"/>
          </ac:picMkLst>
        </pc:picChg>
        <pc:picChg chg="add mod">
          <ac:chgData name="Nguyen Chi Son" userId="606856d02e9d83ac" providerId="LiveId" clId="{145B304D-1C20-482D-9A32-B3E890201964}" dt="2021-10-13T10:48:42.720" v="2305" actId="1076"/>
          <ac:picMkLst>
            <pc:docMk/>
            <pc:sldMk cId="523868378" sldId="721"/>
            <ac:picMk id="14" creationId="{3E9AC703-FF55-40BF-ABB8-8BD35BD3255E}"/>
          </ac:picMkLst>
        </pc:picChg>
      </pc:sldChg>
      <pc:sldChg chg="addSp delSp modSp add mod">
        <pc:chgData name="Nguyen Chi Son" userId="606856d02e9d83ac" providerId="LiveId" clId="{145B304D-1C20-482D-9A32-B3E890201964}" dt="2021-10-13T11:28:59.032" v="3829" actId="20577"/>
        <pc:sldMkLst>
          <pc:docMk/>
          <pc:sldMk cId="973533013" sldId="722"/>
        </pc:sldMkLst>
        <pc:graphicFrameChg chg="modGraphic">
          <ac:chgData name="Nguyen Chi Son" userId="606856d02e9d83ac" providerId="LiveId" clId="{145B304D-1C20-482D-9A32-B3E890201964}" dt="2021-10-13T11:28:59.032" v="3829" actId="20577"/>
          <ac:graphicFrameMkLst>
            <pc:docMk/>
            <pc:sldMk cId="973533013" sldId="722"/>
            <ac:graphicFrameMk id="3" creationId="{5E466E66-F729-422C-B556-7F16DC921A34}"/>
          </ac:graphicFrameMkLst>
        </pc:graphicFrameChg>
        <pc:picChg chg="add del mod">
          <ac:chgData name="Nguyen Chi Son" userId="606856d02e9d83ac" providerId="LiveId" clId="{145B304D-1C20-482D-9A32-B3E890201964}" dt="2021-10-13T10:48:56.226" v="2307" actId="478"/>
          <ac:picMkLst>
            <pc:docMk/>
            <pc:sldMk cId="973533013" sldId="722"/>
            <ac:picMk id="5" creationId="{8AFE62F0-A3F3-4B42-8B22-4B60A7B06705}"/>
          </ac:picMkLst>
        </pc:picChg>
        <pc:picChg chg="del">
          <ac:chgData name="Nguyen Chi Son" userId="606856d02e9d83ac" providerId="LiveId" clId="{145B304D-1C20-482D-9A32-B3E890201964}" dt="2021-10-13T10:42:10.946" v="2062" actId="478"/>
          <ac:picMkLst>
            <pc:docMk/>
            <pc:sldMk cId="973533013" sldId="722"/>
            <ac:picMk id="6" creationId="{FE5E96B5-BDDB-46D8-9C04-749B9CCE756E}"/>
          </ac:picMkLst>
        </pc:picChg>
        <pc:picChg chg="add mod">
          <ac:chgData name="Nguyen Chi Son" userId="606856d02e9d83ac" providerId="LiveId" clId="{145B304D-1C20-482D-9A32-B3E890201964}" dt="2021-10-13T10:49:06.651" v="2311" actId="1076"/>
          <ac:picMkLst>
            <pc:docMk/>
            <pc:sldMk cId="973533013" sldId="722"/>
            <ac:picMk id="8" creationId="{26CD6554-A1BF-46F5-855B-9164A0F2D8CA}"/>
          </ac:picMkLst>
        </pc:picChg>
        <pc:picChg chg="add del mod">
          <ac:chgData name="Nguyen Chi Son" userId="606856d02e9d83ac" providerId="LiveId" clId="{145B304D-1C20-482D-9A32-B3E890201964}" dt="2021-10-13T10:45:13.387" v="2203" actId="478"/>
          <ac:picMkLst>
            <pc:docMk/>
            <pc:sldMk cId="973533013" sldId="722"/>
            <ac:picMk id="10" creationId="{2A6BCC3F-3B79-4DB0-AE6E-D6A49E415304}"/>
          </ac:picMkLst>
        </pc:picChg>
        <pc:picChg chg="del">
          <ac:chgData name="Nguyen Chi Son" userId="606856d02e9d83ac" providerId="LiveId" clId="{145B304D-1C20-482D-9A32-B3E890201964}" dt="2021-10-13T10:42:11.758" v="2063" actId="478"/>
          <ac:picMkLst>
            <pc:docMk/>
            <pc:sldMk cId="973533013" sldId="722"/>
            <ac:picMk id="11" creationId="{41670401-6172-440A-BAC9-483BA171BB43}"/>
          </ac:picMkLst>
        </pc:picChg>
        <pc:picChg chg="add mod">
          <ac:chgData name="Nguyen Chi Son" userId="606856d02e9d83ac" providerId="LiveId" clId="{145B304D-1C20-482D-9A32-B3E890201964}" dt="2021-10-13T10:49:18.943" v="2321" actId="1076"/>
          <ac:picMkLst>
            <pc:docMk/>
            <pc:sldMk cId="973533013" sldId="722"/>
            <ac:picMk id="13" creationId="{34298208-0085-4DF3-828C-C24EFB36FAC4}"/>
          </ac:picMkLst>
        </pc:picChg>
      </pc:sldChg>
      <pc:sldChg chg="addSp delSp modSp add mod modAnim">
        <pc:chgData name="Nguyen Chi Son" userId="606856d02e9d83ac" providerId="LiveId" clId="{145B304D-1C20-482D-9A32-B3E890201964}" dt="2021-10-13T10:57:08.265" v="3828"/>
        <pc:sldMkLst>
          <pc:docMk/>
          <pc:sldMk cId="2704005240" sldId="723"/>
        </pc:sldMkLst>
        <pc:spChg chg="mod">
          <ac:chgData name="Nguyen Chi Son" userId="606856d02e9d83ac" providerId="LiveId" clId="{145B304D-1C20-482D-9A32-B3E890201964}" dt="2021-10-13T10:54:58.172" v="3745" actId="20577"/>
          <ac:spMkLst>
            <pc:docMk/>
            <pc:sldMk cId="2704005240" sldId="723"/>
            <ac:spMk id="14" creationId="{A530074C-9975-4D4F-AC15-005B11433C74}"/>
          </ac:spMkLst>
        </pc:spChg>
        <pc:spChg chg="mod">
          <ac:chgData name="Nguyen Chi Son" userId="606856d02e9d83ac" providerId="LiveId" clId="{145B304D-1C20-482D-9A32-B3E890201964}" dt="2021-10-13T10:54:38.237" v="3711" actId="1036"/>
          <ac:spMkLst>
            <pc:docMk/>
            <pc:sldMk cId="2704005240" sldId="723"/>
            <ac:spMk id="15" creationId="{EC5263CE-BE2F-44C4-BD89-2666D2873C33}"/>
          </ac:spMkLst>
        </pc:spChg>
        <pc:spChg chg="mod">
          <ac:chgData name="Nguyen Chi Son" userId="606856d02e9d83ac" providerId="LiveId" clId="{145B304D-1C20-482D-9A32-B3E890201964}" dt="2021-10-13T10:51:26.195" v="2728" actId="20577"/>
          <ac:spMkLst>
            <pc:docMk/>
            <pc:sldMk cId="2704005240" sldId="723"/>
            <ac:spMk id="19" creationId="{9C339D16-68E4-43C4-A62E-D0146138D23B}"/>
          </ac:spMkLst>
        </pc:spChg>
        <pc:graphicFrameChg chg="add mod modGraphic">
          <ac:chgData name="Nguyen Chi Son" userId="606856d02e9d83ac" providerId="LiveId" clId="{145B304D-1C20-482D-9A32-B3E890201964}" dt="2021-10-13T10:54:34.212" v="3683" actId="1036"/>
          <ac:graphicFrameMkLst>
            <pc:docMk/>
            <pc:sldMk cId="2704005240" sldId="723"/>
            <ac:graphicFrameMk id="2" creationId="{E2F16E80-7B71-493D-A3B5-3A25BEBD4B3A}"/>
          </ac:graphicFrameMkLst>
        </pc:graphicFrameChg>
        <pc:picChg chg="del">
          <ac:chgData name="Nguyen Chi Son" userId="606856d02e9d83ac" providerId="LiveId" clId="{145B304D-1C20-482D-9A32-B3E890201964}" dt="2021-10-13T10:50:32.060" v="2583" actId="478"/>
          <ac:picMkLst>
            <pc:docMk/>
            <pc:sldMk cId="2704005240" sldId="723"/>
            <ac:picMk id="3" creationId="{73B6171E-2343-4611-9FBE-7A60F5BED847}"/>
          </ac:picMkLst>
        </pc:picChg>
      </pc:sldChg>
    </pc:docChg>
  </pc:docChgLst>
  <pc:docChgLst>
    <pc:chgData name="Nguyen Chi Son" userId="606856d02e9d83ac" providerId="LiveId" clId="{6C87C6BF-2A0E-41FE-8AD8-605C65027DD2}"/>
    <pc:docChg chg="undo redo custSel addSld delSld modSld sldOrd">
      <pc:chgData name="Nguyen Chi Son" userId="606856d02e9d83ac" providerId="LiveId" clId="{6C87C6BF-2A0E-41FE-8AD8-605C65027DD2}" dt="2021-11-01T05:25:30.711" v="3890" actId="207"/>
      <pc:docMkLst>
        <pc:docMk/>
      </pc:docMkLst>
      <pc:sldChg chg="modSp mod">
        <pc:chgData name="Nguyen Chi Son" userId="606856d02e9d83ac" providerId="LiveId" clId="{6C87C6BF-2A0E-41FE-8AD8-605C65027DD2}" dt="2021-10-30T03:37:36.051" v="100" actId="255"/>
        <pc:sldMkLst>
          <pc:docMk/>
          <pc:sldMk cId="2922349590" sldId="256"/>
        </pc:sldMkLst>
        <pc:spChg chg="mod">
          <ac:chgData name="Nguyen Chi Son" userId="606856d02e9d83ac" providerId="LiveId" clId="{6C87C6BF-2A0E-41FE-8AD8-605C65027DD2}" dt="2021-10-30T03:37:36.051" v="100" actId="255"/>
          <ac:spMkLst>
            <pc:docMk/>
            <pc:sldMk cId="2922349590" sldId="256"/>
            <ac:spMk id="136" creationId="{C574B640-0199-463F-87CA-8E3956B46E10}"/>
          </ac:spMkLst>
        </pc:spChg>
      </pc:sldChg>
      <pc:sldChg chg="modSp del mod">
        <pc:chgData name="Nguyen Chi Son" userId="606856d02e9d83ac" providerId="LiveId" clId="{6C87C6BF-2A0E-41FE-8AD8-605C65027DD2}" dt="2021-10-30T03:42:43.671" v="223" actId="47"/>
        <pc:sldMkLst>
          <pc:docMk/>
          <pc:sldMk cId="2812505328" sldId="362"/>
        </pc:sldMkLst>
        <pc:spChg chg="mod">
          <ac:chgData name="Nguyen Chi Son" userId="606856d02e9d83ac" providerId="LiveId" clId="{6C87C6BF-2A0E-41FE-8AD8-605C65027DD2}" dt="2021-10-30T03:37:54.252" v="199" actId="20577"/>
          <ac:spMkLst>
            <pc:docMk/>
            <pc:sldMk cId="2812505328" sldId="362"/>
            <ac:spMk id="2" creationId="{DAF08EC2-5D0D-48D9-855C-A59C0E5ED55B}"/>
          </ac:spMkLst>
        </pc:spChg>
        <pc:spChg chg="mod">
          <ac:chgData name="Nguyen Chi Son" userId="606856d02e9d83ac" providerId="LiveId" clId="{6C87C6BF-2A0E-41FE-8AD8-605C65027DD2}" dt="2021-10-30T03:37:57.638" v="218" actId="1036"/>
          <ac:spMkLst>
            <pc:docMk/>
            <pc:sldMk cId="2812505328" sldId="362"/>
            <ac:spMk id="3" creationId="{8CD51C9F-FCB0-4185-93E6-835FC05E1B10}"/>
          </ac:spMkLst>
        </pc:spChg>
      </pc:sldChg>
      <pc:sldChg chg="delSp del mod">
        <pc:chgData name="Nguyen Chi Son" userId="606856d02e9d83ac" providerId="LiveId" clId="{6C87C6BF-2A0E-41FE-8AD8-605C65027DD2}" dt="2021-10-30T03:46:18.480" v="706" actId="47"/>
        <pc:sldMkLst>
          <pc:docMk/>
          <pc:sldMk cId="3298182474" sldId="547"/>
        </pc:sldMkLst>
        <pc:picChg chg="del">
          <ac:chgData name="Nguyen Chi Son" userId="606856d02e9d83ac" providerId="LiveId" clId="{6C87C6BF-2A0E-41FE-8AD8-605C65027DD2}" dt="2021-10-30T03:38:01.240" v="219" actId="478"/>
          <ac:picMkLst>
            <pc:docMk/>
            <pc:sldMk cId="3298182474" sldId="547"/>
            <ac:picMk id="14" creationId="{E06644B1-37E8-4F9F-8ADB-21D6E82A5F0D}"/>
          </ac:picMkLst>
        </pc:picChg>
        <pc:picChg chg="del">
          <ac:chgData name="Nguyen Chi Son" userId="606856d02e9d83ac" providerId="LiveId" clId="{6C87C6BF-2A0E-41FE-8AD8-605C65027DD2}" dt="2021-10-30T03:38:01.740" v="220" actId="478"/>
          <ac:picMkLst>
            <pc:docMk/>
            <pc:sldMk cId="3298182474" sldId="547"/>
            <ac:picMk id="1026" creationId="{07A327FF-01E8-47BD-8FDF-C4CB28FB2F90}"/>
          </ac:picMkLst>
        </pc:picChg>
        <pc:picChg chg="del">
          <ac:chgData name="Nguyen Chi Son" userId="606856d02e9d83ac" providerId="LiveId" clId="{6C87C6BF-2A0E-41FE-8AD8-605C65027DD2}" dt="2021-10-30T03:38:02.224" v="221" actId="478"/>
          <ac:picMkLst>
            <pc:docMk/>
            <pc:sldMk cId="3298182474" sldId="547"/>
            <ac:picMk id="1030" creationId="{E9213D61-5228-4355-B978-B4656C77655F}"/>
          </ac:picMkLst>
        </pc:picChg>
      </pc:sldChg>
      <pc:sldChg chg="modSp add mod">
        <pc:chgData name="Nguyen Chi Son" userId="606856d02e9d83ac" providerId="LiveId" clId="{6C87C6BF-2A0E-41FE-8AD8-605C65027DD2}" dt="2021-10-30T03:56:23.320" v="2232" actId="20577"/>
        <pc:sldMkLst>
          <pc:docMk/>
          <pc:sldMk cId="3319126272" sldId="622"/>
        </pc:sldMkLst>
        <pc:spChg chg="mod">
          <ac:chgData name="Nguyen Chi Son" userId="606856d02e9d83ac" providerId="LiveId" clId="{6C87C6BF-2A0E-41FE-8AD8-605C65027DD2}" dt="2021-10-30T03:56:16.148" v="2224" actId="20577"/>
          <ac:spMkLst>
            <pc:docMk/>
            <pc:sldMk cId="3319126272" sldId="622"/>
            <ac:spMk id="2" creationId="{DAF08EC2-5D0D-48D9-855C-A59C0E5ED55B}"/>
          </ac:spMkLst>
        </pc:spChg>
        <pc:spChg chg="mod">
          <ac:chgData name="Nguyen Chi Son" userId="606856d02e9d83ac" providerId="LiveId" clId="{6C87C6BF-2A0E-41FE-8AD8-605C65027DD2}" dt="2021-10-30T03:56:23.320" v="2232" actId="20577"/>
          <ac:spMkLst>
            <pc:docMk/>
            <pc:sldMk cId="3319126272" sldId="622"/>
            <ac:spMk id="3" creationId="{8CD51C9F-FCB0-4185-93E6-835FC05E1B10}"/>
          </ac:spMkLst>
        </pc:spChg>
      </pc:sldChg>
      <pc:sldChg chg="modSp add mod">
        <pc:chgData name="Nguyen Chi Son" userId="606856d02e9d83ac" providerId="LiveId" clId="{6C87C6BF-2A0E-41FE-8AD8-605C65027DD2}" dt="2021-10-30T03:45:11.320" v="705" actId="20577"/>
        <pc:sldMkLst>
          <pc:docMk/>
          <pc:sldMk cId="213563098" sldId="623"/>
        </pc:sldMkLst>
        <pc:spChg chg="mod">
          <ac:chgData name="Nguyen Chi Son" userId="606856d02e9d83ac" providerId="LiveId" clId="{6C87C6BF-2A0E-41FE-8AD8-605C65027DD2}" dt="2021-10-30T03:45:11.320" v="705" actId="20577"/>
          <ac:spMkLst>
            <pc:docMk/>
            <pc:sldMk cId="213563098" sldId="623"/>
            <ac:spMk id="2" creationId="{BA8A6260-CA4B-46A9-A06E-C71EE59E6992}"/>
          </ac:spMkLst>
        </pc:spChg>
      </pc:sldChg>
      <pc:sldChg chg="add">
        <pc:chgData name="Nguyen Chi Son" userId="606856d02e9d83ac" providerId="LiveId" clId="{6C87C6BF-2A0E-41FE-8AD8-605C65027DD2}" dt="2021-10-30T03:42:41.437" v="222"/>
        <pc:sldMkLst>
          <pc:docMk/>
          <pc:sldMk cId="1033004166" sldId="675"/>
        </pc:sldMkLst>
      </pc:sldChg>
      <pc:sldChg chg="add">
        <pc:chgData name="Nguyen Chi Son" userId="606856d02e9d83ac" providerId="LiveId" clId="{6C87C6BF-2A0E-41FE-8AD8-605C65027DD2}" dt="2021-10-30T03:42:41.437" v="222"/>
        <pc:sldMkLst>
          <pc:docMk/>
          <pc:sldMk cId="470225863" sldId="691"/>
        </pc:sldMkLst>
      </pc:sldChg>
      <pc:sldChg chg="addSp modSp add mod modAnim">
        <pc:chgData name="Nguyen Chi Son" userId="606856d02e9d83ac" providerId="LiveId" clId="{6C87C6BF-2A0E-41FE-8AD8-605C65027DD2}" dt="2021-11-01T05:24:28.313" v="3870"/>
        <pc:sldMkLst>
          <pc:docMk/>
          <pc:sldMk cId="3964383563" sldId="722"/>
        </pc:sldMkLst>
        <pc:spChg chg="mod">
          <ac:chgData name="Nguyen Chi Son" userId="606856d02e9d83ac" providerId="LiveId" clId="{6C87C6BF-2A0E-41FE-8AD8-605C65027DD2}" dt="2021-11-01T05:21:53.046" v="3826" actId="1036"/>
          <ac:spMkLst>
            <pc:docMk/>
            <pc:sldMk cId="3964383563" sldId="722"/>
            <ac:spMk id="14" creationId="{A530074C-9975-4D4F-AC15-005B11433C74}"/>
          </ac:spMkLst>
        </pc:spChg>
        <pc:spChg chg="mod">
          <ac:chgData name="Nguyen Chi Son" userId="606856d02e9d83ac" providerId="LiveId" clId="{6C87C6BF-2A0E-41FE-8AD8-605C65027DD2}" dt="2021-11-01T05:21:53.046" v="3826" actId="1036"/>
          <ac:spMkLst>
            <pc:docMk/>
            <pc:sldMk cId="3964383563" sldId="722"/>
            <ac:spMk id="15" creationId="{EC5263CE-BE2F-44C4-BD89-2666D2873C33}"/>
          </ac:spMkLst>
        </pc:spChg>
        <pc:spChg chg="mod">
          <ac:chgData name="Nguyen Chi Son" userId="606856d02e9d83ac" providerId="LiveId" clId="{6C87C6BF-2A0E-41FE-8AD8-605C65027DD2}" dt="2021-10-30T03:43:41.539" v="356" actId="20577"/>
          <ac:spMkLst>
            <pc:docMk/>
            <pc:sldMk cId="3964383563" sldId="722"/>
            <ac:spMk id="19" creationId="{9C339D16-68E4-43C4-A62E-D0146138D23B}"/>
          </ac:spMkLst>
        </pc:spChg>
        <pc:picChg chg="add mod">
          <ac:chgData name="Nguyen Chi Son" userId="606856d02e9d83ac" providerId="LiveId" clId="{6C87C6BF-2A0E-41FE-8AD8-605C65027DD2}" dt="2021-11-01T05:21:58.979" v="3829" actId="1076"/>
          <ac:picMkLst>
            <pc:docMk/>
            <pc:sldMk cId="3964383563" sldId="722"/>
            <ac:picMk id="3" creationId="{55FAB2E2-1702-4C13-8FD9-FFB0DA86431D}"/>
          </ac:picMkLst>
        </pc:picChg>
      </pc:sldChg>
      <pc:sldChg chg="del">
        <pc:chgData name="Nguyen Chi Son" userId="606856d02e9d83ac" providerId="LiveId" clId="{6C87C6BF-2A0E-41FE-8AD8-605C65027DD2}" dt="2021-10-30T03:46:24.164" v="707" actId="47"/>
        <pc:sldMkLst>
          <pc:docMk/>
          <pc:sldMk cId="2862655" sldId="735"/>
        </pc:sldMkLst>
      </pc:sldChg>
      <pc:sldChg chg="del">
        <pc:chgData name="Nguyen Chi Son" userId="606856d02e9d83ac" providerId="LiveId" clId="{6C87C6BF-2A0E-41FE-8AD8-605C65027DD2}" dt="2021-10-30T04:36:11.230" v="3776" actId="47"/>
        <pc:sldMkLst>
          <pc:docMk/>
          <pc:sldMk cId="2820191260" sldId="736"/>
        </pc:sldMkLst>
      </pc:sldChg>
      <pc:sldChg chg="del">
        <pc:chgData name="Nguyen Chi Son" userId="606856d02e9d83ac" providerId="LiveId" clId="{6C87C6BF-2A0E-41FE-8AD8-605C65027DD2}" dt="2021-10-30T04:36:11.230" v="3776" actId="47"/>
        <pc:sldMkLst>
          <pc:docMk/>
          <pc:sldMk cId="94835632" sldId="737"/>
        </pc:sldMkLst>
      </pc:sldChg>
      <pc:sldChg chg="del">
        <pc:chgData name="Nguyen Chi Son" userId="606856d02e9d83ac" providerId="LiveId" clId="{6C87C6BF-2A0E-41FE-8AD8-605C65027DD2}" dt="2021-10-30T04:36:11.230" v="3776" actId="47"/>
        <pc:sldMkLst>
          <pc:docMk/>
          <pc:sldMk cId="2955621063" sldId="739"/>
        </pc:sldMkLst>
      </pc:sldChg>
      <pc:sldChg chg="del">
        <pc:chgData name="Nguyen Chi Son" userId="606856d02e9d83ac" providerId="LiveId" clId="{6C87C6BF-2A0E-41FE-8AD8-605C65027DD2}" dt="2021-10-30T04:36:11.230" v="3776" actId="47"/>
        <pc:sldMkLst>
          <pc:docMk/>
          <pc:sldMk cId="1285046139" sldId="740"/>
        </pc:sldMkLst>
      </pc:sldChg>
      <pc:sldChg chg="del">
        <pc:chgData name="Nguyen Chi Son" userId="606856d02e9d83ac" providerId="LiveId" clId="{6C87C6BF-2A0E-41FE-8AD8-605C65027DD2}" dt="2021-10-30T04:36:11.230" v="3776" actId="47"/>
        <pc:sldMkLst>
          <pc:docMk/>
          <pc:sldMk cId="446764494" sldId="741"/>
        </pc:sldMkLst>
      </pc:sldChg>
      <pc:sldChg chg="addSp delSp modSp add mod ord modAnim">
        <pc:chgData name="Nguyen Chi Son" userId="606856d02e9d83ac" providerId="LiveId" clId="{6C87C6BF-2A0E-41FE-8AD8-605C65027DD2}" dt="2021-11-01T05:24:33.680" v="3874"/>
        <pc:sldMkLst>
          <pc:docMk/>
          <pc:sldMk cId="4013739178" sldId="742"/>
        </pc:sldMkLst>
        <pc:spChg chg="mod">
          <ac:chgData name="Nguyen Chi Son" userId="606856d02e9d83ac" providerId="LiveId" clId="{6C87C6BF-2A0E-41FE-8AD8-605C65027DD2}" dt="2021-10-30T03:48:20.243" v="1428" actId="1036"/>
          <ac:spMkLst>
            <pc:docMk/>
            <pc:sldMk cId="4013739178" sldId="742"/>
            <ac:spMk id="14" creationId="{A530074C-9975-4D4F-AC15-005B11433C74}"/>
          </ac:spMkLst>
        </pc:spChg>
        <pc:spChg chg="mod">
          <ac:chgData name="Nguyen Chi Son" userId="606856d02e9d83ac" providerId="LiveId" clId="{6C87C6BF-2A0E-41FE-8AD8-605C65027DD2}" dt="2021-10-30T03:48:20.243" v="1428" actId="1036"/>
          <ac:spMkLst>
            <pc:docMk/>
            <pc:sldMk cId="4013739178" sldId="742"/>
            <ac:spMk id="15" creationId="{EC5263CE-BE2F-44C4-BD89-2666D2873C33}"/>
          </ac:spMkLst>
        </pc:spChg>
        <pc:spChg chg="mod">
          <ac:chgData name="Nguyen Chi Son" userId="606856d02e9d83ac" providerId="LiveId" clId="{6C87C6BF-2A0E-41FE-8AD8-605C65027DD2}" dt="2021-10-30T03:46:59.339" v="969" actId="20577"/>
          <ac:spMkLst>
            <pc:docMk/>
            <pc:sldMk cId="4013739178" sldId="742"/>
            <ac:spMk id="19" creationId="{9C339D16-68E4-43C4-A62E-D0146138D23B}"/>
          </ac:spMkLst>
        </pc:spChg>
        <pc:picChg chg="del">
          <ac:chgData name="Nguyen Chi Son" userId="606856d02e9d83ac" providerId="LiveId" clId="{6C87C6BF-2A0E-41FE-8AD8-605C65027DD2}" dt="2021-10-30T03:46:27.723" v="709" actId="478"/>
          <ac:picMkLst>
            <pc:docMk/>
            <pc:sldMk cId="4013739178" sldId="742"/>
            <ac:picMk id="3" creationId="{55FAB2E2-1702-4C13-8FD9-FFB0DA86431D}"/>
          </ac:picMkLst>
        </pc:picChg>
        <pc:picChg chg="add mod">
          <ac:chgData name="Nguyen Chi Son" userId="606856d02e9d83ac" providerId="LiveId" clId="{6C87C6BF-2A0E-41FE-8AD8-605C65027DD2}" dt="2021-11-01T05:22:07.948" v="3831" actId="1076"/>
          <ac:picMkLst>
            <pc:docMk/>
            <pc:sldMk cId="4013739178" sldId="742"/>
            <ac:picMk id="7" creationId="{6609A9CA-A64D-40EB-9FDB-C3C34C23806A}"/>
          </ac:picMkLst>
        </pc:picChg>
      </pc:sldChg>
      <pc:sldChg chg="addSp delSp modSp add mod modAnim">
        <pc:chgData name="Nguyen Chi Son" userId="606856d02e9d83ac" providerId="LiveId" clId="{6C87C6BF-2A0E-41FE-8AD8-605C65027DD2}" dt="2021-11-01T05:24:47.958" v="3879"/>
        <pc:sldMkLst>
          <pc:docMk/>
          <pc:sldMk cId="309858905" sldId="743"/>
        </pc:sldMkLst>
        <pc:spChg chg="mod">
          <ac:chgData name="Nguyen Chi Son" userId="606856d02e9d83ac" providerId="LiveId" clId="{6C87C6BF-2A0E-41FE-8AD8-605C65027DD2}" dt="2021-10-30T03:53:53.583" v="2141" actId="1035"/>
          <ac:spMkLst>
            <pc:docMk/>
            <pc:sldMk cId="309858905" sldId="743"/>
            <ac:spMk id="14" creationId="{A530074C-9975-4D4F-AC15-005B11433C74}"/>
          </ac:spMkLst>
        </pc:spChg>
        <pc:spChg chg="mod">
          <ac:chgData name="Nguyen Chi Son" userId="606856d02e9d83ac" providerId="LiveId" clId="{6C87C6BF-2A0E-41FE-8AD8-605C65027DD2}" dt="2021-10-30T03:53:53.583" v="2141" actId="1035"/>
          <ac:spMkLst>
            <pc:docMk/>
            <pc:sldMk cId="309858905" sldId="743"/>
            <ac:spMk id="15" creationId="{EC5263CE-BE2F-44C4-BD89-2666D2873C33}"/>
          </ac:spMkLst>
        </pc:spChg>
        <pc:spChg chg="mod">
          <ac:chgData name="Nguyen Chi Son" userId="606856d02e9d83ac" providerId="LiveId" clId="{6C87C6BF-2A0E-41FE-8AD8-605C65027DD2}" dt="2021-10-30T03:50:18.375" v="1793" actId="20577"/>
          <ac:spMkLst>
            <pc:docMk/>
            <pc:sldMk cId="309858905" sldId="743"/>
            <ac:spMk id="19" creationId="{9C339D16-68E4-43C4-A62E-D0146138D23B}"/>
          </ac:spMkLst>
        </pc:spChg>
        <pc:graphicFrameChg chg="add del mod modGraphic">
          <ac:chgData name="Nguyen Chi Son" userId="606856d02e9d83ac" providerId="LiveId" clId="{6C87C6BF-2A0E-41FE-8AD8-605C65027DD2}" dt="2021-10-30T03:54:21.192" v="2144" actId="478"/>
          <ac:graphicFrameMkLst>
            <pc:docMk/>
            <pc:sldMk cId="309858905" sldId="743"/>
            <ac:graphicFrameMk id="6" creationId="{32F22B11-9A34-4006-9D8E-E7A9E183C93E}"/>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8" creationId="{8703949A-44FF-4B9C-80EE-71943A3A14FB}"/>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10" creationId="{DCCF3FE7-0DE2-481B-A767-341ABC9BCBA6}"/>
          </ac:graphicFrameMkLst>
        </pc:graphicFrameChg>
        <pc:picChg chg="add mod">
          <ac:chgData name="Nguyen Chi Son" userId="606856d02e9d83ac" providerId="LiveId" clId="{6C87C6BF-2A0E-41FE-8AD8-605C65027DD2}" dt="2021-10-30T03:55:13.947" v="2149" actId="1076"/>
          <ac:picMkLst>
            <pc:docMk/>
            <pc:sldMk cId="309858905" sldId="743"/>
            <ac:picMk id="3" creationId="{B8827690-30FC-4B9D-AE97-087F78EECA92}"/>
          </ac:picMkLst>
        </pc:picChg>
        <pc:picChg chg="add mod">
          <ac:chgData name="Nguyen Chi Son" userId="606856d02e9d83ac" providerId="LiveId" clId="{6C87C6BF-2A0E-41FE-8AD8-605C65027DD2}" dt="2021-10-30T03:55:13.947" v="2149" actId="1076"/>
          <ac:picMkLst>
            <pc:docMk/>
            <pc:sldMk cId="309858905" sldId="743"/>
            <ac:picMk id="5" creationId="{517E8FCF-FAF1-4541-85E2-DBE9B5F861DE}"/>
          </ac:picMkLst>
        </pc:picChg>
        <pc:picChg chg="del">
          <ac:chgData name="Nguyen Chi Son" userId="606856d02e9d83ac" providerId="LiveId" clId="{6C87C6BF-2A0E-41FE-8AD8-605C65027DD2}" dt="2021-10-30T03:49:38.224" v="1435" actId="478"/>
          <ac:picMkLst>
            <pc:docMk/>
            <pc:sldMk cId="309858905" sldId="743"/>
            <ac:picMk id="7" creationId="{6609A9CA-A64D-40EB-9FDB-C3C34C23806A}"/>
          </ac:picMkLst>
        </pc:picChg>
      </pc:sldChg>
      <pc:sldChg chg="modSp add mod">
        <pc:chgData name="Nguyen Chi Son" userId="606856d02e9d83ac" providerId="LiveId" clId="{6C87C6BF-2A0E-41FE-8AD8-605C65027DD2}" dt="2021-10-30T03:56:39.179" v="2279" actId="20577"/>
        <pc:sldMkLst>
          <pc:docMk/>
          <pc:sldMk cId="4213716247" sldId="744"/>
        </pc:sldMkLst>
        <pc:spChg chg="mod">
          <ac:chgData name="Nguyen Chi Son" userId="606856d02e9d83ac" providerId="LiveId" clId="{6C87C6BF-2A0E-41FE-8AD8-605C65027DD2}" dt="2021-10-30T03:56:39.179" v="2279" actId="20577"/>
          <ac:spMkLst>
            <pc:docMk/>
            <pc:sldMk cId="4213716247" sldId="744"/>
            <ac:spMk id="2" creationId="{DAF08EC2-5D0D-48D9-855C-A59C0E5ED55B}"/>
          </ac:spMkLst>
        </pc:spChg>
        <pc:spChg chg="mod">
          <ac:chgData name="Nguyen Chi Son" userId="606856d02e9d83ac" providerId="LiveId" clId="{6C87C6BF-2A0E-41FE-8AD8-605C65027DD2}" dt="2021-10-30T03:56:33.960" v="2235" actId="20577"/>
          <ac:spMkLst>
            <pc:docMk/>
            <pc:sldMk cId="4213716247" sldId="744"/>
            <ac:spMk id="3" creationId="{8CD51C9F-FCB0-4185-93E6-835FC05E1B10}"/>
          </ac:spMkLst>
        </pc:spChg>
      </pc:sldChg>
      <pc:sldChg chg="addSp delSp modSp add mod">
        <pc:chgData name="Nguyen Chi Son" userId="606856d02e9d83ac" providerId="LiveId" clId="{6C87C6BF-2A0E-41FE-8AD8-605C65027DD2}" dt="2021-11-01T05:25:19.670" v="3887" actId="207"/>
        <pc:sldMkLst>
          <pc:docMk/>
          <pc:sldMk cId="2379730907" sldId="745"/>
        </pc:sldMkLst>
        <pc:spChg chg="mod">
          <ac:chgData name="Nguyen Chi Son" userId="606856d02e9d83ac" providerId="LiveId" clId="{6C87C6BF-2A0E-41FE-8AD8-605C65027DD2}" dt="2021-10-30T04:08:13.559" v="2449" actId="20577"/>
          <ac:spMkLst>
            <pc:docMk/>
            <pc:sldMk cId="2379730907" sldId="745"/>
            <ac:spMk id="2" creationId="{BA8A6260-CA4B-46A9-A06E-C71EE59E6992}"/>
          </ac:spMkLst>
        </pc:spChg>
        <pc:spChg chg="add mod">
          <ac:chgData name="Nguyen Chi Son" userId="606856d02e9d83ac" providerId="LiveId" clId="{6C87C6BF-2A0E-41FE-8AD8-605C65027DD2}" dt="2021-11-01T05:25:16.894" v="3886" actId="207"/>
          <ac:spMkLst>
            <pc:docMk/>
            <pc:sldMk cId="2379730907" sldId="745"/>
            <ac:spMk id="5" creationId="{7ECD27BE-C4AA-4650-B8F5-6B558C0E15D1}"/>
          </ac:spMkLst>
        </pc:spChg>
        <pc:spChg chg="add mod">
          <ac:chgData name="Nguyen Chi Son" userId="606856d02e9d83ac" providerId="LiveId" clId="{6C87C6BF-2A0E-41FE-8AD8-605C65027DD2}" dt="2021-11-01T05:25:19.670" v="3887" actId="207"/>
          <ac:spMkLst>
            <pc:docMk/>
            <pc:sldMk cId="2379730907" sldId="745"/>
            <ac:spMk id="7" creationId="{BA56FDBE-BFF6-4065-B509-D7BA45FDD73A}"/>
          </ac:spMkLst>
        </pc:spChg>
        <pc:picChg chg="del">
          <ac:chgData name="Nguyen Chi Son" userId="606856d02e9d83ac" providerId="LiveId" clId="{6C87C6BF-2A0E-41FE-8AD8-605C65027DD2}" dt="2021-10-30T04:08:15.282" v="2450" actId="478"/>
          <ac:picMkLst>
            <pc:docMk/>
            <pc:sldMk cId="2379730907" sldId="745"/>
            <ac:picMk id="4" creationId="{4CC9391A-E529-47AD-9FC1-2BFB4D078BC2}"/>
          </ac:picMkLst>
        </pc:picChg>
        <pc:picChg chg="del">
          <ac:chgData name="Nguyen Chi Son" userId="606856d02e9d83ac" providerId="LiveId" clId="{6C87C6BF-2A0E-41FE-8AD8-605C65027DD2}" dt="2021-10-30T04:08:15.970" v="2451" actId="478"/>
          <ac:picMkLst>
            <pc:docMk/>
            <pc:sldMk cId="2379730907" sldId="745"/>
            <ac:picMk id="6" creationId="{F5AED2C0-06F4-4871-95CA-26B8E09C9799}"/>
          </ac:picMkLst>
        </pc:picChg>
        <pc:picChg chg="add mod">
          <ac:chgData name="Nguyen Chi Son" userId="606856d02e9d83ac" providerId="LiveId" clId="{6C87C6BF-2A0E-41FE-8AD8-605C65027DD2}" dt="2021-11-01T05:22:30.024" v="3834" actId="1076"/>
          <ac:picMkLst>
            <pc:docMk/>
            <pc:sldMk cId="2379730907" sldId="745"/>
            <ac:picMk id="8" creationId="{80D05FE9-1BBF-49F4-A236-1F73C3A681D0}"/>
          </ac:picMkLst>
        </pc:picChg>
        <pc:picChg chg="add mod">
          <ac:chgData name="Nguyen Chi Son" userId="606856d02e9d83ac" providerId="LiveId" clId="{6C87C6BF-2A0E-41FE-8AD8-605C65027DD2}" dt="2021-11-01T05:22:28.353" v="3833" actId="1076"/>
          <ac:picMkLst>
            <pc:docMk/>
            <pc:sldMk cId="2379730907" sldId="745"/>
            <ac:picMk id="1026" creationId="{875F98AD-4CBE-49F7-A480-F28A64ECC84D}"/>
          </ac:picMkLst>
        </pc:picChg>
      </pc:sldChg>
      <pc:sldChg chg="addSp delSp modSp add mod modAnim">
        <pc:chgData name="Nguyen Chi Son" userId="606856d02e9d83ac" providerId="LiveId" clId="{6C87C6BF-2A0E-41FE-8AD8-605C65027DD2}" dt="2021-11-01T05:25:26.781" v="3889" actId="207"/>
        <pc:sldMkLst>
          <pc:docMk/>
          <pc:sldMk cId="998579383" sldId="746"/>
        </pc:sldMkLst>
        <pc:spChg chg="mod">
          <ac:chgData name="Nguyen Chi Son" userId="606856d02e9d83ac" providerId="LiveId" clId="{6C87C6BF-2A0E-41FE-8AD8-605C65027DD2}" dt="2021-11-01T05:25:24.038" v="3888" actId="207"/>
          <ac:spMkLst>
            <pc:docMk/>
            <pc:sldMk cId="998579383" sldId="746"/>
            <ac:spMk id="5" creationId="{7ECD27BE-C4AA-4650-B8F5-6B558C0E15D1}"/>
          </ac:spMkLst>
        </pc:spChg>
        <pc:spChg chg="mod">
          <ac:chgData name="Nguyen Chi Son" userId="606856d02e9d83ac" providerId="LiveId" clId="{6C87C6BF-2A0E-41FE-8AD8-605C65027DD2}" dt="2021-11-01T05:25:26.781" v="3889" actId="207"/>
          <ac:spMkLst>
            <pc:docMk/>
            <pc:sldMk cId="998579383" sldId="746"/>
            <ac:spMk id="7" creationId="{BA56FDBE-BFF6-4065-B509-D7BA45FDD73A}"/>
          </ac:spMkLst>
        </pc:spChg>
        <pc:picChg chg="del">
          <ac:chgData name="Nguyen Chi Son" userId="606856d02e9d83ac" providerId="LiveId" clId="{6C87C6BF-2A0E-41FE-8AD8-605C65027DD2}" dt="2021-10-30T04:29:52.797" v="2602" actId="478"/>
          <ac:picMkLst>
            <pc:docMk/>
            <pc:sldMk cId="998579383" sldId="746"/>
            <ac:picMk id="8" creationId="{80D05FE9-1BBF-49F4-A236-1F73C3A681D0}"/>
          </ac:picMkLst>
        </pc:picChg>
        <pc:picChg chg="del">
          <ac:chgData name="Nguyen Chi Son" userId="606856d02e9d83ac" providerId="LiveId" clId="{6C87C6BF-2A0E-41FE-8AD8-605C65027DD2}" dt="2021-10-30T04:29:53.454" v="2603" actId="478"/>
          <ac:picMkLst>
            <pc:docMk/>
            <pc:sldMk cId="998579383" sldId="746"/>
            <ac:picMk id="1026" creationId="{875F98AD-4CBE-49F7-A480-F28A64ECC84D}"/>
          </ac:picMkLst>
        </pc:picChg>
        <pc:picChg chg="add mod">
          <ac:chgData name="Nguyen Chi Son" userId="606856d02e9d83ac" providerId="LiveId" clId="{6C87C6BF-2A0E-41FE-8AD8-605C65027DD2}" dt="2021-11-01T05:23:05.086" v="3845" actId="14100"/>
          <ac:picMkLst>
            <pc:docMk/>
            <pc:sldMk cId="998579383" sldId="746"/>
            <ac:picMk id="2050" creationId="{A26AC7B0-2A76-4F72-89E6-149C1924AE49}"/>
          </ac:picMkLst>
        </pc:picChg>
        <pc:picChg chg="add mod">
          <ac:chgData name="Nguyen Chi Son" userId="606856d02e9d83ac" providerId="LiveId" clId="{6C87C6BF-2A0E-41FE-8AD8-605C65027DD2}" dt="2021-11-01T05:23:09.164" v="3846" actId="1076"/>
          <ac:picMkLst>
            <pc:docMk/>
            <pc:sldMk cId="998579383" sldId="746"/>
            <ac:picMk id="2052" creationId="{60A8FC11-2832-48A2-B543-A773337F5C93}"/>
          </ac:picMkLst>
        </pc:picChg>
      </pc:sldChg>
      <pc:sldChg chg="addSp delSp modSp add mod modAnim">
        <pc:chgData name="Nguyen Chi Son" userId="606856d02e9d83ac" providerId="LiveId" clId="{6C87C6BF-2A0E-41FE-8AD8-605C65027DD2}" dt="2021-11-01T05:25:30.711" v="3890" actId="207"/>
        <pc:sldMkLst>
          <pc:docMk/>
          <pc:sldMk cId="3232506973" sldId="747"/>
        </pc:sldMkLst>
        <pc:spChg chg="mod">
          <ac:chgData name="Nguyen Chi Son" userId="606856d02e9d83ac" providerId="LiveId" clId="{6C87C6BF-2A0E-41FE-8AD8-605C65027DD2}" dt="2021-11-01T05:25:30.711" v="3890" actId="207"/>
          <ac:spMkLst>
            <pc:docMk/>
            <pc:sldMk cId="3232506973" sldId="747"/>
            <ac:spMk id="5" creationId="{7ECD27BE-C4AA-4650-B8F5-6B558C0E15D1}"/>
          </ac:spMkLst>
        </pc:spChg>
        <pc:spChg chg="del">
          <ac:chgData name="Nguyen Chi Son" userId="606856d02e9d83ac" providerId="LiveId" clId="{6C87C6BF-2A0E-41FE-8AD8-605C65027DD2}" dt="2021-10-30T04:32:32.058" v="3111" actId="478"/>
          <ac:spMkLst>
            <pc:docMk/>
            <pc:sldMk cId="3232506973" sldId="747"/>
            <ac:spMk id="7" creationId="{BA56FDBE-BFF6-4065-B509-D7BA45FDD73A}"/>
          </ac:spMkLst>
        </pc:spChg>
        <pc:picChg chg="del">
          <ac:chgData name="Nguyen Chi Son" userId="606856d02e9d83ac" providerId="LiveId" clId="{6C87C6BF-2A0E-41FE-8AD8-605C65027DD2}" dt="2021-10-30T04:32:08.450" v="2894" actId="478"/>
          <ac:picMkLst>
            <pc:docMk/>
            <pc:sldMk cId="3232506973" sldId="747"/>
            <ac:picMk id="2050" creationId="{A26AC7B0-2A76-4F72-89E6-149C1924AE49}"/>
          </ac:picMkLst>
        </pc:picChg>
        <pc:picChg chg="del">
          <ac:chgData name="Nguyen Chi Son" userId="606856d02e9d83ac" providerId="LiveId" clId="{6C87C6BF-2A0E-41FE-8AD8-605C65027DD2}" dt="2021-10-30T04:32:08.965" v="2895" actId="478"/>
          <ac:picMkLst>
            <pc:docMk/>
            <pc:sldMk cId="3232506973" sldId="747"/>
            <ac:picMk id="2052" creationId="{60A8FC11-2832-48A2-B543-A773337F5C93}"/>
          </ac:picMkLst>
        </pc:picChg>
        <pc:picChg chg="add mod">
          <ac:chgData name="Nguyen Chi Son" userId="606856d02e9d83ac" providerId="LiveId" clId="{6C87C6BF-2A0E-41FE-8AD8-605C65027DD2}" dt="2021-11-01T05:23:39.200" v="3855" actId="1076"/>
          <ac:picMkLst>
            <pc:docMk/>
            <pc:sldMk cId="3232506973" sldId="747"/>
            <ac:picMk id="3074" creationId="{5BEA7686-1023-45E3-BA0E-376C7BE5A258}"/>
          </ac:picMkLst>
        </pc:picChg>
      </pc:sldChg>
      <pc:sldChg chg="addSp delSp modSp add mod modAnim">
        <pc:chgData name="Nguyen Chi Son" userId="606856d02e9d83ac" providerId="LiveId" clId="{6C87C6BF-2A0E-41FE-8AD8-605C65027DD2}" dt="2021-11-01T05:25:08.806" v="3885"/>
        <pc:sldMkLst>
          <pc:docMk/>
          <pc:sldMk cId="2754773967" sldId="748"/>
        </pc:sldMkLst>
        <pc:spChg chg="mod">
          <ac:chgData name="Nguyen Chi Son" userId="606856d02e9d83ac" providerId="LiveId" clId="{6C87C6BF-2A0E-41FE-8AD8-605C65027DD2}" dt="2021-11-01T05:24:15.848" v="3866" actId="1036"/>
          <ac:spMkLst>
            <pc:docMk/>
            <pc:sldMk cId="2754773967" sldId="748"/>
            <ac:spMk id="14" creationId="{A530074C-9975-4D4F-AC15-005B11433C74}"/>
          </ac:spMkLst>
        </pc:spChg>
        <pc:spChg chg="mod">
          <ac:chgData name="Nguyen Chi Son" userId="606856d02e9d83ac" providerId="LiveId" clId="{6C87C6BF-2A0E-41FE-8AD8-605C65027DD2}" dt="2021-11-01T05:24:15.848" v="3866" actId="1036"/>
          <ac:spMkLst>
            <pc:docMk/>
            <pc:sldMk cId="2754773967" sldId="748"/>
            <ac:spMk id="15" creationId="{EC5263CE-BE2F-44C4-BD89-2666D2873C33}"/>
          </ac:spMkLst>
        </pc:spChg>
        <pc:spChg chg="mod">
          <ac:chgData name="Nguyen Chi Son" userId="606856d02e9d83ac" providerId="LiveId" clId="{6C87C6BF-2A0E-41FE-8AD8-605C65027DD2}" dt="2021-10-30T04:35:24.963" v="3607"/>
          <ac:spMkLst>
            <pc:docMk/>
            <pc:sldMk cId="2754773967" sldId="748"/>
            <ac:spMk id="19" creationId="{9C339D16-68E4-43C4-A62E-D0146138D23B}"/>
          </ac:spMkLst>
        </pc:spChg>
        <pc:graphicFrameChg chg="del">
          <ac:chgData name="Nguyen Chi Son" userId="606856d02e9d83ac" providerId="LiveId" clId="{6C87C6BF-2A0E-41FE-8AD8-605C65027DD2}" dt="2021-10-30T04:36:03.336" v="3775" actId="478"/>
          <ac:graphicFrameMkLst>
            <pc:docMk/>
            <pc:sldMk cId="2754773967" sldId="748"/>
            <ac:graphicFrameMk id="8" creationId="{8703949A-44FF-4B9C-80EE-71943A3A14FB}"/>
          </ac:graphicFrameMkLst>
        </pc:graphicFrameChg>
        <pc:graphicFrameChg chg="del">
          <ac:chgData name="Nguyen Chi Son" userId="606856d02e9d83ac" providerId="LiveId" clId="{6C87C6BF-2A0E-41FE-8AD8-605C65027DD2}" dt="2021-10-30T04:36:03.336" v="3775" actId="478"/>
          <ac:graphicFrameMkLst>
            <pc:docMk/>
            <pc:sldMk cId="2754773967" sldId="748"/>
            <ac:graphicFrameMk id="10" creationId="{DCCF3FE7-0DE2-481B-A767-341ABC9BCBA6}"/>
          </ac:graphicFrameMkLst>
        </pc:graphicFrameChg>
        <pc:picChg chg="del">
          <ac:chgData name="Nguyen Chi Son" userId="606856d02e9d83ac" providerId="LiveId" clId="{6C87C6BF-2A0E-41FE-8AD8-605C65027DD2}" dt="2021-10-30T04:36:03.336" v="3775" actId="478"/>
          <ac:picMkLst>
            <pc:docMk/>
            <pc:sldMk cId="2754773967" sldId="748"/>
            <ac:picMk id="3" creationId="{B8827690-30FC-4B9D-AE97-087F78EECA92}"/>
          </ac:picMkLst>
        </pc:picChg>
        <pc:picChg chg="del">
          <ac:chgData name="Nguyen Chi Son" userId="606856d02e9d83ac" providerId="LiveId" clId="{6C87C6BF-2A0E-41FE-8AD8-605C65027DD2}" dt="2021-10-30T04:36:03.336" v="3775" actId="478"/>
          <ac:picMkLst>
            <pc:docMk/>
            <pc:sldMk cId="2754773967" sldId="748"/>
            <ac:picMk id="5" creationId="{517E8FCF-FAF1-4541-85E2-DBE9B5F861DE}"/>
          </ac:picMkLst>
        </pc:picChg>
        <pc:picChg chg="add mod">
          <ac:chgData name="Nguyen Chi Son" userId="606856d02e9d83ac" providerId="LiveId" clId="{6C87C6BF-2A0E-41FE-8AD8-605C65027DD2}" dt="2021-11-01T05:24:13.072" v="3861" actId="1076"/>
          <ac:picMkLst>
            <pc:docMk/>
            <pc:sldMk cId="2754773967" sldId="748"/>
            <ac:picMk id="4098" creationId="{78A34681-33BC-4117-9AD3-BE5AE36FDBDD}"/>
          </ac:picMkLst>
        </pc:picChg>
      </pc:sldChg>
    </pc:docChg>
  </pc:docChgLst>
  <pc:docChgLst>
    <pc:chgData name="Nguyen Chi Son" userId="606856d02e9d83ac" providerId="LiveId" clId="{71868D9A-B96F-428E-A575-98D8A1773808}"/>
    <pc:docChg chg="undo redo custSel addSld delSld modSld">
      <pc:chgData name="Nguyen Chi Son" userId="606856d02e9d83ac" providerId="LiveId" clId="{71868D9A-B96F-428E-A575-98D8A1773808}" dt="2022-02-28T15:52:27.885" v="10617"/>
      <pc:docMkLst>
        <pc:docMk/>
      </pc:docMkLst>
      <pc:sldChg chg="modSp mod">
        <pc:chgData name="Nguyen Chi Son" userId="606856d02e9d83ac" providerId="LiveId" clId="{71868D9A-B96F-428E-A575-98D8A1773808}" dt="2022-02-28T12:15:05.297" v="111" actId="255"/>
        <pc:sldMkLst>
          <pc:docMk/>
          <pc:sldMk cId="2922349590" sldId="256"/>
        </pc:sldMkLst>
        <pc:spChg chg="mod">
          <ac:chgData name="Nguyen Chi Son" userId="606856d02e9d83ac" providerId="LiveId" clId="{71868D9A-B96F-428E-A575-98D8A1773808}" dt="2022-02-28T12:15:05.297" v="111" actId="255"/>
          <ac:spMkLst>
            <pc:docMk/>
            <pc:sldMk cId="2922349590" sldId="256"/>
            <ac:spMk id="136" creationId="{C574B640-0199-463F-87CA-8E3956B46E10}"/>
          </ac:spMkLst>
        </pc:spChg>
      </pc:sldChg>
      <pc:sldChg chg="modSp mod">
        <pc:chgData name="Nguyen Chi Son" userId="606856d02e9d83ac" providerId="LiveId" clId="{71868D9A-B96F-428E-A575-98D8A1773808}" dt="2022-02-28T12:50:02.310" v="2738" actId="20577"/>
        <pc:sldMkLst>
          <pc:docMk/>
          <pc:sldMk cId="3319126272" sldId="622"/>
        </pc:sldMkLst>
        <pc:spChg chg="mod">
          <ac:chgData name="Nguyen Chi Son" userId="606856d02e9d83ac" providerId="LiveId" clId="{71868D9A-B96F-428E-A575-98D8A1773808}" dt="2022-02-28T12:50:02.310" v="2738" actId="20577"/>
          <ac:spMkLst>
            <pc:docMk/>
            <pc:sldMk cId="3319126272" sldId="622"/>
            <ac:spMk id="2" creationId="{DAF08EC2-5D0D-48D9-855C-A59C0E5ED55B}"/>
          </ac:spMkLst>
        </pc:spChg>
      </pc:sldChg>
      <pc:sldChg chg="modSp mod">
        <pc:chgData name="Nguyen Chi Son" userId="606856d02e9d83ac" providerId="LiveId" clId="{71868D9A-B96F-428E-A575-98D8A1773808}" dt="2022-02-28T12:15:25.859" v="211" actId="20577"/>
        <pc:sldMkLst>
          <pc:docMk/>
          <pc:sldMk cId="1033004166" sldId="675"/>
        </pc:sldMkLst>
        <pc:spChg chg="mod">
          <ac:chgData name="Nguyen Chi Son" userId="606856d02e9d83ac" providerId="LiveId" clId="{71868D9A-B96F-428E-A575-98D8A1773808}" dt="2022-02-28T12:15:25.859" v="211" actId="20577"/>
          <ac:spMkLst>
            <pc:docMk/>
            <pc:sldMk cId="1033004166" sldId="675"/>
            <ac:spMk id="2" creationId="{DAF08EC2-5D0D-48D9-855C-A59C0E5ED55B}"/>
          </ac:spMkLst>
        </pc:spChg>
      </pc:sldChg>
      <pc:sldChg chg="addSp delSp modSp mod">
        <pc:chgData name="Nguyen Chi Son" userId="606856d02e9d83ac" providerId="LiveId" clId="{71868D9A-B96F-428E-A575-98D8A1773808}" dt="2022-02-28T12:35:29.336" v="2602" actId="1076"/>
        <pc:sldMkLst>
          <pc:docMk/>
          <pc:sldMk cId="470225863" sldId="691"/>
        </pc:sldMkLst>
        <pc:spChg chg="mod">
          <ac:chgData name="Nguyen Chi Son" userId="606856d02e9d83ac" providerId="LiveId" clId="{71868D9A-B96F-428E-A575-98D8A1773808}" dt="2022-02-28T12:17:27.401" v="454" actId="20577"/>
          <ac:spMkLst>
            <pc:docMk/>
            <pc:sldMk cId="470225863" sldId="691"/>
            <ac:spMk id="2" creationId="{BA8A6260-CA4B-46A9-A06E-C71EE59E6992}"/>
          </ac:spMkLst>
        </pc:spChg>
        <pc:spChg chg="del">
          <ac:chgData name="Nguyen Chi Son" userId="606856d02e9d83ac" providerId="LiveId" clId="{71868D9A-B96F-428E-A575-98D8A1773808}" dt="2022-02-28T12:15:41.452" v="216" actId="478"/>
          <ac:spMkLst>
            <pc:docMk/>
            <pc:sldMk cId="470225863" sldId="691"/>
            <ac:spMk id="8" creationId="{3CBECDDA-DD7D-40DE-BAEC-AE6A41C5FC24}"/>
          </ac:spMkLst>
        </pc:spChg>
        <pc:spChg chg="del">
          <ac:chgData name="Nguyen Chi Son" userId="606856d02e9d83ac" providerId="LiveId" clId="{71868D9A-B96F-428E-A575-98D8A1773808}" dt="2022-02-28T12:15:40.296" v="215" actId="478"/>
          <ac:spMkLst>
            <pc:docMk/>
            <pc:sldMk cId="470225863" sldId="691"/>
            <ac:spMk id="9" creationId="{8826F070-D5B0-4ECB-9256-68CEFEA84977}"/>
          </ac:spMkLst>
        </pc:spChg>
        <pc:spChg chg="mod">
          <ac:chgData name="Nguyen Chi Son" userId="606856d02e9d83ac" providerId="LiveId" clId="{71868D9A-B96F-428E-A575-98D8A1773808}" dt="2022-02-28T12:35:29.336" v="2602" actId="1076"/>
          <ac:spMkLst>
            <pc:docMk/>
            <pc:sldMk cId="470225863" sldId="691"/>
            <ac:spMk id="11" creationId="{72086FFA-A4E4-43D5-877C-B63DBE3E10B8}"/>
          </ac:spMkLst>
        </pc:spChg>
        <pc:spChg chg="add del mod">
          <ac:chgData name="Nguyen Chi Son" userId="606856d02e9d83ac" providerId="LiveId" clId="{71868D9A-B96F-428E-A575-98D8A1773808}" dt="2022-02-28T12:21:11.081" v="649" actId="478"/>
          <ac:spMkLst>
            <pc:docMk/>
            <pc:sldMk cId="470225863" sldId="691"/>
            <ac:spMk id="15" creationId="{B9578E8C-5137-4A5D-B82C-0561A0391FE8}"/>
          </ac:spMkLst>
        </pc:spChg>
        <pc:picChg chg="del">
          <ac:chgData name="Nguyen Chi Son" userId="606856d02e9d83ac" providerId="LiveId" clId="{71868D9A-B96F-428E-A575-98D8A1773808}" dt="2022-02-28T12:15:38.780" v="213" actId="478"/>
          <ac:picMkLst>
            <pc:docMk/>
            <pc:sldMk cId="470225863" sldId="691"/>
            <ac:picMk id="4" creationId="{7EB7A1DA-ADC3-4D55-ACE6-EB1AB9694667}"/>
          </ac:picMkLst>
        </pc:picChg>
        <pc:picChg chg="add del mod">
          <ac:chgData name="Nguyen Chi Son" userId="606856d02e9d83ac" providerId="LiveId" clId="{71868D9A-B96F-428E-A575-98D8A1773808}" dt="2022-02-28T12:18:23.868" v="460" actId="478"/>
          <ac:picMkLst>
            <pc:docMk/>
            <pc:sldMk cId="470225863" sldId="691"/>
            <ac:picMk id="5" creationId="{A73421DF-F0B6-4859-BC84-DED4B876C19B}"/>
          </ac:picMkLst>
        </pc:picChg>
        <pc:picChg chg="del">
          <ac:chgData name="Nguyen Chi Son" userId="606856d02e9d83ac" providerId="LiveId" clId="{71868D9A-B96F-428E-A575-98D8A1773808}" dt="2022-02-28T12:15:39.233" v="214" actId="478"/>
          <ac:picMkLst>
            <pc:docMk/>
            <pc:sldMk cId="470225863" sldId="691"/>
            <ac:picMk id="7" creationId="{B69685B3-442D-4C2C-BC47-BBA225FAF066}"/>
          </ac:picMkLst>
        </pc:picChg>
        <pc:picChg chg="add mod">
          <ac:chgData name="Nguyen Chi Son" userId="606856d02e9d83ac" providerId="LiveId" clId="{71868D9A-B96F-428E-A575-98D8A1773808}" dt="2022-02-28T12:35:22.839" v="2600" actId="1076"/>
          <ac:picMkLst>
            <pc:docMk/>
            <pc:sldMk cId="470225863" sldId="691"/>
            <ac:picMk id="10" creationId="{6460EEBE-9CB4-4540-AB97-AE7CD11815FD}"/>
          </ac:picMkLst>
        </pc:picChg>
        <pc:picChg chg="del">
          <ac:chgData name="Nguyen Chi Son" userId="606856d02e9d83ac" providerId="LiveId" clId="{71868D9A-B96F-428E-A575-98D8A1773808}" dt="2022-02-28T12:15:38.327" v="212" actId="478"/>
          <ac:picMkLst>
            <pc:docMk/>
            <pc:sldMk cId="470225863" sldId="691"/>
            <ac:picMk id="13" creationId="{6E7A1011-0E67-4AA3-B8A1-FBA342BAEBED}"/>
          </ac:picMkLst>
        </pc:picChg>
        <pc:picChg chg="add del mod">
          <ac:chgData name="Nguyen Chi Son" userId="606856d02e9d83ac" providerId="LiveId" clId="{71868D9A-B96F-428E-A575-98D8A1773808}" dt="2022-02-28T12:21:11.081" v="649" actId="478"/>
          <ac:picMkLst>
            <pc:docMk/>
            <pc:sldMk cId="470225863" sldId="691"/>
            <ac:picMk id="14" creationId="{AFD28A0E-FC58-4349-8C3F-FD92725B469E}"/>
          </ac:picMkLst>
        </pc:picChg>
      </pc:sldChg>
      <pc:sldChg chg="delSp modSp mod modAnim">
        <pc:chgData name="Nguyen Chi Son" userId="606856d02e9d83ac" providerId="LiveId" clId="{71868D9A-B96F-428E-A575-98D8A1773808}" dt="2022-02-28T15:45:16.473" v="10511"/>
        <pc:sldMkLst>
          <pc:docMk/>
          <pc:sldMk cId="3964383563" sldId="722"/>
        </pc:sldMkLst>
        <pc:spChg chg="del">
          <ac:chgData name="Nguyen Chi Son" userId="606856d02e9d83ac" providerId="LiveId" clId="{71868D9A-B96F-428E-A575-98D8A1773808}" dt="2022-02-28T12:24:20.262" v="1276" actId="478"/>
          <ac:spMkLst>
            <pc:docMk/>
            <pc:sldMk cId="3964383563" sldId="722"/>
            <ac:spMk id="8" creationId="{E86F1C73-114E-4535-882A-4E6BDD248A96}"/>
          </ac:spMkLst>
        </pc:spChg>
        <pc:spChg chg="del">
          <ac:chgData name="Nguyen Chi Son" userId="606856d02e9d83ac" providerId="LiveId" clId="{71868D9A-B96F-428E-A575-98D8A1773808}" dt="2022-02-28T12:24:20.262" v="1276" actId="478"/>
          <ac:spMkLst>
            <pc:docMk/>
            <pc:sldMk cId="3964383563" sldId="722"/>
            <ac:spMk id="11" creationId="{2DABA96D-F810-408D-BF47-00AB309AACE6}"/>
          </ac:spMkLst>
        </pc:spChg>
        <pc:spChg chg="del">
          <ac:chgData name="Nguyen Chi Son" userId="606856d02e9d83ac" providerId="LiveId" clId="{71868D9A-B96F-428E-A575-98D8A1773808}" dt="2022-02-28T12:24:20.262" v="1276" actId="478"/>
          <ac:spMkLst>
            <pc:docMk/>
            <pc:sldMk cId="3964383563" sldId="722"/>
            <ac:spMk id="12" creationId="{2B7E9FC3-2682-4544-A879-4409F8B8BA41}"/>
          </ac:spMkLst>
        </pc:spChg>
        <pc:spChg chg="mod">
          <ac:chgData name="Nguyen Chi Son" userId="606856d02e9d83ac" providerId="LiveId" clId="{71868D9A-B96F-428E-A575-98D8A1773808}" dt="2022-02-28T12:33:05.235" v="2103" actId="1035"/>
          <ac:spMkLst>
            <pc:docMk/>
            <pc:sldMk cId="3964383563" sldId="722"/>
            <ac:spMk id="14" creationId="{A530074C-9975-4D4F-AC15-005B11433C74}"/>
          </ac:spMkLst>
        </pc:spChg>
        <pc:spChg chg="mod">
          <ac:chgData name="Nguyen Chi Son" userId="606856d02e9d83ac" providerId="LiveId" clId="{71868D9A-B96F-428E-A575-98D8A1773808}" dt="2022-02-28T12:33:05.235" v="2103" actId="1035"/>
          <ac:spMkLst>
            <pc:docMk/>
            <pc:sldMk cId="3964383563" sldId="722"/>
            <ac:spMk id="15" creationId="{EC5263CE-BE2F-44C4-BD89-2666D2873C33}"/>
          </ac:spMkLst>
        </pc:spChg>
        <pc:spChg chg="mod">
          <ac:chgData name="Nguyen Chi Son" userId="606856d02e9d83ac" providerId="LiveId" clId="{71868D9A-B96F-428E-A575-98D8A1773808}" dt="2022-02-28T12:29:34.238" v="1733" actId="20577"/>
          <ac:spMkLst>
            <pc:docMk/>
            <pc:sldMk cId="3964383563" sldId="722"/>
            <ac:spMk id="19" creationId="{9C339D16-68E4-43C4-A62E-D0146138D23B}"/>
          </ac:spMkLst>
        </pc:spChg>
        <pc:picChg chg="del">
          <ac:chgData name="Nguyen Chi Son" userId="606856d02e9d83ac" providerId="LiveId" clId="{71868D9A-B96F-428E-A575-98D8A1773808}" dt="2022-02-28T12:24:20.262" v="1276" actId="478"/>
          <ac:picMkLst>
            <pc:docMk/>
            <pc:sldMk cId="3964383563" sldId="722"/>
            <ac:picMk id="10" creationId="{7667FC2E-E650-4B39-937E-0463DA4243DD}"/>
          </ac:picMkLst>
        </pc:picChg>
      </pc:sldChg>
      <pc:sldChg chg="addSp delSp modSp mod modAnim">
        <pc:chgData name="Nguyen Chi Son" userId="606856d02e9d83ac" providerId="LiveId" clId="{71868D9A-B96F-428E-A575-98D8A1773808}" dt="2022-02-28T15:45:58.488" v="10522"/>
        <pc:sldMkLst>
          <pc:docMk/>
          <pc:sldMk cId="3267194069" sldId="747"/>
        </pc:sldMkLst>
        <pc:spChg chg="mod">
          <ac:chgData name="Nguyen Chi Son" userId="606856d02e9d83ac" providerId="LiveId" clId="{71868D9A-B96F-428E-A575-98D8A1773808}" dt="2022-02-28T12:57:01.880" v="3233" actId="20577"/>
          <ac:spMkLst>
            <pc:docMk/>
            <pc:sldMk cId="3267194069" sldId="747"/>
            <ac:spMk id="2" creationId="{BA8A6260-CA4B-46A9-A06E-C71EE59E6992}"/>
          </ac:spMkLst>
        </pc:spChg>
        <pc:spChg chg="add mod">
          <ac:chgData name="Nguyen Chi Son" userId="606856d02e9d83ac" providerId="LiveId" clId="{71868D9A-B96F-428E-A575-98D8A1773808}" dt="2022-02-28T12:57:54.099" v="3245" actId="1076"/>
          <ac:spMkLst>
            <pc:docMk/>
            <pc:sldMk cId="3267194069" sldId="747"/>
            <ac:spMk id="6" creationId="{88401D78-E8E5-4B33-952F-54CD58F78924}"/>
          </ac:spMkLst>
        </pc:spChg>
        <pc:graphicFrameChg chg="add mod">
          <ac:chgData name="Nguyen Chi Son" userId="606856d02e9d83ac" providerId="LiveId" clId="{71868D9A-B96F-428E-A575-98D8A1773808}" dt="2022-02-28T12:57:44.890" v="3244" actId="1035"/>
          <ac:graphicFrameMkLst>
            <pc:docMk/>
            <pc:sldMk cId="3267194069" sldId="747"/>
            <ac:graphicFrameMk id="7" creationId="{30144405-8259-4B39-A352-80FFBCC3E6B8}"/>
          </ac:graphicFrameMkLst>
        </pc:graphicFrameChg>
        <pc:picChg chg="del">
          <ac:chgData name="Nguyen Chi Son" userId="606856d02e9d83ac" providerId="LiveId" clId="{71868D9A-B96F-428E-A575-98D8A1773808}" dt="2022-02-28T12:50:04.548" v="2739" actId="478"/>
          <ac:picMkLst>
            <pc:docMk/>
            <pc:sldMk cId="3267194069" sldId="747"/>
            <ac:picMk id="4" creationId="{3CBDA1E3-644F-4AE2-87DE-4AD95E99ADB2}"/>
          </ac:picMkLst>
        </pc:picChg>
        <pc:picChg chg="add mod">
          <ac:chgData name="Nguyen Chi Son" userId="606856d02e9d83ac" providerId="LiveId" clId="{71868D9A-B96F-428E-A575-98D8A1773808}" dt="2022-02-28T12:58:18.839" v="3247" actId="1076"/>
          <ac:picMkLst>
            <pc:docMk/>
            <pc:sldMk cId="3267194069" sldId="747"/>
            <ac:picMk id="5" creationId="{6125E139-855A-4BA0-AD2B-A79823DD9B69}"/>
          </ac:picMkLst>
        </pc:picChg>
        <pc:cxnChg chg="add mod">
          <ac:chgData name="Nguyen Chi Son" userId="606856d02e9d83ac" providerId="LiveId" clId="{71868D9A-B96F-428E-A575-98D8A1773808}" dt="2022-02-28T12:58:58.107" v="3266" actId="1037"/>
          <ac:cxnSpMkLst>
            <pc:docMk/>
            <pc:sldMk cId="3267194069" sldId="747"/>
            <ac:cxnSpMk id="8" creationId="{A9572AD9-C560-44DE-8105-0849444B1D89}"/>
          </ac:cxnSpMkLst>
        </pc:cxnChg>
        <pc:cxnChg chg="add mod">
          <ac:chgData name="Nguyen Chi Son" userId="606856d02e9d83ac" providerId="LiveId" clId="{71868D9A-B96F-428E-A575-98D8A1773808}" dt="2022-02-28T12:59:12.231" v="3278" actId="1035"/>
          <ac:cxnSpMkLst>
            <pc:docMk/>
            <pc:sldMk cId="3267194069" sldId="747"/>
            <ac:cxnSpMk id="11" creationId="{9EF2F207-718D-472D-A591-3EAFCF068488}"/>
          </ac:cxnSpMkLst>
        </pc:cxnChg>
        <pc:cxnChg chg="add mod">
          <ac:chgData name="Nguyen Chi Son" userId="606856d02e9d83ac" providerId="LiveId" clId="{71868D9A-B96F-428E-A575-98D8A1773808}" dt="2022-02-28T12:59:27.522" v="3279" actId="571"/>
          <ac:cxnSpMkLst>
            <pc:docMk/>
            <pc:sldMk cId="3267194069" sldId="747"/>
            <ac:cxnSpMk id="15" creationId="{C68A5BEC-7557-45E3-8FEE-F61AD751AC76}"/>
          </ac:cxnSpMkLst>
        </pc:cxnChg>
      </pc:sldChg>
      <pc:sldChg chg="del">
        <pc:chgData name="Nguyen Chi Son" userId="606856d02e9d83ac" providerId="LiveId" clId="{71868D9A-B96F-428E-A575-98D8A1773808}" dt="2022-02-28T12:24:15.309" v="1275" actId="47"/>
        <pc:sldMkLst>
          <pc:docMk/>
          <pc:sldMk cId="1335251601" sldId="749"/>
        </pc:sldMkLst>
      </pc:sldChg>
      <pc:sldChg chg="modSp mod">
        <pc:chgData name="Nguyen Chi Son" userId="606856d02e9d83ac" providerId="LiveId" clId="{71868D9A-B96F-428E-A575-98D8A1773808}" dt="2022-02-28T13:02:47.082" v="3791" actId="20577"/>
        <pc:sldMkLst>
          <pc:docMk/>
          <pc:sldMk cId="3650864165" sldId="750"/>
        </pc:sldMkLst>
        <pc:spChg chg="mod">
          <ac:chgData name="Nguyen Chi Son" userId="606856d02e9d83ac" providerId="LiveId" clId="{71868D9A-B96F-428E-A575-98D8A1773808}" dt="2022-02-28T13:02:47.082" v="3791" actId="20577"/>
          <ac:spMkLst>
            <pc:docMk/>
            <pc:sldMk cId="3650864165" sldId="750"/>
            <ac:spMk id="2" creationId="{DAF08EC2-5D0D-48D9-855C-A59C0E5ED55B}"/>
          </ac:spMkLst>
        </pc:spChg>
      </pc:sldChg>
      <pc:sldChg chg="addSp delSp modSp mod">
        <pc:chgData name="Nguyen Chi Son" userId="606856d02e9d83ac" providerId="LiveId" clId="{71868D9A-B96F-428E-A575-98D8A1773808}" dt="2022-02-28T13:47:53.740" v="4323" actId="14100"/>
        <pc:sldMkLst>
          <pc:docMk/>
          <pc:sldMk cId="3436966872" sldId="751"/>
        </pc:sldMkLst>
        <pc:spChg chg="mod">
          <ac:chgData name="Nguyen Chi Son" userId="606856d02e9d83ac" providerId="LiveId" clId="{71868D9A-B96F-428E-A575-98D8A1773808}" dt="2022-02-28T13:03:50.747" v="3816" actId="20577"/>
          <ac:spMkLst>
            <pc:docMk/>
            <pc:sldMk cId="3436966872" sldId="751"/>
            <ac:spMk id="2" creationId="{BA8A6260-CA4B-46A9-A06E-C71EE59E6992}"/>
          </ac:spMkLst>
        </pc:spChg>
        <pc:spChg chg="mod">
          <ac:chgData name="Nguyen Chi Son" userId="606856d02e9d83ac" providerId="LiveId" clId="{71868D9A-B96F-428E-A575-98D8A1773808}" dt="2022-02-28T13:47:53.740" v="4323" actId="14100"/>
          <ac:spMkLst>
            <pc:docMk/>
            <pc:sldMk cId="3436966872" sldId="751"/>
            <ac:spMk id="5" creationId="{5FCB6675-D220-43C6-AA0B-F5516442E11D}"/>
          </ac:spMkLst>
        </pc:spChg>
        <pc:picChg chg="add mod modCrop">
          <ac:chgData name="Nguyen Chi Son" userId="606856d02e9d83ac" providerId="LiveId" clId="{71868D9A-B96F-428E-A575-98D8A1773808}" dt="2022-02-28T13:47:31.086" v="4306" actId="1076"/>
          <ac:picMkLst>
            <pc:docMk/>
            <pc:sldMk cId="3436966872" sldId="751"/>
            <ac:picMk id="4" creationId="{0151BF90-08BD-4CC0-A842-7CA08B416050}"/>
          </ac:picMkLst>
        </pc:picChg>
        <pc:picChg chg="del">
          <ac:chgData name="Nguyen Chi Son" userId="606856d02e9d83ac" providerId="LiveId" clId="{71868D9A-B96F-428E-A575-98D8A1773808}" dt="2022-02-28T13:02:50.459" v="3792" actId="478"/>
          <ac:picMkLst>
            <pc:docMk/>
            <pc:sldMk cId="3436966872" sldId="751"/>
            <ac:picMk id="6" creationId="{D0BDBCB4-707C-43CE-931D-64180D957F7B}"/>
          </ac:picMkLst>
        </pc:picChg>
        <pc:picChg chg="del">
          <ac:chgData name="Nguyen Chi Son" userId="606856d02e9d83ac" providerId="LiveId" clId="{71868D9A-B96F-428E-A575-98D8A1773808}" dt="2022-02-28T13:02:50.850" v="3793" actId="478"/>
          <ac:picMkLst>
            <pc:docMk/>
            <pc:sldMk cId="3436966872" sldId="751"/>
            <ac:picMk id="3074" creationId="{A1C279AF-79C4-4051-B123-E9D2732A0C21}"/>
          </ac:picMkLst>
        </pc:picChg>
      </pc:sldChg>
      <pc:sldChg chg="del">
        <pc:chgData name="Nguyen Chi Son" userId="606856d02e9d83ac" providerId="LiveId" clId="{71868D9A-B96F-428E-A575-98D8A1773808}" dt="2022-02-28T14:02:32.892" v="6100" actId="47"/>
        <pc:sldMkLst>
          <pc:docMk/>
          <pc:sldMk cId="2207813376" sldId="752"/>
        </pc:sldMkLst>
      </pc:sldChg>
      <pc:sldChg chg="del">
        <pc:chgData name="Nguyen Chi Son" userId="606856d02e9d83ac" providerId="LiveId" clId="{71868D9A-B96F-428E-A575-98D8A1773808}" dt="2022-02-28T13:49:30.441" v="4324" actId="47"/>
        <pc:sldMkLst>
          <pc:docMk/>
          <pc:sldMk cId="1058621928" sldId="753"/>
        </pc:sldMkLst>
      </pc:sldChg>
      <pc:sldChg chg="modSp del">
        <pc:chgData name="Nguyen Chi Son" userId="606856d02e9d83ac" providerId="LiveId" clId="{71868D9A-B96F-428E-A575-98D8A1773808}" dt="2022-02-28T13:50:14.229" v="4500" actId="47"/>
        <pc:sldMkLst>
          <pc:docMk/>
          <pc:sldMk cId="709018180" sldId="754"/>
        </pc:sldMkLst>
        <pc:spChg chg="mod">
          <ac:chgData name="Nguyen Chi Son" userId="606856d02e9d83ac" providerId="LiveId" clId="{71868D9A-B96F-428E-A575-98D8A1773808}" dt="2022-02-28T13:50:06.405" v="4498" actId="20577"/>
          <ac:spMkLst>
            <pc:docMk/>
            <pc:sldMk cId="709018180" sldId="754"/>
            <ac:spMk id="19" creationId="{9C339D16-68E4-43C4-A62E-D0146138D23B}"/>
          </ac:spMkLst>
        </pc:spChg>
      </pc:sldChg>
      <pc:sldChg chg="del">
        <pc:chgData name="Nguyen Chi Son" userId="606856d02e9d83ac" providerId="LiveId" clId="{71868D9A-B96F-428E-A575-98D8A1773808}" dt="2022-02-28T14:02:32.892" v="6100" actId="47"/>
        <pc:sldMkLst>
          <pc:docMk/>
          <pc:sldMk cId="2854865858" sldId="755"/>
        </pc:sldMkLst>
      </pc:sldChg>
      <pc:sldChg chg="del">
        <pc:chgData name="Nguyen Chi Son" userId="606856d02e9d83ac" providerId="LiveId" clId="{71868D9A-B96F-428E-A575-98D8A1773808}" dt="2022-02-28T14:02:32.892" v="6100" actId="47"/>
        <pc:sldMkLst>
          <pc:docMk/>
          <pc:sldMk cId="3015010201" sldId="756"/>
        </pc:sldMkLst>
      </pc:sldChg>
      <pc:sldChg chg="del">
        <pc:chgData name="Nguyen Chi Son" userId="606856d02e9d83ac" providerId="LiveId" clId="{71868D9A-B96F-428E-A575-98D8A1773808}" dt="2022-02-28T14:02:32.892" v="6100" actId="47"/>
        <pc:sldMkLst>
          <pc:docMk/>
          <pc:sldMk cId="4140275113" sldId="757"/>
        </pc:sldMkLst>
      </pc:sldChg>
      <pc:sldChg chg="del">
        <pc:chgData name="Nguyen Chi Son" userId="606856d02e9d83ac" providerId="LiveId" clId="{71868D9A-B96F-428E-A575-98D8A1773808}" dt="2022-02-28T14:02:32.892" v="6100" actId="47"/>
        <pc:sldMkLst>
          <pc:docMk/>
          <pc:sldMk cId="3136042662" sldId="758"/>
        </pc:sldMkLst>
      </pc:sldChg>
      <pc:sldChg chg="del">
        <pc:chgData name="Nguyen Chi Son" userId="606856d02e9d83ac" providerId="LiveId" clId="{71868D9A-B96F-428E-A575-98D8A1773808}" dt="2022-02-28T14:02:32.892" v="6100" actId="47"/>
        <pc:sldMkLst>
          <pc:docMk/>
          <pc:sldMk cId="1870878217" sldId="759"/>
        </pc:sldMkLst>
      </pc:sldChg>
      <pc:sldChg chg="modSp mod">
        <pc:chgData name="Nguyen Chi Son" userId="606856d02e9d83ac" providerId="LiveId" clId="{71868D9A-B96F-428E-A575-98D8A1773808}" dt="2022-02-28T14:02:38.686" v="6158" actId="20577"/>
        <pc:sldMkLst>
          <pc:docMk/>
          <pc:sldMk cId="3920108429" sldId="760"/>
        </pc:sldMkLst>
        <pc:spChg chg="mod">
          <ac:chgData name="Nguyen Chi Son" userId="606856d02e9d83ac" providerId="LiveId" clId="{71868D9A-B96F-428E-A575-98D8A1773808}" dt="2022-02-28T14:02:38.686" v="6158" actId="20577"/>
          <ac:spMkLst>
            <pc:docMk/>
            <pc:sldMk cId="3920108429" sldId="760"/>
            <ac:spMk id="2" creationId="{DAF08EC2-5D0D-48D9-855C-A59C0E5ED55B}"/>
          </ac:spMkLst>
        </pc:spChg>
      </pc:sldChg>
      <pc:sldChg chg="addSp delSp modSp mod delAnim modAnim">
        <pc:chgData name="Nguyen Chi Son" userId="606856d02e9d83ac" providerId="LiveId" clId="{71868D9A-B96F-428E-A575-98D8A1773808}" dt="2022-02-28T15:47:01.939" v="10548" actId="1076"/>
        <pc:sldMkLst>
          <pc:docMk/>
          <pc:sldMk cId="2383046546" sldId="761"/>
        </pc:sldMkLst>
        <pc:spChg chg="mod">
          <ac:chgData name="Nguyen Chi Son" userId="606856d02e9d83ac" providerId="LiveId" clId="{71868D9A-B96F-428E-A575-98D8A1773808}" dt="2022-02-28T14:03:22.899" v="6329" actId="20577"/>
          <ac:spMkLst>
            <pc:docMk/>
            <pc:sldMk cId="2383046546" sldId="761"/>
            <ac:spMk id="2" creationId="{BA8A6260-CA4B-46A9-A06E-C71EE59E6992}"/>
          </ac:spMkLst>
        </pc:spChg>
        <pc:spChg chg="mod">
          <ac:chgData name="Nguyen Chi Son" userId="606856d02e9d83ac" providerId="LiveId" clId="{71868D9A-B96F-428E-A575-98D8A1773808}" dt="2022-02-28T14:20:58.710" v="6497" actId="1076"/>
          <ac:spMkLst>
            <pc:docMk/>
            <pc:sldMk cId="2383046546" sldId="761"/>
            <ac:spMk id="7" creationId="{29173375-2B80-44C2-B311-A0CEA888BCFE}"/>
          </ac:spMkLst>
        </pc:spChg>
        <pc:spChg chg="add mod">
          <ac:chgData name="Nguyen Chi Son" userId="606856d02e9d83ac" providerId="LiveId" clId="{71868D9A-B96F-428E-A575-98D8A1773808}" dt="2022-02-28T14:21:27.928" v="6528" actId="1076"/>
          <ac:spMkLst>
            <pc:docMk/>
            <pc:sldMk cId="2383046546" sldId="761"/>
            <ac:spMk id="32" creationId="{E2D9150E-FABA-40EC-BC1A-676203E427EA}"/>
          </ac:spMkLst>
        </pc:spChg>
        <pc:spChg chg="add del mod">
          <ac:chgData name="Nguyen Chi Son" userId="606856d02e9d83ac" providerId="LiveId" clId="{71868D9A-B96F-428E-A575-98D8A1773808}" dt="2022-02-28T14:21:37.818" v="6531" actId="478"/>
          <ac:spMkLst>
            <pc:docMk/>
            <pc:sldMk cId="2383046546" sldId="761"/>
            <ac:spMk id="33" creationId="{2182E8CD-8F5D-4D32-A7F7-DB0A2ADF0DB4}"/>
          </ac:spMkLst>
        </pc:spChg>
        <pc:spChg chg="add mod">
          <ac:chgData name="Nguyen Chi Son" userId="606856d02e9d83ac" providerId="LiveId" clId="{71868D9A-B96F-428E-A575-98D8A1773808}" dt="2022-02-28T14:41:35.679" v="7465" actId="1076"/>
          <ac:spMkLst>
            <pc:docMk/>
            <pc:sldMk cId="2383046546" sldId="761"/>
            <ac:spMk id="35" creationId="{D5E0FFE8-2929-4B3D-A81D-C9CBC30FDC35}"/>
          </ac:spMkLst>
        </pc:spChg>
        <pc:spChg chg="add mod">
          <ac:chgData name="Nguyen Chi Son" userId="606856d02e9d83ac" providerId="LiveId" clId="{71868D9A-B96F-428E-A575-98D8A1773808}" dt="2022-02-28T14:41:39.210" v="7466" actId="1076"/>
          <ac:spMkLst>
            <pc:docMk/>
            <pc:sldMk cId="2383046546" sldId="761"/>
            <ac:spMk id="36" creationId="{F8E89F25-3C80-42AB-B129-D4076AE9D9A1}"/>
          </ac:spMkLst>
        </pc:spChg>
        <pc:spChg chg="add mod">
          <ac:chgData name="Nguyen Chi Son" userId="606856d02e9d83ac" providerId="LiveId" clId="{71868D9A-B96F-428E-A575-98D8A1773808}" dt="2022-02-28T15:46:57.361" v="10546" actId="1036"/>
          <ac:spMkLst>
            <pc:docMk/>
            <pc:sldMk cId="2383046546" sldId="761"/>
            <ac:spMk id="37" creationId="{B46EFD11-8D6E-42A3-86FB-7C6138C81450}"/>
          </ac:spMkLst>
        </pc:spChg>
        <pc:graphicFrameChg chg="add mod">
          <ac:chgData name="Nguyen Chi Son" userId="606856d02e9d83ac" providerId="LiveId" clId="{71868D9A-B96F-428E-A575-98D8A1773808}" dt="2022-02-28T14:20:43.586" v="6476" actId="1076"/>
          <ac:graphicFrameMkLst>
            <pc:docMk/>
            <pc:sldMk cId="2383046546" sldId="761"/>
            <ac:graphicFrameMk id="11" creationId="{29B1A0EA-0737-4E3D-8BD4-682A88A1B0F2}"/>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2" creationId="{82E86795-DC76-49CF-8B99-4E347E0C5C11}"/>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3" creationId="{BD9E950E-ED3A-4915-A7E7-FA6E6602B361}"/>
          </ac:graphicFrameMkLst>
        </pc:graphicFrameChg>
        <pc:graphicFrameChg chg="add del mod">
          <ac:chgData name="Nguyen Chi Son" userId="606856d02e9d83ac" providerId="LiveId" clId="{71868D9A-B96F-428E-A575-98D8A1773808}" dt="2022-02-28T14:19:07.667" v="6422" actId="478"/>
          <ac:graphicFrameMkLst>
            <pc:docMk/>
            <pc:sldMk cId="2383046546" sldId="761"/>
            <ac:graphicFrameMk id="17" creationId="{0C5E325A-1257-42DC-BC7D-B19399464572}"/>
          </ac:graphicFrameMkLst>
        </pc:graphicFrameChg>
        <pc:graphicFrameChg chg="add del mod">
          <ac:chgData name="Nguyen Chi Son" userId="606856d02e9d83ac" providerId="LiveId" clId="{71868D9A-B96F-428E-A575-98D8A1773808}" dt="2022-02-28T14:19:05.652" v="6421" actId="478"/>
          <ac:graphicFrameMkLst>
            <pc:docMk/>
            <pc:sldMk cId="2383046546" sldId="761"/>
            <ac:graphicFrameMk id="18" creationId="{950E0E35-22F4-44DD-9A5E-7889723AA9F0}"/>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19" creationId="{08A802AE-9D51-4AF7-8F90-5E6D00E46E35}"/>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2" creationId="{1C73BF65-5EEA-4CA6-80EE-3AD4C391E67D}"/>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3" creationId="{3E80A017-660A-4474-9B03-04B465762B54}"/>
          </ac:graphicFrameMkLst>
        </pc:graphicFrameChg>
        <pc:graphicFrameChg chg="add mod">
          <ac:chgData name="Nguyen Chi Son" userId="606856d02e9d83ac" providerId="LiveId" clId="{71868D9A-B96F-428E-A575-98D8A1773808}" dt="2022-02-28T15:46:59.252" v="10547" actId="1076"/>
          <ac:graphicFrameMkLst>
            <pc:docMk/>
            <pc:sldMk cId="2383046546" sldId="761"/>
            <ac:graphicFrameMk id="26" creationId="{C6AE4851-2139-4111-BDB8-8DAD347BF466}"/>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28" creationId="{D1135F64-BE36-4A83-B54C-7DEE19E0A556}"/>
          </ac:graphicFrameMkLst>
        </pc:graphicFrameChg>
        <pc:graphicFrameChg chg="add mod">
          <ac:chgData name="Nguyen Chi Son" userId="606856d02e9d83ac" providerId="LiveId" clId="{71868D9A-B96F-428E-A575-98D8A1773808}" dt="2022-02-28T15:47:01.939" v="10548" actId="1076"/>
          <ac:graphicFrameMkLst>
            <pc:docMk/>
            <pc:sldMk cId="2383046546" sldId="761"/>
            <ac:graphicFrameMk id="29" creationId="{D2DB1092-2ECD-4FDA-8C73-3A800611614A}"/>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34" creationId="{78D18222-587A-4CD7-BD61-7FD99CACADC5}"/>
          </ac:graphicFrameMkLst>
        </pc:graphicFrameChg>
        <pc:picChg chg="del">
          <ac:chgData name="Nguyen Chi Son" userId="606856d02e9d83ac" providerId="LiveId" clId="{71868D9A-B96F-428E-A575-98D8A1773808}" dt="2022-02-28T14:02:41.797" v="6159" actId="478"/>
          <ac:picMkLst>
            <pc:docMk/>
            <pc:sldMk cId="2383046546" sldId="761"/>
            <ac:picMk id="4" creationId="{5AC4D369-5BB2-45EC-89EA-745A6D8AA132}"/>
          </ac:picMkLst>
        </pc:picChg>
        <pc:picChg chg="del">
          <ac:chgData name="Nguyen Chi Son" userId="606856d02e9d83ac" providerId="LiveId" clId="{71868D9A-B96F-428E-A575-98D8A1773808}" dt="2022-02-28T14:02:42.203" v="6160" actId="478"/>
          <ac:picMkLst>
            <pc:docMk/>
            <pc:sldMk cId="2383046546" sldId="761"/>
            <ac:picMk id="8" creationId="{2587AFAF-3D32-4E7E-BDF7-BBC34451D971}"/>
          </ac:picMkLst>
        </pc:picChg>
        <pc:cxnChg chg="add mod">
          <ac:chgData name="Nguyen Chi Son" userId="606856d02e9d83ac" providerId="LiveId" clId="{71868D9A-B96F-428E-A575-98D8A1773808}" dt="2022-02-28T14:20:43.586" v="6476" actId="1076"/>
          <ac:cxnSpMkLst>
            <pc:docMk/>
            <pc:sldMk cId="2383046546" sldId="761"/>
            <ac:cxnSpMk id="6" creationId="{436474C8-15FD-4488-995E-B03073955089}"/>
          </ac:cxnSpMkLst>
        </pc:cxnChg>
        <pc:cxnChg chg="add mod">
          <ac:chgData name="Nguyen Chi Son" userId="606856d02e9d83ac" providerId="LiveId" clId="{71868D9A-B96F-428E-A575-98D8A1773808}" dt="2022-02-28T14:20:43.586" v="6476" actId="1076"/>
          <ac:cxnSpMkLst>
            <pc:docMk/>
            <pc:sldMk cId="2383046546" sldId="761"/>
            <ac:cxnSpMk id="9" creationId="{482FF857-41BB-44C7-8596-42814F692433}"/>
          </ac:cxnSpMkLst>
        </pc:cxnChg>
        <pc:cxnChg chg="add mod">
          <ac:chgData name="Nguyen Chi Son" userId="606856d02e9d83ac" providerId="LiveId" clId="{71868D9A-B96F-428E-A575-98D8A1773808}" dt="2022-02-28T14:20:43.586" v="6476" actId="1076"/>
          <ac:cxnSpMkLst>
            <pc:docMk/>
            <pc:sldMk cId="2383046546" sldId="761"/>
            <ac:cxnSpMk id="14" creationId="{C0653C0A-8146-49E1-822A-272420FBA5CF}"/>
          </ac:cxnSpMkLst>
        </pc:cxnChg>
        <pc:cxnChg chg="add mod">
          <ac:chgData name="Nguyen Chi Son" userId="606856d02e9d83ac" providerId="LiveId" clId="{71868D9A-B96F-428E-A575-98D8A1773808}" dt="2022-02-28T14:20:39.617" v="6475" actId="1076"/>
          <ac:cxnSpMkLst>
            <pc:docMk/>
            <pc:sldMk cId="2383046546" sldId="761"/>
            <ac:cxnSpMk id="15" creationId="{07CB4F44-10A1-4BB9-904D-7784A2668594}"/>
          </ac:cxnSpMkLst>
        </pc:cxnChg>
        <pc:cxnChg chg="add mod">
          <ac:chgData name="Nguyen Chi Son" userId="606856d02e9d83ac" providerId="LiveId" clId="{71868D9A-B96F-428E-A575-98D8A1773808}" dt="2022-02-28T14:20:39.617" v="6475" actId="1076"/>
          <ac:cxnSpMkLst>
            <pc:docMk/>
            <pc:sldMk cId="2383046546" sldId="761"/>
            <ac:cxnSpMk id="16" creationId="{54EE2D80-25EA-4E27-A15F-1065ABAFE076}"/>
          </ac:cxnSpMkLst>
        </pc:cxnChg>
        <pc:cxnChg chg="add mod">
          <ac:chgData name="Nguyen Chi Son" userId="606856d02e9d83ac" providerId="LiveId" clId="{71868D9A-B96F-428E-A575-98D8A1773808}" dt="2022-02-28T14:20:39.617" v="6475" actId="1076"/>
          <ac:cxnSpMkLst>
            <pc:docMk/>
            <pc:sldMk cId="2383046546" sldId="761"/>
            <ac:cxnSpMk id="20" creationId="{296DD4CB-037E-4259-9A24-62FB36E82BE1}"/>
          </ac:cxnSpMkLst>
        </pc:cxnChg>
        <pc:cxnChg chg="add mod">
          <ac:chgData name="Nguyen Chi Son" userId="606856d02e9d83ac" providerId="LiveId" clId="{71868D9A-B96F-428E-A575-98D8A1773808}" dt="2022-02-28T15:46:57.361" v="10546" actId="1036"/>
          <ac:cxnSpMkLst>
            <pc:docMk/>
            <pc:sldMk cId="2383046546" sldId="761"/>
            <ac:cxnSpMk id="24" creationId="{FBCB7973-3BEA-4294-8CF0-28FEEE3E2179}"/>
          </ac:cxnSpMkLst>
        </pc:cxnChg>
        <pc:cxnChg chg="add mod">
          <ac:chgData name="Nguyen Chi Son" userId="606856d02e9d83ac" providerId="LiveId" clId="{71868D9A-B96F-428E-A575-98D8A1773808}" dt="2022-02-28T15:46:57.361" v="10546" actId="1036"/>
          <ac:cxnSpMkLst>
            <pc:docMk/>
            <pc:sldMk cId="2383046546" sldId="761"/>
            <ac:cxnSpMk id="25" creationId="{1BDEDB7E-FE60-487D-9FD9-92EAB3E3225E}"/>
          </ac:cxnSpMkLst>
        </pc:cxnChg>
        <pc:cxnChg chg="add mod">
          <ac:chgData name="Nguyen Chi Son" userId="606856d02e9d83ac" providerId="LiveId" clId="{71868D9A-B96F-428E-A575-98D8A1773808}" dt="2022-02-28T15:46:57.361" v="10546" actId="1036"/>
          <ac:cxnSpMkLst>
            <pc:docMk/>
            <pc:sldMk cId="2383046546" sldId="761"/>
            <ac:cxnSpMk id="27" creationId="{B34C57E5-EF0B-4F2D-9974-28F4136CA3BC}"/>
          </ac:cxnSpMkLst>
        </pc:cxnChg>
      </pc:sldChg>
      <pc:sldChg chg="del">
        <pc:chgData name="Nguyen Chi Son" userId="606856d02e9d83ac" providerId="LiveId" clId="{71868D9A-B96F-428E-A575-98D8A1773808}" dt="2022-02-28T14:48:08.969" v="8090" actId="47"/>
        <pc:sldMkLst>
          <pc:docMk/>
          <pc:sldMk cId="469802586" sldId="762"/>
        </pc:sldMkLst>
      </pc:sldChg>
      <pc:sldChg chg="del">
        <pc:chgData name="Nguyen Chi Son" userId="606856d02e9d83ac" providerId="LiveId" clId="{71868D9A-B96F-428E-A575-98D8A1773808}" dt="2022-02-28T14:48:08.969" v="8090" actId="47"/>
        <pc:sldMkLst>
          <pc:docMk/>
          <pc:sldMk cId="1300236136" sldId="763"/>
        </pc:sldMkLst>
      </pc:sldChg>
      <pc:sldChg chg="del">
        <pc:chgData name="Nguyen Chi Son" userId="606856d02e9d83ac" providerId="LiveId" clId="{71868D9A-B96F-428E-A575-98D8A1773808}" dt="2022-02-28T14:48:08.969" v="8090" actId="47"/>
        <pc:sldMkLst>
          <pc:docMk/>
          <pc:sldMk cId="1998499092" sldId="764"/>
        </pc:sldMkLst>
      </pc:sldChg>
      <pc:sldChg chg="del">
        <pc:chgData name="Nguyen Chi Son" userId="606856d02e9d83ac" providerId="LiveId" clId="{71868D9A-B96F-428E-A575-98D8A1773808}" dt="2022-02-28T14:48:08.969" v="8090" actId="47"/>
        <pc:sldMkLst>
          <pc:docMk/>
          <pc:sldMk cId="2536392238" sldId="765"/>
        </pc:sldMkLst>
      </pc:sldChg>
      <pc:sldChg chg="addSp delSp modSp add mod">
        <pc:chgData name="Nguyen Chi Son" userId="606856d02e9d83ac" providerId="LiveId" clId="{71868D9A-B96F-428E-A575-98D8A1773808}" dt="2022-02-28T12:36:03.246" v="2613" actId="1076"/>
        <pc:sldMkLst>
          <pc:docMk/>
          <pc:sldMk cId="2451759916" sldId="766"/>
        </pc:sldMkLst>
        <pc:spChg chg="mod">
          <ac:chgData name="Nguyen Chi Son" userId="606856d02e9d83ac" providerId="LiveId" clId="{71868D9A-B96F-428E-A575-98D8A1773808}" dt="2022-02-28T12:21:56.533" v="1009" actId="5793"/>
          <ac:spMkLst>
            <pc:docMk/>
            <pc:sldMk cId="2451759916" sldId="766"/>
            <ac:spMk id="2" creationId="{BA8A6260-CA4B-46A9-A06E-C71EE59E6992}"/>
          </ac:spMkLst>
        </pc:spChg>
        <pc:spChg chg="add mod">
          <ac:chgData name="Nguyen Chi Son" userId="606856d02e9d83ac" providerId="LiveId" clId="{71868D9A-B96F-428E-A575-98D8A1773808}" dt="2022-02-28T12:36:03.246" v="2613" actId="1076"/>
          <ac:spMkLst>
            <pc:docMk/>
            <pc:sldMk cId="2451759916" sldId="766"/>
            <ac:spMk id="7" creationId="{0CC00E93-BB17-4E55-85EE-79018D3027F6}"/>
          </ac:spMkLst>
        </pc:spChg>
        <pc:spChg chg="del">
          <ac:chgData name="Nguyen Chi Son" userId="606856d02e9d83ac" providerId="LiveId" clId="{71868D9A-B96F-428E-A575-98D8A1773808}" dt="2022-02-28T12:21:13.628" v="650" actId="478"/>
          <ac:spMkLst>
            <pc:docMk/>
            <pc:sldMk cId="2451759916" sldId="766"/>
            <ac:spMk id="11" creationId="{72086FFA-A4E4-43D5-877C-B63DBE3E10B8}"/>
          </ac:spMkLst>
        </pc:spChg>
        <pc:spChg chg="mod">
          <ac:chgData name="Nguyen Chi Son" userId="606856d02e9d83ac" providerId="LiveId" clId="{71868D9A-B96F-428E-A575-98D8A1773808}" dt="2022-02-28T12:36:03.246" v="2613" actId="1076"/>
          <ac:spMkLst>
            <pc:docMk/>
            <pc:sldMk cId="2451759916" sldId="766"/>
            <ac:spMk id="15" creationId="{B9578E8C-5137-4A5D-B82C-0561A0391FE8}"/>
          </ac:spMkLst>
        </pc:spChg>
        <pc:picChg chg="del">
          <ac:chgData name="Nguyen Chi Son" userId="606856d02e9d83ac" providerId="LiveId" clId="{71868D9A-B96F-428E-A575-98D8A1773808}" dt="2022-02-28T12:21:13.628" v="650" actId="478"/>
          <ac:picMkLst>
            <pc:docMk/>
            <pc:sldMk cId="2451759916" sldId="766"/>
            <ac:picMk id="10" creationId="{6460EEBE-9CB4-4540-AB97-AE7CD11815FD}"/>
          </ac:picMkLst>
        </pc:picChg>
        <pc:picChg chg="mod">
          <ac:chgData name="Nguyen Chi Son" userId="606856d02e9d83ac" providerId="LiveId" clId="{71868D9A-B96F-428E-A575-98D8A1773808}" dt="2022-02-28T12:36:03.246" v="2613" actId="1076"/>
          <ac:picMkLst>
            <pc:docMk/>
            <pc:sldMk cId="2451759916" sldId="766"/>
            <ac:picMk id="14" creationId="{AFD28A0E-FC58-4349-8C3F-FD92725B469E}"/>
          </ac:picMkLst>
        </pc:picChg>
      </pc:sldChg>
      <pc:sldChg chg="addSp delSp modSp add mod modAnim">
        <pc:chgData name="Nguyen Chi Son" userId="606856d02e9d83ac" providerId="LiveId" clId="{71868D9A-B96F-428E-A575-98D8A1773808}" dt="2022-02-28T15:45:49.317" v="10520"/>
        <pc:sldMkLst>
          <pc:docMk/>
          <pc:sldMk cId="2195649593" sldId="767"/>
        </pc:sldMkLst>
        <pc:spChg chg="add mod">
          <ac:chgData name="Nguyen Chi Son" userId="606856d02e9d83ac" providerId="LiveId" clId="{71868D9A-B96F-428E-A575-98D8A1773808}" dt="2022-02-28T12:49:22.203" v="2671" actId="207"/>
          <ac:spMkLst>
            <pc:docMk/>
            <pc:sldMk cId="2195649593" sldId="767"/>
            <ac:spMk id="13" creationId="{9D602503-7834-4569-82C0-493C7E65406D}"/>
          </ac:spMkLst>
        </pc:spChg>
        <pc:spChg chg="mod">
          <ac:chgData name="Nguyen Chi Son" userId="606856d02e9d83ac" providerId="LiveId" clId="{71868D9A-B96F-428E-A575-98D8A1773808}" dt="2022-02-28T12:49:45.453" v="2703" actId="1035"/>
          <ac:spMkLst>
            <pc:docMk/>
            <pc:sldMk cId="2195649593" sldId="767"/>
            <ac:spMk id="14" creationId="{A530074C-9975-4D4F-AC15-005B11433C74}"/>
          </ac:spMkLst>
        </pc:spChg>
        <pc:spChg chg="mod">
          <ac:chgData name="Nguyen Chi Son" userId="606856d02e9d83ac" providerId="LiveId" clId="{71868D9A-B96F-428E-A575-98D8A1773808}" dt="2022-02-28T12:58:24.706" v="3249" actId="1076"/>
          <ac:spMkLst>
            <pc:docMk/>
            <pc:sldMk cId="2195649593" sldId="767"/>
            <ac:spMk id="15" creationId="{EC5263CE-BE2F-44C4-BD89-2666D2873C33}"/>
          </ac:spMkLst>
        </pc:spChg>
        <pc:spChg chg="add mod">
          <ac:chgData name="Nguyen Chi Son" userId="606856d02e9d83ac" providerId="LiveId" clId="{71868D9A-B96F-428E-A575-98D8A1773808}" dt="2022-02-28T12:49:22.203" v="2671" actId="207"/>
          <ac:spMkLst>
            <pc:docMk/>
            <pc:sldMk cId="2195649593" sldId="767"/>
            <ac:spMk id="16" creationId="{8215A67C-9A11-4E50-998F-1EEBB7CD0C68}"/>
          </ac:spMkLst>
        </pc:spChg>
        <pc:spChg chg="add mod">
          <ac:chgData name="Nguyen Chi Son" userId="606856d02e9d83ac" providerId="LiveId" clId="{71868D9A-B96F-428E-A575-98D8A1773808}" dt="2022-02-28T12:48:15.547" v="2646" actId="571"/>
          <ac:spMkLst>
            <pc:docMk/>
            <pc:sldMk cId="2195649593" sldId="767"/>
            <ac:spMk id="18" creationId="{A835696D-BC80-4F95-8F95-27930C1917C6}"/>
          </ac:spMkLst>
        </pc:spChg>
        <pc:spChg chg="mod">
          <ac:chgData name="Nguyen Chi Son" userId="606856d02e9d83ac" providerId="LiveId" clId="{71868D9A-B96F-428E-A575-98D8A1773808}" dt="2022-02-28T12:34:00.118" v="2382" actId="20577"/>
          <ac:spMkLst>
            <pc:docMk/>
            <pc:sldMk cId="2195649593" sldId="767"/>
            <ac:spMk id="19" creationId="{9C339D16-68E4-43C4-A62E-D0146138D23B}"/>
          </ac:spMkLst>
        </pc:spChg>
        <pc:spChg chg="add mod">
          <ac:chgData name="Nguyen Chi Son" userId="606856d02e9d83ac" providerId="LiveId" clId="{71868D9A-B96F-428E-A575-98D8A1773808}" dt="2022-02-28T12:49:22.203" v="2671" actId="207"/>
          <ac:spMkLst>
            <pc:docMk/>
            <pc:sldMk cId="2195649593" sldId="767"/>
            <ac:spMk id="20" creationId="{5FC94566-0C67-4A70-BD39-C76A17C9F914}"/>
          </ac:spMkLst>
        </pc:spChg>
        <pc:spChg chg="add del mod">
          <ac:chgData name="Nguyen Chi Son" userId="606856d02e9d83ac" providerId="LiveId" clId="{71868D9A-B96F-428E-A575-98D8A1773808}" dt="2022-02-28T12:49:11.045" v="2669" actId="478"/>
          <ac:spMkLst>
            <pc:docMk/>
            <pc:sldMk cId="2195649593" sldId="767"/>
            <ac:spMk id="22" creationId="{67921BE0-BED2-49B8-9DD1-E13279CCABA7}"/>
          </ac:spMkLst>
        </pc:spChg>
        <pc:picChg chg="add mod">
          <ac:chgData name="Nguyen Chi Son" userId="606856d02e9d83ac" providerId="LiveId" clId="{71868D9A-B96F-428E-A575-98D8A1773808}" dt="2022-02-28T12:47:29.470" v="2627" actId="1076"/>
          <ac:picMkLst>
            <pc:docMk/>
            <pc:sldMk cId="2195649593" sldId="767"/>
            <ac:picMk id="3" creationId="{3902CD5E-3182-487D-AF87-1A8ACBF2AC4C}"/>
          </ac:picMkLst>
        </pc:picChg>
        <pc:picChg chg="add mod">
          <ac:chgData name="Nguyen Chi Son" userId="606856d02e9d83ac" providerId="LiveId" clId="{71868D9A-B96F-428E-A575-98D8A1773808}" dt="2022-02-28T12:48:15.547" v="2646" actId="571"/>
          <ac:picMkLst>
            <pc:docMk/>
            <pc:sldMk cId="2195649593" sldId="767"/>
            <ac:picMk id="17" creationId="{6D52C5CF-0A00-49B8-98CB-2953E5681246}"/>
          </ac:picMkLst>
        </pc:picChg>
        <pc:cxnChg chg="add mod">
          <ac:chgData name="Nguyen Chi Son" userId="606856d02e9d83ac" providerId="LiveId" clId="{71868D9A-B96F-428E-A575-98D8A1773808}" dt="2022-02-28T12:49:16.840" v="2670" actId="208"/>
          <ac:cxnSpMkLst>
            <pc:docMk/>
            <pc:sldMk cId="2195649593" sldId="767"/>
            <ac:cxnSpMk id="5" creationId="{312739AE-E7A0-4BEE-A955-CDB94F4F7769}"/>
          </ac:cxnSpMkLst>
        </pc:cxnChg>
        <pc:cxnChg chg="add mod">
          <ac:chgData name="Nguyen Chi Son" userId="606856d02e9d83ac" providerId="LiveId" clId="{71868D9A-B96F-428E-A575-98D8A1773808}" dt="2022-02-28T12:47:21.784" v="2625" actId="571"/>
          <ac:cxnSpMkLst>
            <pc:docMk/>
            <pc:sldMk cId="2195649593" sldId="767"/>
            <ac:cxnSpMk id="11" creationId="{45E66552-48FF-4E84-A513-46CD84F335C5}"/>
          </ac:cxnSpMkLst>
        </pc:cxnChg>
        <pc:cxnChg chg="add mod">
          <ac:chgData name="Nguyen Chi Son" userId="606856d02e9d83ac" providerId="LiveId" clId="{71868D9A-B96F-428E-A575-98D8A1773808}" dt="2022-02-28T12:49:16.840" v="2670" actId="208"/>
          <ac:cxnSpMkLst>
            <pc:docMk/>
            <pc:sldMk cId="2195649593" sldId="767"/>
            <ac:cxnSpMk id="21" creationId="{EC8F9ABF-8A51-4460-9291-D7DAA1083D5D}"/>
          </ac:cxnSpMkLst>
        </pc:cxnChg>
      </pc:sldChg>
      <pc:sldChg chg="modSp add del mod">
        <pc:chgData name="Nguyen Chi Son" userId="606856d02e9d83ac" providerId="LiveId" clId="{71868D9A-B96F-428E-A575-98D8A1773808}" dt="2022-02-28T12:32:59.345" v="2072" actId="47"/>
        <pc:sldMkLst>
          <pc:docMk/>
          <pc:sldMk cId="3403392536" sldId="767"/>
        </pc:sldMkLst>
        <pc:spChg chg="mod">
          <ac:chgData name="Nguyen Chi Son" userId="606856d02e9d83ac" providerId="LiveId" clId="{71868D9A-B96F-428E-A575-98D8A1773808}" dt="2022-02-28T12:32:42.845" v="2071" actId="20577"/>
          <ac:spMkLst>
            <pc:docMk/>
            <pc:sldMk cId="3403392536" sldId="767"/>
            <ac:spMk id="2" creationId="{BA8A6260-CA4B-46A9-A06E-C71EE59E6992}"/>
          </ac:spMkLst>
        </pc:spChg>
      </pc:sldChg>
      <pc:sldChg chg="addSp modSp add mod modAnim">
        <pc:chgData name="Nguyen Chi Son" userId="606856d02e9d83ac" providerId="LiveId" clId="{71868D9A-B96F-428E-A575-98D8A1773808}" dt="2022-02-28T15:46:10.644" v="10523"/>
        <pc:sldMkLst>
          <pc:docMk/>
          <pc:sldMk cId="3676216439" sldId="768"/>
        </pc:sldMkLst>
        <pc:spChg chg="mod">
          <ac:chgData name="Nguyen Chi Son" userId="606856d02e9d83ac" providerId="LiveId" clId="{71868D9A-B96F-428E-A575-98D8A1773808}" dt="2022-02-28T13:02:22.563" v="3682" actId="1035"/>
          <ac:spMkLst>
            <pc:docMk/>
            <pc:sldMk cId="3676216439" sldId="768"/>
            <ac:spMk id="14" creationId="{A530074C-9975-4D4F-AC15-005B11433C74}"/>
          </ac:spMkLst>
        </pc:spChg>
        <pc:spChg chg="mod">
          <ac:chgData name="Nguyen Chi Son" userId="606856d02e9d83ac" providerId="LiveId" clId="{71868D9A-B96F-428E-A575-98D8A1773808}" dt="2022-02-28T13:02:22.563" v="3682" actId="1035"/>
          <ac:spMkLst>
            <pc:docMk/>
            <pc:sldMk cId="3676216439" sldId="768"/>
            <ac:spMk id="15" creationId="{EC5263CE-BE2F-44C4-BD89-2666D2873C33}"/>
          </ac:spMkLst>
        </pc:spChg>
        <pc:spChg chg="mod">
          <ac:chgData name="Nguyen Chi Son" userId="606856d02e9d83ac" providerId="LiveId" clId="{71868D9A-B96F-428E-A575-98D8A1773808}" dt="2022-02-28T13:00:08.887" v="3449" actId="20577"/>
          <ac:spMkLst>
            <pc:docMk/>
            <pc:sldMk cId="3676216439" sldId="768"/>
            <ac:spMk id="19" creationId="{9C339D16-68E4-43C4-A62E-D0146138D23B}"/>
          </ac:spMkLst>
        </pc:spChg>
        <pc:picChg chg="add mod">
          <ac:chgData name="Nguyen Chi Son" userId="606856d02e9d83ac" providerId="LiveId" clId="{71868D9A-B96F-428E-A575-98D8A1773808}" dt="2022-02-28T13:02:19.224" v="3676" actId="1076"/>
          <ac:picMkLst>
            <pc:docMk/>
            <pc:sldMk cId="3676216439" sldId="768"/>
            <ac:picMk id="3" creationId="{C69F6F27-8CAD-4D4F-84DD-4FF11D7C03F2}"/>
          </ac:picMkLst>
        </pc:picChg>
      </pc:sldChg>
      <pc:sldChg chg="addSp delSp modSp add mod modAnim">
        <pc:chgData name="Nguyen Chi Son" userId="606856d02e9d83ac" providerId="LiveId" clId="{71868D9A-B96F-428E-A575-98D8A1773808}" dt="2022-02-28T15:46:35.971" v="10530"/>
        <pc:sldMkLst>
          <pc:docMk/>
          <pc:sldMk cId="1864116384" sldId="769"/>
        </pc:sldMkLst>
        <pc:spChg chg="mod">
          <ac:chgData name="Nguyen Chi Son" userId="606856d02e9d83ac" providerId="LiveId" clId="{71868D9A-B96F-428E-A575-98D8A1773808}" dt="2022-02-28T14:00:27.830" v="6074" actId="58"/>
          <ac:spMkLst>
            <pc:docMk/>
            <pc:sldMk cId="1864116384" sldId="769"/>
            <ac:spMk id="14" creationId="{A530074C-9975-4D4F-AC15-005B11433C74}"/>
          </ac:spMkLst>
        </pc:spChg>
        <pc:spChg chg="mod">
          <ac:chgData name="Nguyen Chi Son" userId="606856d02e9d83ac" providerId="LiveId" clId="{71868D9A-B96F-428E-A575-98D8A1773808}" dt="2022-02-28T13:56:54.924" v="5821" actId="1036"/>
          <ac:spMkLst>
            <pc:docMk/>
            <pc:sldMk cId="1864116384" sldId="769"/>
            <ac:spMk id="15" creationId="{EC5263CE-BE2F-44C4-BD89-2666D2873C33}"/>
          </ac:spMkLst>
        </pc:spChg>
        <pc:spChg chg="mod">
          <ac:chgData name="Nguyen Chi Son" userId="606856d02e9d83ac" providerId="LiveId" clId="{71868D9A-B96F-428E-A575-98D8A1773808}" dt="2022-02-28T13:53:22.183" v="5469" actId="20577"/>
          <ac:spMkLst>
            <pc:docMk/>
            <pc:sldMk cId="1864116384" sldId="769"/>
            <ac:spMk id="19" creationId="{9C339D16-68E4-43C4-A62E-D0146138D23B}"/>
          </ac:spMkLst>
        </pc:spChg>
        <pc:picChg chg="del">
          <ac:chgData name="Nguyen Chi Son" userId="606856d02e9d83ac" providerId="LiveId" clId="{71868D9A-B96F-428E-A575-98D8A1773808}" dt="2022-02-28T13:50:18.182" v="4502" actId="478"/>
          <ac:picMkLst>
            <pc:docMk/>
            <pc:sldMk cId="1864116384" sldId="769"/>
            <ac:picMk id="3" creationId="{C69F6F27-8CAD-4D4F-84DD-4FF11D7C03F2}"/>
          </ac:picMkLst>
        </pc:picChg>
        <pc:picChg chg="add mod">
          <ac:chgData name="Nguyen Chi Son" userId="606856d02e9d83ac" providerId="LiveId" clId="{71868D9A-B96F-428E-A575-98D8A1773808}" dt="2022-02-28T13:56:51.305" v="5808" actId="1076"/>
          <ac:picMkLst>
            <pc:docMk/>
            <pc:sldMk cId="1864116384" sldId="769"/>
            <ac:picMk id="4" creationId="{12C2BC57-4332-4B5C-AEAE-1EBEE679E629}"/>
          </ac:picMkLst>
        </pc:picChg>
        <pc:cxnChg chg="add del">
          <ac:chgData name="Nguyen Chi Son" userId="606856d02e9d83ac" providerId="LiveId" clId="{71868D9A-B96F-428E-A575-98D8A1773808}" dt="2022-02-28T14:00:54.131" v="6076" actId="11529"/>
          <ac:cxnSpMkLst>
            <pc:docMk/>
            <pc:sldMk cId="1864116384" sldId="769"/>
            <ac:cxnSpMk id="6" creationId="{15E1BCB3-192E-401A-81C9-0990EFE6912F}"/>
          </ac:cxnSpMkLst>
        </pc:cxnChg>
        <pc:cxnChg chg="add mod">
          <ac:chgData name="Nguyen Chi Son" userId="606856d02e9d83ac" providerId="LiveId" clId="{71868D9A-B96F-428E-A575-98D8A1773808}" dt="2022-02-28T14:01:57.833" v="6095" actId="1076"/>
          <ac:cxnSpMkLst>
            <pc:docMk/>
            <pc:sldMk cId="1864116384" sldId="769"/>
            <ac:cxnSpMk id="11" creationId="{560C9392-AC75-46C5-9792-80EA8BB1FBD3}"/>
          </ac:cxnSpMkLst>
        </pc:cxnChg>
        <pc:cxnChg chg="add mod">
          <ac:chgData name="Nguyen Chi Son" userId="606856d02e9d83ac" providerId="LiveId" clId="{71868D9A-B96F-428E-A575-98D8A1773808}" dt="2022-02-28T14:01:59.880" v="6096" actId="1076"/>
          <ac:cxnSpMkLst>
            <pc:docMk/>
            <pc:sldMk cId="1864116384" sldId="769"/>
            <ac:cxnSpMk id="16" creationId="{E68F970F-765B-40CD-89CE-DCBCB6074283}"/>
          </ac:cxnSpMkLst>
        </pc:cxnChg>
        <pc:cxnChg chg="add mod">
          <ac:chgData name="Nguyen Chi Son" userId="606856d02e9d83ac" providerId="LiveId" clId="{71868D9A-B96F-428E-A575-98D8A1773808}" dt="2022-02-28T14:01:47.302" v="6092" actId="571"/>
          <ac:cxnSpMkLst>
            <pc:docMk/>
            <pc:sldMk cId="1864116384" sldId="769"/>
            <ac:cxnSpMk id="20" creationId="{5D070EBD-CBC6-429F-A687-D120E97F9E1C}"/>
          </ac:cxnSpMkLst>
        </pc:cxnChg>
        <pc:cxnChg chg="add mod">
          <ac:chgData name="Nguyen Chi Son" userId="606856d02e9d83ac" providerId="LiveId" clId="{71868D9A-B96F-428E-A575-98D8A1773808}" dt="2022-02-28T14:02:06.583" v="6098" actId="14100"/>
          <ac:cxnSpMkLst>
            <pc:docMk/>
            <pc:sldMk cId="1864116384" sldId="769"/>
            <ac:cxnSpMk id="21" creationId="{F05A824D-06A2-48A4-94A3-E939AFAA8E16}"/>
          </ac:cxnSpMkLst>
        </pc:cxnChg>
      </pc:sldChg>
      <pc:sldChg chg="addSp modSp add modAnim">
        <pc:chgData name="Nguyen Chi Son" userId="606856d02e9d83ac" providerId="LiveId" clId="{71868D9A-B96F-428E-A575-98D8A1773808}" dt="2022-02-28T15:46:39.549" v="10531"/>
        <pc:sldMkLst>
          <pc:docMk/>
          <pc:sldMk cId="3542298664" sldId="770"/>
        </pc:sldMkLst>
        <pc:spChg chg="mod">
          <ac:chgData name="Nguyen Chi Son" userId="606856d02e9d83ac" providerId="LiveId" clId="{71868D9A-B96F-428E-A575-98D8A1773808}" dt="2022-02-28T14:00:14.605" v="6069" actId="58"/>
          <ac:spMkLst>
            <pc:docMk/>
            <pc:sldMk cId="3542298664" sldId="770"/>
            <ac:spMk id="14" creationId="{A530074C-9975-4D4F-AC15-005B11433C74}"/>
          </ac:spMkLst>
        </pc:spChg>
        <pc:cxnChg chg="add mod">
          <ac:chgData name="Nguyen Chi Son" userId="606856d02e9d83ac" providerId="LiveId" clId="{71868D9A-B96F-428E-A575-98D8A1773808}" dt="2022-02-28T14:02:15.096" v="6099"/>
          <ac:cxnSpMkLst>
            <pc:docMk/>
            <pc:sldMk cId="3542298664" sldId="770"/>
            <ac:cxnSpMk id="7" creationId="{EBCA6BD4-2A10-4740-B920-794AE3039FA8}"/>
          </ac:cxnSpMkLst>
        </pc:cxnChg>
        <pc:cxnChg chg="add mod">
          <ac:chgData name="Nguyen Chi Son" userId="606856d02e9d83ac" providerId="LiveId" clId="{71868D9A-B96F-428E-A575-98D8A1773808}" dt="2022-02-28T14:02:15.096" v="6099"/>
          <ac:cxnSpMkLst>
            <pc:docMk/>
            <pc:sldMk cId="3542298664" sldId="770"/>
            <ac:cxnSpMk id="8" creationId="{C43560C8-8EE1-4E2D-9EBD-82715F002EDF}"/>
          </ac:cxnSpMkLst>
        </pc:cxnChg>
        <pc:cxnChg chg="add mod">
          <ac:chgData name="Nguyen Chi Son" userId="606856d02e9d83ac" providerId="LiveId" clId="{71868D9A-B96F-428E-A575-98D8A1773808}" dt="2022-02-28T14:02:15.096" v="6099"/>
          <ac:cxnSpMkLst>
            <pc:docMk/>
            <pc:sldMk cId="3542298664" sldId="770"/>
            <ac:cxnSpMk id="10" creationId="{9247DD44-FE0E-4365-96B8-ED3902BE7160}"/>
          </ac:cxnSpMkLst>
        </pc:cxnChg>
      </pc:sldChg>
      <pc:sldChg chg="addSp delSp modSp add mod delAnim modAnim">
        <pc:chgData name="Nguyen Chi Son" userId="606856d02e9d83ac" providerId="LiveId" clId="{71868D9A-B96F-428E-A575-98D8A1773808}" dt="2022-02-28T15:47:32.515" v="10569" actId="1035"/>
        <pc:sldMkLst>
          <pc:docMk/>
          <pc:sldMk cId="1130125944" sldId="771"/>
        </pc:sldMkLst>
        <pc:spChg chg="mod">
          <ac:chgData name="Nguyen Chi Son" userId="606856d02e9d83ac" providerId="LiveId" clId="{71868D9A-B96F-428E-A575-98D8A1773808}" dt="2022-02-28T14:24:02.740" v="7034" actId="255"/>
          <ac:spMkLst>
            <pc:docMk/>
            <pc:sldMk cId="1130125944" sldId="771"/>
            <ac:spMk id="2" creationId="{BA8A6260-CA4B-46A9-A06E-C71EE59E6992}"/>
          </ac:spMkLst>
        </pc:spChg>
        <pc:spChg chg="del">
          <ac:chgData name="Nguyen Chi Son" userId="606856d02e9d83ac" providerId="LiveId" clId="{71868D9A-B96F-428E-A575-98D8A1773808}" dt="2022-02-28T14:23:50.943" v="7033" actId="478"/>
          <ac:spMkLst>
            <pc:docMk/>
            <pc:sldMk cId="1130125944" sldId="771"/>
            <ac:spMk id="7" creationId="{29173375-2B80-44C2-B311-A0CEA888BCFE}"/>
          </ac:spMkLst>
        </pc:spChg>
        <pc:spChg chg="add mod">
          <ac:chgData name="Nguyen Chi Son" userId="606856d02e9d83ac" providerId="LiveId" clId="{71868D9A-B96F-428E-A575-98D8A1773808}" dt="2022-02-28T15:47:28.343" v="10565" actId="14100"/>
          <ac:spMkLst>
            <pc:docMk/>
            <pc:sldMk cId="1130125944" sldId="771"/>
            <ac:spMk id="30" creationId="{DF4B2D90-92AB-459C-A168-CEA062091EEC}"/>
          </ac:spMkLst>
        </pc:spChg>
        <pc:spChg chg="del">
          <ac:chgData name="Nguyen Chi Son" userId="606856d02e9d83ac" providerId="LiveId" clId="{71868D9A-B96F-428E-A575-98D8A1773808}" dt="2022-02-28T14:23:50.943" v="7033" actId="478"/>
          <ac:spMkLst>
            <pc:docMk/>
            <pc:sldMk cId="1130125944" sldId="771"/>
            <ac:spMk id="32" creationId="{E2D9150E-FABA-40EC-BC1A-676203E427EA}"/>
          </ac:spMkLst>
        </pc:spChg>
        <pc:graphicFrameChg chg="del">
          <ac:chgData name="Nguyen Chi Son" userId="606856d02e9d83ac" providerId="LiveId" clId="{71868D9A-B96F-428E-A575-98D8A1773808}" dt="2022-02-28T14:23:50.943" v="7033" actId="478"/>
          <ac:graphicFrameMkLst>
            <pc:docMk/>
            <pc:sldMk cId="1130125944" sldId="771"/>
            <ac:graphicFrameMk id="11" creationId="{29B1A0EA-0737-4E3D-8BD4-682A88A1B0F2}"/>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2" creationId="{82E86795-DC76-49CF-8B99-4E347E0C5C1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3" creationId="{BD9E950E-ED3A-4915-A7E7-FA6E6602B36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9" creationId="{08A802AE-9D51-4AF7-8F90-5E6D00E46E35}"/>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2" creationId="{1C73BF65-5EEA-4CA6-80EE-3AD4C391E67D}"/>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3" creationId="{3E80A017-660A-4474-9B03-04B465762B54}"/>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6" creationId="{C6AE4851-2139-4111-BDB8-8DAD347BF46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8" creationId="{D1135F64-BE36-4A83-B54C-7DEE19E0A55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9" creationId="{D2DB1092-2ECD-4FDA-8C73-3A800611614A}"/>
          </ac:graphicFrameMkLst>
        </pc:graphicFrameChg>
        <pc:graphicFrameChg chg="add del mod">
          <ac:chgData name="Nguyen Chi Son" userId="606856d02e9d83ac" providerId="LiveId" clId="{71868D9A-B96F-428E-A575-98D8A1773808}" dt="2022-02-28T14:44:01.286" v="7554" actId="478"/>
          <ac:graphicFrameMkLst>
            <pc:docMk/>
            <pc:sldMk cId="1130125944" sldId="771"/>
            <ac:graphicFrameMk id="31" creationId="{70C07CA9-F4A1-485B-A780-4A69043F61B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3" creationId="{7DBC83DD-E872-4156-8867-E1F0AF153020}"/>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34" creationId="{78D18222-587A-4CD7-BD61-7FD99CACADC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5" creationId="{65EF8902-A268-4416-8E74-38409B9EEB80}"/>
          </ac:graphicFrameMkLst>
        </pc:graphicFrameChg>
        <pc:picChg chg="add mod">
          <ac:chgData name="Nguyen Chi Son" userId="606856d02e9d83ac" providerId="LiveId" clId="{71868D9A-B96F-428E-A575-98D8A1773808}" dt="2022-02-28T15:47:32.515" v="10569" actId="1035"/>
          <ac:picMkLst>
            <pc:docMk/>
            <pc:sldMk cId="1130125944" sldId="771"/>
            <ac:picMk id="4" creationId="{654D5115-87F6-4C86-B19E-634E2FE68695}"/>
          </ac:picMkLst>
        </pc:picChg>
        <pc:cxnChg chg="del">
          <ac:chgData name="Nguyen Chi Son" userId="606856d02e9d83ac" providerId="LiveId" clId="{71868D9A-B96F-428E-A575-98D8A1773808}" dt="2022-02-28T14:23:50.943" v="7033" actId="478"/>
          <ac:cxnSpMkLst>
            <pc:docMk/>
            <pc:sldMk cId="1130125944" sldId="771"/>
            <ac:cxnSpMk id="6" creationId="{436474C8-15FD-4488-995E-B03073955089}"/>
          </ac:cxnSpMkLst>
        </pc:cxnChg>
        <pc:cxnChg chg="del">
          <ac:chgData name="Nguyen Chi Son" userId="606856d02e9d83ac" providerId="LiveId" clId="{71868D9A-B96F-428E-A575-98D8A1773808}" dt="2022-02-28T14:23:50.943" v="7033" actId="478"/>
          <ac:cxnSpMkLst>
            <pc:docMk/>
            <pc:sldMk cId="1130125944" sldId="771"/>
            <ac:cxnSpMk id="9" creationId="{482FF857-41BB-44C7-8596-42814F692433}"/>
          </ac:cxnSpMkLst>
        </pc:cxnChg>
        <pc:cxnChg chg="del">
          <ac:chgData name="Nguyen Chi Son" userId="606856d02e9d83ac" providerId="LiveId" clId="{71868D9A-B96F-428E-A575-98D8A1773808}" dt="2022-02-28T14:23:50.943" v="7033" actId="478"/>
          <ac:cxnSpMkLst>
            <pc:docMk/>
            <pc:sldMk cId="1130125944" sldId="771"/>
            <ac:cxnSpMk id="14" creationId="{C0653C0A-8146-49E1-822A-272420FBA5CF}"/>
          </ac:cxnSpMkLst>
        </pc:cxnChg>
        <pc:cxnChg chg="del">
          <ac:chgData name="Nguyen Chi Son" userId="606856d02e9d83ac" providerId="LiveId" clId="{71868D9A-B96F-428E-A575-98D8A1773808}" dt="2022-02-28T14:23:50.943" v="7033" actId="478"/>
          <ac:cxnSpMkLst>
            <pc:docMk/>
            <pc:sldMk cId="1130125944" sldId="771"/>
            <ac:cxnSpMk id="15" creationId="{07CB4F44-10A1-4BB9-904D-7784A2668594}"/>
          </ac:cxnSpMkLst>
        </pc:cxnChg>
        <pc:cxnChg chg="del">
          <ac:chgData name="Nguyen Chi Son" userId="606856d02e9d83ac" providerId="LiveId" clId="{71868D9A-B96F-428E-A575-98D8A1773808}" dt="2022-02-28T14:23:50.943" v="7033" actId="478"/>
          <ac:cxnSpMkLst>
            <pc:docMk/>
            <pc:sldMk cId="1130125944" sldId="771"/>
            <ac:cxnSpMk id="16" creationId="{54EE2D80-25EA-4E27-A15F-1065ABAFE076}"/>
          </ac:cxnSpMkLst>
        </pc:cxnChg>
        <pc:cxnChg chg="del">
          <ac:chgData name="Nguyen Chi Son" userId="606856d02e9d83ac" providerId="LiveId" clId="{71868D9A-B96F-428E-A575-98D8A1773808}" dt="2022-02-28T14:23:50.943" v="7033" actId="478"/>
          <ac:cxnSpMkLst>
            <pc:docMk/>
            <pc:sldMk cId="1130125944" sldId="771"/>
            <ac:cxnSpMk id="20" creationId="{296DD4CB-037E-4259-9A24-62FB36E82BE1}"/>
          </ac:cxnSpMkLst>
        </pc:cxnChg>
        <pc:cxnChg chg="del">
          <ac:chgData name="Nguyen Chi Son" userId="606856d02e9d83ac" providerId="LiveId" clId="{71868D9A-B96F-428E-A575-98D8A1773808}" dt="2022-02-28T14:23:50.943" v="7033" actId="478"/>
          <ac:cxnSpMkLst>
            <pc:docMk/>
            <pc:sldMk cId="1130125944" sldId="771"/>
            <ac:cxnSpMk id="24" creationId="{FBCB7973-3BEA-4294-8CF0-28FEEE3E2179}"/>
          </ac:cxnSpMkLst>
        </pc:cxnChg>
        <pc:cxnChg chg="del">
          <ac:chgData name="Nguyen Chi Son" userId="606856d02e9d83ac" providerId="LiveId" clId="{71868D9A-B96F-428E-A575-98D8A1773808}" dt="2022-02-28T14:23:50.943" v="7033" actId="478"/>
          <ac:cxnSpMkLst>
            <pc:docMk/>
            <pc:sldMk cId="1130125944" sldId="771"/>
            <ac:cxnSpMk id="25" creationId="{1BDEDB7E-FE60-487D-9FD9-92EAB3E3225E}"/>
          </ac:cxnSpMkLst>
        </pc:cxnChg>
        <pc:cxnChg chg="del">
          <ac:chgData name="Nguyen Chi Son" userId="606856d02e9d83ac" providerId="LiveId" clId="{71868D9A-B96F-428E-A575-98D8A1773808}" dt="2022-02-28T14:23:50.943" v="7033" actId="478"/>
          <ac:cxnSpMkLst>
            <pc:docMk/>
            <pc:sldMk cId="1130125944" sldId="771"/>
            <ac:cxnSpMk id="27" creationId="{B34C57E5-EF0B-4F2D-9974-28F4136CA3BC}"/>
          </ac:cxnSpMkLst>
        </pc:cxnChg>
      </pc:sldChg>
      <pc:sldChg chg="addSp delSp modSp add mod modAnim">
        <pc:chgData name="Nguyen Chi Son" userId="606856d02e9d83ac" providerId="LiveId" clId="{71868D9A-B96F-428E-A575-98D8A1773808}" dt="2022-02-28T15:49:49.307" v="10597"/>
        <pc:sldMkLst>
          <pc:docMk/>
          <pc:sldMk cId="3104360816" sldId="772"/>
        </pc:sldMkLst>
        <pc:spChg chg="mod">
          <ac:chgData name="Nguyen Chi Son" userId="606856d02e9d83ac" providerId="LiveId" clId="{71868D9A-B96F-428E-A575-98D8A1773808}" dt="2022-02-28T15:24:57.284" v="9417" actId="20577"/>
          <ac:spMkLst>
            <pc:docMk/>
            <pc:sldMk cId="3104360816" sldId="772"/>
            <ac:spMk id="14" creationId="{A530074C-9975-4D4F-AC15-005B11433C74}"/>
          </ac:spMkLst>
        </pc:spChg>
        <pc:spChg chg="mod">
          <ac:chgData name="Nguyen Chi Son" userId="606856d02e9d83ac" providerId="LiveId" clId="{71868D9A-B96F-428E-A575-98D8A1773808}" dt="2022-02-28T15:25:12.846" v="9432" actId="1036"/>
          <ac:spMkLst>
            <pc:docMk/>
            <pc:sldMk cId="3104360816" sldId="772"/>
            <ac:spMk id="15" creationId="{EC5263CE-BE2F-44C4-BD89-2666D2873C33}"/>
          </ac:spMkLst>
        </pc:spChg>
        <pc:spChg chg="add mod">
          <ac:chgData name="Nguyen Chi Son" userId="606856d02e9d83ac" providerId="LiveId" clId="{71868D9A-B96F-428E-A575-98D8A1773808}" dt="2022-02-28T14:52:10.429" v="8548" actId="164"/>
          <ac:spMkLst>
            <pc:docMk/>
            <pc:sldMk cId="3104360816" sldId="772"/>
            <ac:spMk id="16" creationId="{32715466-30A7-4772-BBC7-6E8458601FCE}"/>
          </ac:spMkLst>
        </pc:spChg>
        <pc:spChg chg="add mod">
          <ac:chgData name="Nguyen Chi Son" userId="606856d02e9d83ac" providerId="LiveId" clId="{71868D9A-B96F-428E-A575-98D8A1773808}" dt="2022-02-28T14:52:10.429" v="8548" actId="164"/>
          <ac:spMkLst>
            <pc:docMk/>
            <pc:sldMk cId="3104360816" sldId="772"/>
            <ac:spMk id="17" creationId="{E51E099B-E3B3-4432-91B6-7B79B9EEA394}"/>
          </ac:spMkLst>
        </pc:spChg>
        <pc:spChg chg="add mod">
          <ac:chgData name="Nguyen Chi Son" userId="606856d02e9d83ac" providerId="LiveId" clId="{71868D9A-B96F-428E-A575-98D8A1773808}" dt="2022-02-28T14:52:10.429" v="8548" actId="164"/>
          <ac:spMkLst>
            <pc:docMk/>
            <pc:sldMk cId="3104360816" sldId="772"/>
            <ac:spMk id="18" creationId="{E4FAD7ED-D86A-475F-9C15-462C45F3628E}"/>
          </ac:spMkLst>
        </pc:spChg>
        <pc:spChg chg="mod">
          <ac:chgData name="Nguyen Chi Son" userId="606856d02e9d83ac" providerId="LiveId" clId="{71868D9A-B96F-428E-A575-98D8A1773808}" dt="2022-02-28T14:49:36.878" v="8487" actId="20577"/>
          <ac:spMkLst>
            <pc:docMk/>
            <pc:sldMk cId="3104360816" sldId="772"/>
            <ac:spMk id="19" creationId="{9C339D16-68E4-43C4-A62E-D0146138D23B}"/>
          </ac:spMkLst>
        </pc:spChg>
        <pc:spChg chg="add mod">
          <ac:chgData name="Nguyen Chi Son" userId="606856d02e9d83ac" providerId="LiveId" clId="{71868D9A-B96F-428E-A575-98D8A1773808}" dt="2022-02-28T14:52:10.429" v="8548" actId="164"/>
          <ac:spMkLst>
            <pc:docMk/>
            <pc:sldMk cId="3104360816" sldId="772"/>
            <ac:spMk id="20" creationId="{845D22E5-0F88-4068-B367-AD418964CC93}"/>
          </ac:spMkLst>
        </pc:spChg>
        <pc:spChg chg="add mod">
          <ac:chgData name="Nguyen Chi Son" userId="606856d02e9d83ac" providerId="LiveId" clId="{71868D9A-B96F-428E-A575-98D8A1773808}" dt="2022-02-28T15:27:27.268" v="10000" actId="1038"/>
          <ac:spMkLst>
            <pc:docMk/>
            <pc:sldMk cId="3104360816" sldId="772"/>
            <ac:spMk id="29" creationId="{3A01BC88-925B-4063-9C6D-BA2993E32551}"/>
          </ac:spMkLst>
        </pc:spChg>
        <pc:spChg chg="add mod">
          <ac:chgData name="Nguyen Chi Son" userId="606856d02e9d83ac" providerId="LiveId" clId="{71868D9A-B96F-428E-A575-98D8A1773808}" dt="2022-02-28T15:27:27.268" v="10000" actId="1038"/>
          <ac:spMkLst>
            <pc:docMk/>
            <pc:sldMk cId="3104360816" sldId="772"/>
            <ac:spMk id="30" creationId="{357808C8-4F1C-4791-808D-C23D75D864DB}"/>
          </ac:spMkLst>
        </pc:spChg>
        <pc:spChg chg="add mod">
          <ac:chgData name="Nguyen Chi Son" userId="606856d02e9d83ac" providerId="LiveId" clId="{71868D9A-B96F-428E-A575-98D8A1773808}" dt="2022-02-28T15:27:27.268" v="10000" actId="1038"/>
          <ac:spMkLst>
            <pc:docMk/>
            <pc:sldMk cId="3104360816" sldId="772"/>
            <ac:spMk id="31" creationId="{EA87ADBD-9D62-440A-898D-74B5100F668D}"/>
          </ac:spMkLst>
        </pc:spChg>
        <pc:spChg chg="add mod">
          <ac:chgData name="Nguyen Chi Son" userId="606856d02e9d83ac" providerId="LiveId" clId="{71868D9A-B96F-428E-A575-98D8A1773808}" dt="2022-02-28T15:27:36.218" v="10003" actId="1076"/>
          <ac:spMkLst>
            <pc:docMk/>
            <pc:sldMk cId="3104360816" sldId="772"/>
            <ac:spMk id="32" creationId="{7E59129F-4945-4879-B429-88820F814528}"/>
          </ac:spMkLst>
        </pc:spChg>
        <pc:spChg chg="add del mod">
          <ac:chgData name="Nguyen Chi Son" userId="606856d02e9d83ac" providerId="LiveId" clId="{71868D9A-B96F-428E-A575-98D8A1773808}" dt="2022-02-28T15:09:03.187" v="8985" actId="478"/>
          <ac:spMkLst>
            <pc:docMk/>
            <pc:sldMk cId="3104360816" sldId="772"/>
            <ac:spMk id="46" creationId="{7CCB938D-CECD-4C85-A4FA-5E04D3D8B33C}"/>
          </ac:spMkLst>
        </pc:spChg>
        <pc:spChg chg="add del mod">
          <ac:chgData name="Nguyen Chi Son" userId="606856d02e9d83ac" providerId="LiveId" clId="{71868D9A-B96F-428E-A575-98D8A1773808}" dt="2022-02-28T15:09:06.712" v="8988" actId="478"/>
          <ac:spMkLst>
            <pc:docMk/>
            <pc:sldMk cId="3104360816" sldId="772"/>
            <ac:spMk id="47" creationId="{67D352B7-60E8-45D5-9AFE-F4016BD0903C}"/>
          </ac:spMkLst>
        </pc:spChg>
        <pc:spChg chg="add del mod">
          <ac:chgData name="Nguyen Chi Son" userId="606856d02e9d83ac" providerId="LiveId" clId="{71868D9A-B96F-428E-A575-98D8A1773808}" dt="2022-02-28T15:09:04.942" v="8987" actId="478"/>
          <ac:spMkLst>
            <pc:docMk/>
            <pc:sldMk cId="3104360816" sldId="772"/>
            <ac:spMk id="48" creationId="{BEC546AA-89F6-480C-835E-9210D1E5EA1F}"/>
          </ac:spMkLst>
        </pc:spChg>
        <pc:spChg chg="add mod">
          <ac:chgData name="Nguyen Chi Son" userId="606856d02e9d83ac" providerId="LiveId" clId="{71868D9A-B96F-428E-A575-98D8A1773808}" dt="2022-02-28T15:05:49.823" v="8880" actId="571"/>
          <ac:spMkLst>
            <pc:docMk/>
            <pc:sldMk cId="3104360816" sldId="772"/>
            <ac:spMk id="50" creationId="{3D35E52B-C747-4701-95DD-44ED8BC0C708}"/>
          </ac:spMkLst>
        </pc:spChg>
        <pc:spChg chg="add del mod">
          <ac:chgData name="Nguyen Chi Son" userId="606856d02e9d83ac" providerId="LiveId" clId="{71868D9A-B96F-428E-A575-98D8A1773808}" dt="2022-02-28T15:08:42.075" v="8977" actId="478"/>
          <ac:spMkLst>
            <pc:docMk/>
            <pc:sldMk cId="3104360816" sldId="772"/>
            <ac:spMk id="53" creationId="{1AE917C1-5EFF-4EDA-9D2C-35F684EE413D}"/>
          </ac:spMkLst>
        </pc:spChg>
        <pc:spChg chg="add del mod">
          <ac:chgData name="Nguyen Chi Son" userId="606856d02e9d83ac" providerId="LiveId" clId="{71868D9A-B96F-428E-A575-98D8A1773808}" dt="2022-02-28T15:08:32.866" v="8972" actId="478"/>
          <ac:spMkLst>
            <pc:docMk/>
            <pc:sldMk cId="3104360816" sldId="772"/>
            <ac:spMk id="54" creationId="{13E7AD8E-7260-42EA-BB46-C775D4BAD0AB}"/>
          </ac:spMkLst>
        </pc:spChg>
        <pc:spChg chg="add mod">
          <ac:chgData name="Nguyen Chi Son" userId="606856d02e9d83ac" providerId="LiveId" clId="{71868D9A-B96F-428E-A575-98D8A1773808}" dt="2022-02-28T15:08:17.865" v="8965" actId="571"/>
          <ac:spMkLst>
            <pc:docMk/>
            <pc:sldMk cId="3104360816" sldId="772"/>
            <ac:spMk id="55" creationId="{1A532678-6EE7-4657-962A-56D5A6CC59C3}"/>
          </ac:spMkLst>
        </pc:spChg>
        <pc:spChg chg="add mod">
          <ac:chgData name="Nguyen Chi Son" userId="606856d02e9d83ac" providerId="LiveId" clId="{71868D9A-B96F-428E-A575-98D8A1773808}" dt="2022-02-28T15:08:17.865" v="8965" actId="571"/>
          <ac:spMkLst>
            <pc:docMk/>
            <pc:sldMk cId="3104360816" sldId="772"/>
            <ac:spMk id="56" creationId="{033533D3-DEFB-45CD-B90F-422F8B215A6A}"/>
          </ac:spMkLst>
        </pc:spChg>
        <pc:spChg chg="add mod">
          <ac:chgData name="Nguyen Chi Son" userId="606856d02e9d83ac" providerId="LiveId" clId="{71868D9A-B96F-428E-A575-98D8A1773808}" dt="2022-02-28T15:27:41.921" v="10012" actId="1037"/>
          <ac:spMkLst>
            <pc:docMk/>
            <pc:sldMk cId="3104360816" sldId="772"/>
            <ac:spMk id="65" creationId="{0B43D18E-99BE-4799-BD76-7026A8231750}"/>
          </ac:spMkLst>
        </pc:spChg>
        <pc:spChg chg="add mod">
          <ac:chgData name="Nguyen Chi Son" userId="606856d02e9d83ac" providerId="LiveId" clId="{71868D9A-B96F-428E-A575-98D8A1773808}" dt="2022-02-28T15:27:41.921" v="10012" actId="1037"/>
          <ac:spMkLst>
            <pc:docMk/>
            <pc:sldMk cId="3104360816" sldId="772"/>
            <ac:spMk id="66" creationId="{5A0E2851-FF10-4482-B203-C625269CEC73}"/>
          </ac:spMkLst>
        </pc:spChg>
        <pc:spChg chg="add mod ord">
          <ac:chgData name="Nguyen Chi Son" userId="606856d02e9d83ac" providerId="LiveId" clId="{71868D9A-B96F-428E-A575-98D8A1773808}" dt="2022-02-28T15:25:09.424" v="9423" actId="122"/>
          <ac:spMkLst>
            <pc:docMk/>
            <pc:sldMk cId="3104360816" sldId="772"/>
            <ac:spMk id="67" creationId="{8B8B3F4C-AD18-4B17-AFBF-B38A2C28BE45}"/>
          </ac:spMkLst>
        </pc:spChg>
        <pc:grpChg chg="add mod">
          <ac:chgData name="Nguyen Chi Son" userId="606856d02e9d83ac" providerId="LiveId" clId="{71868D9A-B96F-428E-A575-98D8A1773808}" dt="2022-02-28T14:52:08.632" v="8547" actId="164"/>
          <ac:grpSpMkLst>
            <pc:docMk/>
            <pc:sldMk cId="3104360816" sldId="772"/>
            <ac:grpSpMk id="6" creationId="{4332772B-3F33-4F02-AC32-136B2ADCE0D9}"/>
          </ac:grpSpMkLst>
        </pc:grpChg>
        <pc:grpChg chg="add mod">
          <ac:chgData name="Nguyen Chi Son" userId="606856d02e9d83ac" providerId="LiveId" clId="{71868D9A-B96F-428E-A575-98D8A1773808}" dt="2022-02-28T15:27:27.268" v="10000" actId="1038"/>
          <ac:grpSpMkLst>
            <pc:docMk/>
            <pc:sldMk cId="3104360816" sldId="772"/>
            <ac:grpSpMk id="11" creationId="{680CA062-775D-485F-8C51-6DE5A27DD089}"/>
          </ac:grpSpMkLst>
        </pc:grpChg>
        <pc:graphicFrameChg chg="add mod">
          <ac:chgData name="Nguyen Chi Son" userId="606856d02e9d83ac" providerId="LiveId" clId="{71868D9A-B96F-428E-A575-98D8A1773808}" dt="2022-02-28T15:24:45.238" v="9404" actId="1035"/>
          <ac:graphicFrameMkLst>
            <pc:docMk/>
            <pc:sldMk cId="3104360816" sldId="772"/>
            <ac:graphicFrameMk id="49" creationId="{CF94502E-DBB9-4811-880E-6094A0841FF5}"/>
          </ac:graphicFrameMkLst>
        </pc:graphicFrameChg>
        <pc:graphicFrameChg chg="add mod">
          <ac:chgData name="Nguyen Chi Son" userId="606856d02e9d83ac" providerId="LiveId" clId="{71868D9A-B96F-428E-A575-98D8A1773808}" dt="2022-02-28T15:25:04.221" v="9421" actId="1076"/>
          <ac:graphicFrameMkLst>
            <pc:docMk/>
            <pc:sldMk cId="3104360816" sldId="772"/>
            <ac:graphicFrameMk id="51" creationId="{F2E57F67-F168-4F48-9E23-958024A71282}"/>
          </ac:graphicFrameMkLst>
        </pc:graphicFrameChg>
        <pc:graphicFrameChg chg="add mod">
          <ac:chgData name="Nguyen Chi Son" userId="606856d02e9d83ac" providerId="LiveId" clId="{71868D9A-B96F-428E-A575-98D8A1773808}" dt="2022-02-28T15:08:17.568" v="8964" actId="571"/>
          <ac:graphicFrameMkLst>
            <pc:docMk/>
            <pc:sldMk cId="3104360816" sldId="772"/>
            <ac:graphicFrameMk id="57" creationId="{95880FF7-9F6E-4972-AD74-94C336E23ABE}"/>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8" creationId="{2F6E6136-85BD-4ED7-B6B6-2D4AF8524DD8}"/>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9" creationId="{2A0D49D3-BDBE-4B5D-B098-C3F5E461FF72}"/>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0" creationId="{40047F94-B67C-4CE1-8450-5233F580703B}"/>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61" creationId="{79AF5A9E-C209-4B30-8B01-BFA3065B1F4C}"/>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2" creationId="{B42670C1-B63C-4C99-836D-96E55D57A2FF}"/>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3" creationId="{2145E4FC-625C-494E-94CF-131C3AA407B1}"/>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4" creationId="{5F7EF0D9-592F-4635-A7EF-600A32B57F37}"/>
          </ac:graphicFrameMkLst>
        </pc:graphicFrameChg>
        <pc:graphicFrameChg chg="add mod">
          <ac:chgData name="Nguyen Chi Son" userId="606856d02e9d83ac" providerId="LiveId" clId="{71868D9A-B96F-428E-A575-98D8A1773808}" dt="2022-02-28T15:25:08.018" v="9422" actId="1076"/>
          <ac:graphicFrameMkLst>
            <pc:docMk/>
            <pc:sldMk cId="3104360816" sldId="772"/>
            <ac:graphicFrameMk id="68" creationId="{C207C8EB-EB1A-40B0-B10F-E3D4EFA8F91C}"/>
          </ac:graphicFrameMkLst>
        </pc:graphicFrameChg>
        <pc:picChg chg="del">
          <ac:chgData name="Nguyen Chi Son" userId="606856d02e9d83ac" providerId="LiveId" clId="{71868D9A-B96F-428E-A575-98D8A1773808}" dt="2022-02-28T14:48:16.031" v="8092" actId="478"/>
          <ac:picMkLst>
            <pc:docMk/>
            <pc:sldMk cId="3104360816" sldId="772"/>
            <ac:picMk id="4" creationId="{12C2BC57-4332-4B5C-AEAE-1EBEE679E629}"/>
          </ac:picMkLst>
        </pc:picChg>
        <pc:cxnChg chg="add mod">
          <ac:chgData name="Nguyen Chi Son" userId="606856d02e9d83ac" providerId="LiveId" clId="{71868D9A-B96F-428E-A575-98D8A1773808}" dt="2022-02-28T14:52:10.429" v="8548" actId="164"/>
          <ac:cxnSpMkLst>
            <pc:docMk/>
            <pc:sldMk cId="3104360816" sldId="772"/>
            <ac:cxnSpMk id="3" creationId="{39998622-8444-48E2-BA8B-8FB8646ACF06}"/>
          </ac:cxnSpMkLst>
        </pc:cxnChg>
        <pc:cxnChg chg="del">
          <ac:chgData name="Nguyen Chi Son" userId="606856d02e9d83ac" providerId="LiveId" clId="{71868D9A-B96F-428E-A575-98D8A1773808}" dt="2022-02-28T14:48:17.531" v="8093" actId="478"/>
          <ac:cxnSpMkLst>
            <pc:docMk/>
            <pc:sldMk cId="3104360816" sldId="772"/>
            <ac:cxnSpMk id="7" creationId="{EBCA6BD4-2A10-4740-B920-794AE3039FA8}"/>
          </ac:cxnSpMkLst>
        </pc:cxnChg>
        <pc:cxnChg chg="del">
          <ac:chgData name="Nguyen Chi Son" userId="606856d02e9d83ac" providerId="LiveId" clId="{71868D9A-B96F-428E-A575-98D8A1773808}" dt="2022-02-28T14:48:17.531" v="8093" actId="478"/>
          <ac:cxnSpMkLst>
            <pc:docMk/>
            <pc:sldMk cId="3104360816" sldId="772"/>
            <ac:cxnSpMk id="8" creationId="{C43560C8-8EE1-4E2D-9EBD-82715F002EDF}"/>
          </ac:cxnSpMkLst>
        </pc:cxnChg>
        <pc:cxnChg chg="del">
          <ac:chgData name="Nguyen Chi Son" userId="606856d02e9d83ac" providerId="LiveId" clId="{71868D9A-B96F-428E-A575-98D8A1773808}" dt="2022-02-28T14:48:17.531" v="8093" actId="478"/>
          <ac:cxnSpMkLst>
            <pc:docMk/>
            <pc:sldMk cId="3104360816" sldId="772"/>
            <ac:cxnSpMk id="10" creationId="{9247DD44-FE0E-4365-96B8-ED3902BE7160}"/>
          </ac:cxnSpMkLst>
        </pc:cxnChg>
        <pc:cxnChg chg="add mod">
          <ac:chgData name="Nguyen Chi Son" userId="606856d02e9d83ac" providerId="LiveId" clId="{71868D9A-B96F-428E-A575-98D8A1773808}" dt="2022-02-28T14:50:24.976" v="8494" actId="571"/>
          <ac:cxnSpMkLst>
            <pc:docMk/>
            <pc:sldMk cId="3104360816" sldId="772"/>
            <ac:cxnSpMk id="12" creationId="{A4D151BE-1358-45BF-8BEE-B887388AC9AA}"/>
          </ac:cxnSpMkLst>
        </pc:cxnChg>
        <pc:cxnChg chg="add mod">
          <ac:chgData name="Nguyen Chi Son" userId="606856d02e9d83ac" providerId="LiveId" clId="{71868D9A-B96F-428E-A575-98D8A1773808}" dt="2022-02-28T14:52:10.429" v="8548" actId="164"/>
          <ac:cxnSpMkLst>
            <pc:docMk/>
            <pc:sldMk cId="3104360816" sldId="772"/>
            <ac:cxnSpMk id="13" creationId="{7927AC61-4DD2-4928-85DE-98087A026BE6}"/>
          </ac:cxnSpMkLst>
        </pc:cxnChg>
        <pc:cxnChg chg="add mod">
          <ac:chgData name="Nguyen Chi Son" userId="606856d02e9d83ac" providerId="LiveId" clId="{71868D9A-B96F-428E-A575-98D8A1773808}" dt="2022-02-28T15:27:27.268" v="10000" actId="1038"/>
          <ac:cxnSpMkLst>
            <pc:docMk/>
            <pc:sldMk cId="3104360816" sldId="772"/>
            <ac:cxnSpMk id="21" creationId="{BF8712F1-884A-4B85-9941-0D449FCD5469}"/>
          </ac:cxnSpMkLst>
        </pc:cxnChg>
        <pc:cxnChg chg="add mod">
          <ac:chgData name="Nguyen Chi Son" userId="606856d02e9d83ac" providerId="LiveId" clId="{71868D9A-B96F-428E-A575-98D8A1773808}" dt="2022-02-28T15:27:27.268" v="10000" actId="1038"/>
          <ac:cxnSpMkLst>
            <pc:docMk/>
            <pc:sldMk cId="3104360816" sldId="772"/>
            <ac:cxnSpMk id="24" creationId="{71810D76-9112-4889-BD67-BCC3B2039448}"/>
          </ac:cxnSpMkLst>
        </pc:cxnChg>
        <pc:cxnChg chg="add mod">
          <ac:chgData name="Nguyen Chi Son" userId="606856d02e9d83ac" providerId="LiveId" clId="{71868D9A-B96F-428E-A575-98D8A1773808}" dt="2022-02-28T15:27:27.268" v="10000" actId="1038"/>
          <ac:cxnSpMkLst>
            <pc:docMk/>
            <pc:sldMk cId="3104360816" sldId="772"/>
            <ac:cxnSpMk id="26" creationId="{A75596AF-23B3-4E15-91C2-9C0599F8CE16}"/>
          </ac:cxnSpMkLst>
        </pc:cxnChg>
        <pc:cxnChg chg="add mod">
          <ac:chgData name="Nguyen Chi Son" userId="606856d02e9d83ac" providerId="LiveId" clId="{71868D9A-B96F-428E-A575-98D8A1773808}" dt="2022-02-28T14:58:24.161" v="8587" actId="571"/>
          <ac:cxnSpMkLst>
            <pc:docMk/>
            <pc:sldMk cId="3104360816" sldId="772"/>
            <ac:cxnSpMk id="33" creationId="{3F27B301-76E3-49FE-887C-A249C3B66CAB}"/>
          </ac:cxnSpMkLst>
        </pc:cxnChg>
        <pc:cxnChg chg="add del mod">
          <ac:chgData name="Nguyen Chi Son" userId="606856d02e9d83ac" providerId="LiveId" clId="{71868D9A-B96F-428E-A575-98D8A1773808}" dt="2022-02-28T14:59:58.630" v="8641" actId="478"/>
          <ac:cxnSpMkLst>
            <pc:docMk/>
            <pc:sldMk cId="3104360816" sldId="772"/>
            <ac:cxnSpMk id="35" creationId="{CCCA7522-FD38-4C48-A5B3-508BB96133F8}"/>
          </ac:cxnSpMkLst>
        </pc:cxnChg>
        <pc:cxnChg chg="add mod">
          <ac:chgData name="Nguyen Chi Son" userId="606856d02e9d83ac" providerId="LiveId" clId="{71868D9A-B96F-428E-A575-98D8A1773808}" dt="2022-02-28T15:28:32.263" v="10013" actId="208"/>
          <ac:cxnSpMkLst>
            <pc:docMk/>
            <pc:sldMk cId="3104360816" sldId="772"/>
            <ac:cxnSpMk id="39" creationId="{C20F1E09-8656-4017-A610-0CC6AC20E7B9}"/>
          </ac:cxnSpMkLst>
        </pc:cxnChg>
        <pc:cxnChg chg="add mod">
          <ac:chgData name="Nguyen Chi Son" userId="606856d02e9d83ac" providerId="LiveId" clId="{71868D9A-B96F-428E-A575-98D8A1773808}" dt="2022-02-28T15:00:14.177" v="8645" actId="571"/>
          <ac:cxnSpMkLst>
            <pc:docMk/>
            <pc:sldMk cId="3104360816" sldId="772"/>
            <ac:cxnSpMk id="40" creationId="{57783AFE-DB44-40B1-8BFF-25BD48FA0CA2}"/>
          </ac:cxnSpMkLst>
        </pc:cxnChg>
        <pc:cxnChg chg="add mod">
          <ac:chgData name="Nguyen Chi Son" userId="606856d02e9d83ac" providerId="LiveId" clId="{71868D9A-B96F-428E-A575-98D8A1773808}" dt="2022-02-28T15:27:41.921" v="10012" actId="1037"/>
          <ac:cxnSpMkLst>
            <pc:docMk/>
            <pc:sldMk cId="3104360816" sldId="772"/>
            <ac:cxnSpMk id="41" creationId="{20252EFE-8FF7-43B6-9433-5646B214887E}"/>
          </ac:cxnSpMkLst>
        </pc:cxnChg>
        <pc:cxnChg chg="add mod">
          <ac:chgData name="Nguyen Chi Son" userId="606856d02e9d83ac" providerId="LiveId" clId="{71868D9A-B96F-428E-A575-98D8A1773808}" dt="2022-02-28T15:27:41.921" v="10012" actId="1037"/>
          <ac:cxnSpMkLst>
            <pc:docMk/>
            <pc:sldMk cId="3104360816" sldId="772"/>
            <ac:cxnSpMk id="42" creationId="{6681BC9C-8EE9-4B79-BB79-23BC904CDF8E}"/>
          </ac:cxnSpMkLst>
        </pc:cxnChg>
        <pc:cxnChg chg="add mod">
          <ac:chgData name="Nguyen Chi Son" userId="606856d02e9d83ac" providerId="LiveId" clId="{71868D9A-B96F-428E-A575-98D8A1773808}" dt="2022-02-28T15:27:27.268" v="10000" actId="1038"/>
          <ac:cxnSpMkLst>
            <pc:docMk/>
            <pc:sldMk cId="3104360816" sldId="772"/>
            <ac:cxnSpMk id="45" creationId="{72A6CF6B-3DF7-4EBE-91C3-1353ADBA2466}"/>
          </ac:cxnSpMkLst>
        </pc:cxnChg>
        <pc:cxnChg chg="add del mod">
          <ac:chgData name="Nguyen Chi Son" userId="606856d02e9d83ac" providerId="LiveId" clId="{71868D9A-B96F-428E-A575-98D8A1773808}" dt="2022-02-28T15:28:37.544" v="10014" actId="478"/>
          <ac:cxnSpMkLst>
            <pc:docMk/>
            <pc:sldMk cId="3104360816" sldId="772"/>
            <ac:cxnSpMk id="52" creationId="{DDC6A534-7D56-4864-9CCB-BEA125B6EDB0}"/>
          </ac:cxnSpMkLst>
        </pc:cxnChg>
      </pc:sldChg>
      <pc:sldChg chg="addSp delSp modSp add mod delAnim modAnim">
        <pc:chgData name="Nguyen Chi Son" userId="606856d02e9d83ac" providerId="LiveId" clId="{71868D9A-B96F-428E-A575-98D8A1773808}" dt="2022-02-28T15:52:27.885" v="10617"/>
        <pc:sldMkLst>
          <pc:docMk/>
          <pc:sldMk cId="1281092170" sldId="773"/>
        </pc:sldMkLst>
        <pc:spChg chg="add mod ord">
          <ac:chgData name="Nguyen Chi Son" userId="606856d02e9d83ac" providerId="LiveId" clId="{71868D9A-B96F-428E-A575-98D8A1773808}" dt="2022-02-28T15:44:34.662" v="10509" actId="1076"/>
          <ac:spMkLst>
            <pc:docMk/>
            <pc:sldMk cId="1281092170" sldId="773"/>
            <ac:spMk id="5" creationId="{9CE0447C-D6EB-4A33-B16F-3EFA6A5B11F3}"/>
          </ac:spMkLst>
        </pc:spChg>
        <pc:spChg chg="del mod">
          <ac:chgData name="Nguyen Chi Son" userId="606856d02e9d83ac" providerId="LiveId" clId="{71868D9A-B96F-428E-A575-98D8A1773808}" dt="2022-02-28T15:34:21.912" v="10076" actId="478"/>
          <ac:spMkLst>
            <pc:docMk/>
            <pc:sldMk cId="1281092170" sldId="773"/>
            <ac:spMk id="14" creationId="{A530074C-9975-4D4F-AC15-005B11433C74}"/>
          </ac:spMkLst>
        </pc:spChg>
        <pc:spChg chg="del mod">
          <ac:chgData name="Nguyen Chi Son" userId="606856d02e9d83ac" providerId="LiveId" clId="{71868D9A-B96F-428E-A575-98D8A1773808}" dt="2022-02-28T15:34:21.912" v="10076" actId="478"/>
          <ac:spMkLst>
            <pc:docMk/>
            <pc:sldMk cId="1281092170" sldId="773"/>
            <ac:spMk id="15" creationId="{EC5263CE-BE2F-44C4-BD89-2666D2873C33}"/>
          </ac:spMkLst>
        </pc:spChg>
        <pc:spChg chg="add mod ord">
          <ac:chgData name="Nguyen Chi Son" userId="606856d02e9d83ac" providerId="LiveId" clId="{71868D9A-B96F-428E-A575-98D8A1773808}" dt="2022-02-28T15:50:34.743" v="10602" actId="1038"/>
          <ac:spMkLst>
            <pc:docMk/>
            <pc:sldMk cId="1281092170" sldId="773"/>
            <ac:spMk id="16" creationId="{E48A0DDC-4BE8-4A26-A67E-3B646C4819D9}"/>
          </ac:spMkLst>
        </pc:spChg>
        <pc:spChg chg="add mod">
          <ac:chgData name="Nguyen Chi Son" userId="606856d02e9d83ac" providerId="LiveId" clId="{71868D9A-B96F-428E-A575-98D8A1773808}" dt="2022-02-28T15:44:34.662" v="10509" actId="1076"/>
          <ac:spMkLst>
            <pc:docMk/>
            <pc:sldMk cId="1281092170" sldId="773"/>
            <ac:spMk id="17" creationId="{36A31591-B1A7-4A97-AE21-0F8BB9333EE5}"/>
          </ac:spMkLst>
        </pc:spChg>
        <pc:spChg chg="mod">
          <ac:chgData name="Nguyen Chi Son" userId="606856d02e9d83ac" providerId="LiveId" clId="{71868D9A-B96F-428E-A575-98D8A1773808}" dt="2022-02-28T15:26:57.686" v="9937" actId="20577"/>
          <ac:spMkLst>
            <pc:docMk/>
            <pc:sldMk cId="1281092170" sldId="773"/>
            <ac:spMk id="19" creationId="{9C339D16-68E4-43C4-A62E-D0146138D23B}"/>
          </ac:spMkLst>
        </pc:spChg>
        <pc:spChg chg="mod">
          <ac:chgData name="Nguyen Chi Son" userId="606856d02e9d83ac" providerId="LiveId" clId="{71868D9A-B96F-428E-A575-98D8A1773808}" dt="2022-02-28T15:34:14.693" v="10074"/>
          <ac:spMkLst>
            <pc:docMk/>
            <pc:sldMk cId="1281092170" sldId="773"/>
            <ac:spMk id="22" creationId="{56574D77-2E2D-44D6-96CB-AC61E9DE41EB}"/>
          </ac:spMkLst>
        </pc:spChg>
        <pc:spChg chg="mod">
          <ac:chgData name="Nguyen Chi Son" userId="606856d02e9d83ac" providerId="LiveId" clId="{71868D9A-B96F-428E-A575-98D8A1773808}" dt="2022-02-28T15:34:14.693" v="10074"/>
          <ac:spMkLst>
            <pc:docMk/>
            <pc:sldMk cId="1281092170" sldId="773"/>
            <ac:spMk id="23" creationId="{F038726D-C541-4721-BB9E-3CEA9D29A57D}"/>
          </ac:spMkLst>
        </pc:spChg>
        <pc:spChg chg="mod">
          <ac:chgData name="Nguyen Chi Son" userId="606856d02e9d83ac" providerId="LiveId" clId="{71868D9A-B96F-428E-A575-98D8A1773808}" dt="2022-02-28T15:34:14.693" v="10074"/>
          <ac:spMkLst>
            <pc:docMk/>
            <pc:sldMk cId="1281092170" sldId="773"/>
            <ac:spMk id="24" creationId="{60E51B3B-E2DD-4B9E-84BD-E4DD00E26ACC}"/>
          </ac:spMkLst>
        </pc:spChg>
        <pc:spChg chg="mod">
          <ac:chgData name="Nguyen Chi Son" userId="606856d02e9d83ac" providerId="LiveId" clId="{71868D9A-B96F-428E-A575-98D8A1773808}" dt="2022-02-28T15:34:14.693" v="10074"/>
          <ac:spMkLst>
            <pc:docMk/>
            <pc:sldMk cId="1281092170" sldId="773"/>
            <ac:spMk id="25" creationId="{6D5D53C7-AB6B-4A8A-87D3-1939EC67F160}"/>
          </ac:spMkLst>
        </pc:spChg>
        <pc:spChg chg="add mod">
          <ac:chgData name="Nguyen Chi Son" userId="606856d02e9d83ac" providerId="LiveId" clId="{71868D9A-B96F-428E-A575-98D8A1773808}" dt="2022-02-28T15:44:34.662" v="10509" actId="1076"/>
          <ac:spMkLst>
            <pc:docMk/>
            <pc:sldMk cId="1281092170" sldId="773"/>
            <ac:spMk id="33" creationId="{9A863D92-4327-41FF-9AB2-8DF63AF00C92}"/>
          </ac:spMkLst>
        </pc:spChg>
        <pc:spChg chg="add mod">
          <ac:chgData name="Nguyen Chi Son" userId="606856d02e9d83ac" providerId="LiveId" clId="{71868D9A-B96F-428E-A575-98D8A1773808}" dt="2022-02-28T15:44:34.662" v="10509" actId="1076"/>
          <ac:spMkLst>
            <pc:docMk/>
            <pc:sldMk cId="1281092170" sldId="773"/>
            <ac:spMk id="34" creationId="{E93F2CE5-F4B0-4F83-B836-18EAD91412F6}"/>
          </ac:spMkLst>
        </pc:spChg>
        <pc:spChg chg="add mod">
          <ac:chgData name="Nguyen Chi Son" userId="606856d02e9d83ac" providerId="LiveId" clId="{71868D9A-B96F-428E-A575-98D8A1773808}" dt="2022-02-28T15:44:34.662" v="10509" actId="1076"/>
          <ac:spMkLst>
            <pc:docMk/>
            <pc:sldMk cId="1281092170" sldId="773"/>
            <ac:spMk id="35" creationId="{67AAC3C1-19AE-4ECA-B0EB-F21956CE5431}"/>
          </ac:spMkLst>
        </pc:spChg>
        <pc:spChg chg="add mod">
          <ac:chgData name="Nguyen Chi Son" userId="606856d02e9d83ac" providerId="LiveId" clId="{71868D9A-B96F-428E-A575-98D8A1773808}" dt="2022-02-28T15:38:28.805" v="10142" actId="571"/>
          <ac:spMkLst>
            <pc:docMk/>
            <pc:sldMk cId="1281092170" sldId="773"/>
            <ac:spMk id="36" creationId="{C46CA335-7C8D-424A-97D5-570DC23A481F}"/>
          </ac:spMkLst>
        </pc:spChg>
        <pc:spChg chg="add mod">
          <ac:chgData name="Nguyen Chi Son" userId="606856d02e9d83ac" providerId="LiveId" clId="{71868D9A-B96F-428E-A575-98D8A1773808}" dt="2022-02-28T15:44:34.662" v="10509" actId="1076"/>
          <ac:spMkLst>
            <pc:docMk/>
            <pc:sldMk cId="1281092170" sldId="773"/>
            <ac:spMk id="37" creationId="{52EB5A2E-D8E3-4D8A-AB62-27ABB0AEB037}"/>
          </ac:spMkLst>
        </pc:spChg>
        <pc:spChg chg="add mod">
          <ac:chgData name="Nguyen Chi Son" userId="606856d02e9d83ac" providerId="LiveId" clId="{71868D9A-B96F-428E-A575-98D8A1773808}" dt="2022-02-28T15:44:34.662" v="10509" actId="1076"/>
          <ac:spMkLst>
            <pc:docMk/>
            <pc:sldMk cId="1281092170" sldId="773"/>
            <ac:spMk id="38" creationId="{6AFEE81B-DA26-44E0-B883-8761BDDEA698}"/>
          </ac:spMkLst>
        </pc:spChg>
        <pc:spChg chg="add mod">
          <ac:chgData name="Nguyen Chi Son" userId="606856d02e9d83ac" providerId="LiveId" clId="{71868D9A-B96F-428E-A575-98D8A1773808}" dt="2022-02-28T15:44:34.662" v="10509" actId="1076"/>
          <ac:spMkLst>
            <pc:docMk/>
            <pc:sldMk cId="1281092170" sldId="773"/>
            <ac:spMk id="42" creationId="{DDE89BA6-E53D-46BD-B6BC-3B814C8265E9}"/>
          </ac:spMkLst>
        </pc:spChg>
        <pc:spChg chg="add del mod">
          <ac:chgData name="Nguyen Chi Son" userId="606856d02e9d83ac" providerId="LiveId" clId="{71868D9A-B96F-428E-A575-98D8A1773808}" dt="2022-02-28T15:40:07.879" v="10167" actId="478"/>
          <ac:spMkLst>
            <pc:docMk/>
            <pc:sldMk cId="1281092170" sldId="773"/>
            <ac:spMk id="43" creationId="{DBDE1E93-BCD4-4264-BCAF-AFF1975BE7DF}"/>
          </ac:spMkLst>
        </pc:spChg>
        <pc:spChg chg="add mod">
          <ac:chgData name="Nguyen Chi Son" userId="606856d02e9d83ac" providerId="LiveId" clId="{71868D9A-B96F-428E-A575-98D8A1773808}" dt="2022-02-28T15:44:19.585" v="10506" actId="1076"/>
          <ac:spMkLst>
            <pc:docMk/>
            <pc:sldMk cId="1281092170" sldId="773"/>
            <ac:spMk id="44" creationId="{B9129BAD-9CCB-4F3B-B0AD-630546B29EC3}"/>
          </ac:spMkLst>
        </pc:spChg>
        <pc:spChg chg="add mod">
          <ac:chgData name="Nguyen Chi Son" userId="606856d02e9d83ac" providerId="LiveId" clId="{71868D9A-B96F-428E-A575-98D8A1773808}" dt="2022-02-28T15:44:15.569" v="10504" actId="14100"/>
          <ac:spMkLst>
            <pc:docMk/>
            <pc:sldMk cId="1281092170" sldId="773"/>
            <ac:spMk id="45" creationId="{CA14B962-8242-438A-B039-CDD5B8CD84B2}"/>
          </ac:spMkLst>
        </pc:spChg>
        <pc:grpChg chg="add mod">
          <ac:chgData name="Nguyen Chi Son" userId="606856d02e9d83ac" providerId="LiveId" clId="{71868D9A-B96F-428E-A575-98D8A1773808}" dt="2022-02-28T15:44:34.662" v="10509" actId="1076"/>
          <ac:grpSpMkLst>
            <pc:docMk/>
            <pc:sldMk cId="1281092170" sldId="773"/>
            <ac:grpSpMk id="18" creationId="{74DCF35D-37E0-4FC7-AFC6-8D23C7729EEE}"/>
          </ac:grpSpMkLst>
        </pc:grpChg>
        <pc:graphicFrameChg chg="add mod">
          <ac:chgData name="Nguyen Chi Son" userId="606856d02e9d83ac" providerId="LiveId" clId="{71868D9A-B96F-428E-A575-98D8A1773808}" dt="2022-02-28T15:44:34.662" v="10509" actId="1076"/>
          <ac:graphicFrameMkLst>
            <pc:docMk/>
            <pc:sldMk cId="1281092170" sldId="773"/>
            <ac:graphicFrameMk id="39" creationId="{2DBF5907-AC28-4B36-BD82-5460C4CE067D}"/>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0" creationId="{F869C768-016F-4C86-8715-5414A50CB118}"/>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1" creationId="{CC123CC8-A53A-491B-A599-BFB47249063B}"/>
          </ac:graphicFrameMkLst>
        </pc:graphicFrameChg>
        <pc:graphicFrameChg chg="add mod">
          <ac:chgData name="Nguyen Chi Son" userId="606856d02e9d83ac" providerId="LiveId" clId="{71868D9A-B96F-428E-A575-98D8A1773808}" dt="2022-02-28T15:44:38.365" v="10510" actId="1076"/>
          <ac:graphicFrameMkLst>
            <pc:docMk/>
            <pc:sldMk cId="1281092170" sldId="773"/>
            <ac:graphicFrameMk id="46" creationId="{763B0DD6-DE23-4E1F-BBC9-501338521868}"/>
          </ac:graphicFrameMkLst>
        </pc:graphicFrameChg>
        <pc:graphicFrameChg chg="add del mod">
          <ac:chgData name="Nguyen Chi Son" userId="606856d02e9d83ac" providerId="LiveId" clId="{71868D9A-B96F-428E-A575-98D8A1773808}" dt="2022-02-28T15:43:04.431" v="10280" actId="478"/>
          <ac:graphicFrameMkLst>
            <pc:docMk/>
            <pc:sldMk cId="1281092170" sldId="773"/>
            <ac:graphicFrameMk id="47" creationId="{B7FE943E-FC91-4ECC-84EF-4A2F48377BB0}"/>
          </ac:graphicFrameMkLst>
        </pc:graphicFrameChg>
        <pc:picChg chg="del">
          <ac:chgData name="Nguyen Chi Son" userId="606856d02e9d83ac" providerId="LiveId" clId="{71868D9A-B96F-428E-A575-98D8A1773808}" dt="2022-02-28T15:25:54.110" v="9435" actId="478"/>
          <ac:picMkLst>
            <pc:docMk/>
            <pc:sldMk cId="1281092170" sldId="773"/>
            <ac:picMk id="4" creationId="{12C2BC57-4332-4B5C-AEAE-1EBEE679E629}"/>
          </ac:picMkLst>
        </pc:picChg>
        <pc:cxnChg chg="add mod">
          <ac:chgData name="Nguyen Chi Son" userId="606856d02e9d83ac" providerId="LiveId" clId="{71868D9A-B96F-428E-A575-98D8A1773808}" dt="2022-02-28T15:44:34.662" v="10509" actId="1076"/>
          <ac:cxnSpMkLst>
            <pc:docMk/>
            <pc:sldMk cId="1281092170" sldId="773"/>
            <ac:cxnSpMk id="3" creationId="{F4CC89E3-5A33-42FF-BE7F-07F2872D78D2}"/>
          </ac:cxnSpMkLst>
        </pc:cxnChg>
        <pc:cxnChg chg="del">
          <ac:chgData name="Nguyen Chi Son" userId="606856d02e9d83ac" providerId="LiveId" clId="{71868D9A-B96F-428E-A575-98D8A1773808}" dt="2022-02-28T15:25:56.938" v="9436" actId="478"/>
          <ac:cxnSpMkLst>
            <pc:docMk/>
            <pc:sldMk cId="1281092170" sldId="773"/>
            <ac:cxnSpMk id="7" creationId="{EBCA6BD4-2A10-4740-B920-794AE3039FA8}"/>
          </ac:cxnSpMkLst>
        </pc:cxnChg>
        <pc:cxnChg chg="del">
          <ac:chgData name="Nguyen Chi Son" userId="606856d02e9d83ac" providerId="LiveId" clId="{71868D9A-B96F-428E-A575-98D8A1773808}" dt="2022-02-28T15:25:56.938" v="9436" actId="478"/>
          <ac:cxnSpMkLst>
            <pc:docMk/>
            <pc:sldMk cId="1281092170" sldId="773"/>
            <ac:cxnSpMk id="8" creationId="{C43560C8-8EE1-4E2D-9EBD-82715F002EDF}"/>
          </ac:cxnSpMkLst>
        </pc:cxnChg>
        <pc:cxnChg chg="del">
          <ac:chgData name="Nguyen Chi Son" userId="606856d02e9d83ac" providerId="LiveId" clId="{71868D9A-B96F-428E-A575-98D8A1773808}" dt="2022-02-28T15:25:56.938" v="9436" actId="478"/>
          <ac:cxnSpMkLst>
            <pc:docMk/>
            <pc:sldMk cId="1281092170" sldId="773"/>
            <ac:cxnSpMk id="10" creationId="{9247DD44-FE0E-4365-96B8-ED3902BE7160}"/>
          </ac:cxnSpMkLst>
        </pc:cxnChg>
        <pc:cxnChg chg="add mod">
          <ac:chgData name="Nguyen Chi Son" userId="606856d02e9d83ac" providerId="LiveId" clId="{71868D9A-B96F-428E-A575-98D8A1773808}" dt="2022-02-28T15:31:31.408" v="10030" actId="571"/>
          <ac:cxnSpMkLst>
            <pc:docMk/>
            <pc:sldMk cId="1281092170" sldId="773"/>
            <ac:cxnSpMk id="12" creationId="{C5DF2764-3C82-4155-AC1A-188A4530B71B}"/>
          </ac:cxnSpMkLst>
        </pc:cxnChg>
        <pc:cxnChg chg="add mod">
          <ac:chgData name="Nguyen Chi Son" userId="606856d02e9d83ac" providerId="LiveId" clId="{71868D9A-B96F-428E-A575-98D8A1773808}" dt="2022-02-28T15:44:34.662" v="10509" actId="1076"/>
          <ac:cxnSpMkLst>
            <pc:docMk/>
            <pc:sldMk cId="1281092170" sldId="773"/>
            <ac:cxnSpMk id="13" creationId="{853EA3EF-86E3-4A73-BA26-62D44A630EBB}"/>
          </ac:cxnSpMkLst>
        </pc:cxnChg>
        <pc:cxnChg chg="mod">
          <ac:chgData name="Nguyen Chi Son" userId="606856d02e9d83ac" providerId="LiveId" clId="{71868D9A-B96F-428E-A575-98D8A1773808}" dt="2022-02-28T15:34:14.693" v="10074"/>
          <ac:cxnSpMkLst>
            <pc:docMk/>
            <pc:sldMk cId="1281092170" sldId="773"/>
            <ac:cxnSpMk id="20" creationId="{ED9EC2FB-EFC1-48A1-9FB9-CE800CCE1091}"/>
          </ac:cxnSpMkLst>
        </pc:cxnChg>
        <pc:cxnChg chg="mod">
          <ac:chgData name="Nguyen Chi Son" userId="606856d02e9d83ac" providerId="LiveId" clId="{71868D9A-B96F-428E-A575-98D8A1773808}" dt="2022-02-28T15:34:14.693" v="10074"/>
          <ac:cxnSpMkLst>
            <pc:docMk/>
            <pc:sldMk cId="1281092170" sldId="773"/>
            <ac:cxnSpMk id="21" creationId="{C64EBBA9-0343-42B5-965B-2F3B3A34ADD3}"/>
          </ac:cxnSpMkLst>
        </pc:cxnChg>
        <pc:cxnChg chg="add mod">
          <ac:chgData name="Nguyen Chi Son" userId="606856d02e9d83ac" providerId="LiveId" clId="{71868D9A-B96F-428E-A575-98D8A1773808}" dt="2022-02-28T15:44:34.662" v="10509" actId="1076"/>
          <ac:cxnSpMkLst>
            <pc:docMk/>
            <pc:sldMk cId="1281092170" sldId="773"/>
            <ac:cxnSpMk id="26" creationId="{6ED43433-4B06-41DF-9FF4-5E3E939C9D06}"/>
          </ac:cxnSpMkLst>
        </pc:cxnChg>
        <pc:cxnChg chg="add mod">
          <ac:chgData name="Nguyen Chi Son" userId="606856d02e9d83ac" providerId="LiveId" clId="{71868D9A-B96F-428E-A575-98D8A1773808}" dt="2022-02-28T15:44:34.662" v="10509" actId="1076"/>
          <ac:cxnSpMkLst>
            <pc:docMk/>
            <pc:sldMk cId="1281092170" sldId="773"/>
            <ac:cxnSpMk id="27" creationId="{23FB8357-44E9-4303-B003-21E40055F99C}"/>
          </ac:cxnSpMkLst>
        </pc:cxnChg>
        <pc:cxnChg chg="add mod">
          <ac:chgData name="Nguyen Chi Son" userId="606856d02e9d83ac" providerId="LiveId" clId="{71868D9A-B96F-428E-A575-98D8A1773808}" dt="2022-02-28T15:44:34.662" v="10509" actId="1076"/>
          <ac:cxnSpMkLst>
            <pc:docMk/>
            <pc:sldMk cId="1281092170" sldId="773"/>
            <ac:cxnSpMk id="30" creationId="{9BBE9AEE-F935-4868-9C99-6C5A03568C9E}"/>
          </ac:cxnSpMkLst>
        </pc:cxnChg>
      </pc:sldChg>
    </pc:docChg>
  </pc:docChgLst>
  <pc:docChgLst>
    <pc:chgData name="Nguyen Chi Son" userId="606856d02e9d83ac" providerId="LiveId" clId="{2597252C-BE7A-429B-93D9-DB93322F59AB}"/>
    <pc:docChg chg="undo redo custSel addSld delSld modSld">
      <pc:chgData name="Nguyen Chi Son" userId="606856d02e9d83ac" providerId="LiveId" clId="{2597252C-BE7A-429B-93D9-DB93322F59AB}" dt="2022-05-10T14:34:19.447" v="9566"/>
      <pc:docMkLst>
        <pc:docMk/>
      </pc:docMkLst>
      <pc:sldChg chg="modSp mod">
        <pc:chgData name="Nguyen Chi Son" userId="606856d02e9d83ac" providerId="LiveId" clId="{2597252C-BE7A-429B-93D9-DB93322F59AB}" dt="2022-05-10T10:17:44.663" v="77" actId="20577"/>
        <pc:sldMkLst>
          <pc:docMk/>
          <pc:sldMk cId="2922349590" sldId="256"/>
        </pc:sldMkLst>
        <pc:spChg chg="mod">
          <ac:chgData name="Nguyen Chi Son" userId="606856d02e9d83ac" providerId="LiveId" clId="{2597252C-BE7A-429B-93D9-DB93322F59AB}" dt="2022-05-10T10:17:44.663" v="77" actId="20577"/>
          <ac:spMkLst>
            <pc:docMk/>
            <pc:sldMk cId="2922349590" sldId="256"/>
            <ac:spMk id="136" creationId="{C574B640-0199-463F-87CA-8E3956B46E10}"/>
          </ac:spMkLst>
        </pc:spChg>
      </pc:sldChg>
      <pc:sldChg chg="modSp mod">
        <pc:chgData name="Nguyen Chi Son" userId="606856d02e9d83ac" providerId="LiveId" clId="{2597252C-BE7A-429B-93D9-DB93322F59AB}" dt="2022-05-10T10:38:12.240" v="2614" actId="1035"/>
        <pc:sldMkLst>
          <pc:docMk/>
          <pc:sldMk cId="3319126272" sldId="622"/>
        </pc:sldMkLst>
        <pc:spChg chg="mod">
          <ac:chgData name="Nguyen Chi Son" userId="606856d02e9d83ac" providerId="LiveId" clId="{2597252C-BE7A-429B-93D9-DB93322F59AB}" dt="2022-05-10T10:38:07.521" v="2593" actId="20577"/>
          <ac:spMkLst>
            <pc:docMk/>
            <pc:sldMk cId="3319126272" sldId="622"/>
            <ac:spMk id="2" creationId="{DAF08EC2-5D0D-48D9-855C-A59C0E5ED55B}"/>
          </ac:spMkLst>
        </pc:spChg>
        <pc:spChg chg="mod">
          <ac:chgData name="Nguyen Chi Son" userId="606856d02e9d83ac" providerId="LiveId" clId="{2597252C-BE7A-429B-93D9-DB93322F59AB}" dt="2022-05-10T10:38:12.240" v="2614" actId="1035"/>
          <ac:spMkLst>
            <pc:docMk/>
            <pc:sldMk cId="3319126272" sldId="622"/>
            <ac:spMk id="3" creationId="{8CD51C9F-FCB0-4185-93E6-835FC05E1B10}"/>
          </ac:spMkLst>
        </pc:spChg>
      </pc:sldChg>
      <pc:sldChg chg="modSp mod">
        <pc:chgData name="Nguyen Chi Son" userId="606856d02e9d83ac" providerId="LiveId" clId="{2597252C-BE7A-429B-93D9-DB93322F59AB}" dt="2022-05-10T10:19:19.418" v="121" actId="20577"/>
        <pc:sldMkLst>
          <pc:docMk/>
          <pc:sldMk cId="1033004166" sldId="675"/>
        </pc:sldMkLst>
        <pc:spChg chg="mod">
          <ac:chgData name="Nguyen Chi Son" userId="606856d02e9d83ac" providerId="LiveId" clId="{2597252C-BE7A-429B-93D9-DB93322F59AB}" dt="2022-05-10T10:19:19.418" v="121" actId="20577"/>
          <ac:spMkLst>
            <pc:docMk/>
            <pc:sldMk cId="1033004166" sldId="675"/>
            <ac:spMk id="2" creationId="{DAF08EC2-5D0D-48D9-855C-A59C0E5ED55B}"/>
          </ac:spMkLst>
        </pc:spChg>
      </pc:sldChg>
      <pc:sldChg chg="addSp delSp modSp mod modAnim">
        <pc:chgData name="Nguyen Chi Son" userId="606856d02e9d83ac" providerId="LiveId" clId="{2597252C-BE7A-429B-93D9-DB93322F59AB}" dt="2022-05-10T14:30:14.263" v="9496"/>
        <pc:sldMkLst>
          <pc:docMk/>
          <pc:sldMk cId="3436966872" sldId="751"/>
        </pc:sldMkLst>
        <pc:spChg chg="mod">
          <ac:chgData name="Nguyen Chi Son" userId="606856d02e9d83ac" providerId="LiveId" clId="{2597252C-BE7A-429B-93D9-DB93322F59AB}" dt="2022-05-10T13:48:20.103" v="5272" actId="20577"/>
          <ac:spMkLst>
            <pc:docMk/>
            <pc:sldMk cId="3436966872" sldId="751"/>
            <ac:spMk id="2" creationId="{BA8A6260-CA4B-46A9-A06E-C71EE59E6992}"/>
          </ac:spMkLst>
        </pc:spChg>
        <pc:spChg chg="del">
          <ac:chgData name="Nguyen Chi Son" userId="606856d02e9d83ac" providerId="LiveId" clId="{2597252C-BE7A-429B-93D9-DB93322F59AB}" dt="2022-05-10T13:48:22.733" v="5273" actId="478"/>
          <ac:spMkLst>
            <pc:docMk/>
            <pc:sldMk cId="3436966872" sldId="751"/>
            <ac:spMk id="5" creationId="{5FCB6675-D220-43C6-AA0B-F5516442E11D}"/>
          </ac:spMkLst>
        </pc:spChg>
        <pc:spChg chg="add mod">
          <ac:chgData name="Nguyen Chi Son" userId="606856d02e9d83ac" providerId="LiveId" clId="{2597252C-BE7A-429B-93D9-DB93322F59AB}" dt="2022-05-10T13:53:03.437" v="5373" actId="1076"/>
          <ac:spMkLst>
            <pc:docMk/>
            <pc:sldMk cId="3436966872" sldId="751"/>
            <ac:spMk id="12" creationId="{B6FCA183-9F83-59E2-80E3-0C204E852FBA}"/>
          </ac:spMkLst>
        </pc:spChg>
        <pc:graphicFrameChg chg="del">
          <ac:chgData name="Nguyen Chi Son" userId="606856d02e9d83ac" providerId="LiveId" clId="{2597252C-BE7A-429B-93D9-DB93322F59AB}" dt="2022-05-10T13:48:22.733" v="5273" actId="478"/>
          <ac:graphicFrameMkLst>
            <pc:docMk/>
            <pc:sldMk cId="3436966872" sldId="751"/>
            <ac:graphicFrameMk id="6" creationId="{958CE3FE-48E3-45E6-9EFF-37A1076F5283}"/>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8" creationId="{B63BE909-3838-46BD-B286-31B8298D9894}"/>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9" creationId="{E6ABDB40-C45A-4A3E-B632-FE812F0BD4E9}"/>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10" creationId="{A6C4EAB6-8BD5-42F0-AD68-EEB1D5501FF4}"/>
          </ac:graphicFrameMkLst>
        </pc:graphicFrameChg>
        <pc:graphicFrameChg chg="add mod">
          <ac:chgData name="Nguyen Chi Son" userId="606856d02e9d83ac" providerId="LiveId" clId="{2597252C-BE7A-429B-93D9-DB93322F59AB}" dt="2022-05-10T13:53:11.813" v="5375" actId="1076"/>
          <ac:graphicFrameMkLst>
            <pc:docMk/>
            <pc:sldMk cId="3436966872" sldId="751"/>
            <ac:graphicFrameMk id="13" creationId="{5C67F817-AF8C-3E71-F6DD-0F7545CFC157}"/>
          </ac:graphicFrameMkLst>
        </pc:graphicFrameChg>
        <pc:picChg chg="add mod">
          <ac:chgData name="Nguyen Chi Son" userId="606856d02e9d83ac" providerId="LiveId" clId="{2597252C-BE7A-429B-93D9-DB93322F59AB}" dt="2022-05-10T13:53:04.781" v="5374" actId="1076"/>
          <ac:picMkLst>
            <pc:docMk/>
            <pc:sldMk cId="3436966872" sldId="751"/>
            <ac:picMk id="11" creationId="{1D6C5D4D-DFD0-6AB4-E364-A759DDCE0C3C}"/>
          </ac:picMkLst>
        </pc:picChg>
      </pc:sldChg>
      <pc:sldChg chg="addSp delSp modSp mod delAnim modAnim">
        <pc:chgData name="Nguyen Chi Son" userId="606856d02e9d83ac" providerId="LiveId" clId="{2597252C-BE7A-429B-93D9-DB93322F59AB}" dt="2022-05-10T14:25:52.575" v="9466"/>
        <pc:sldMkLst>
          <pc:docMk/>
          <pc:sldMk cId="2195649593" sldId="767"/>
        </pc:sldMkLst>
        <pc:spChg chg="add mod">
          <ac:chgData name="Nguyen Chi Son" userId="606856d02e9d83ac" providerId="LiveId" clId="{2597252C-BE7A-429B-93D9-DB93322F59AB}" dt="2022-05-10T10:36:52.174" v="2237" actId="207"/>
          <ac:spMkLst>
            <pc:docMk/>
            <pc:sldMk cId="2195649593" sldId="767"/>
            <ac:spMk id="11" creationId="{CB9798D1-2A2A-6FF5-4ABE-E90F981A0FF3}"/>
          </ac:spMkLst>
        </pc:spChg>
        <pc:spChg chg="del">
          <ac:chgData name="Nguyen Chi Son" userId="606856d02e9d83ac" providerId="LiveId" clId="{2597252C-BE7A-429B-93D9-DB93322F59AB}" dt="2022-05-10T10:30:46.302" v="1706" actId="478"/>
          <ac:spMkLst>
            <pc:docMk/>
            <pc:sldMk cId="2195649593" sldId="767"/>
            <ac:spMk id="14" creationId="{A530074C-9975-4D4F-AC15-005B11433C74}"/>
          </ac:spMkLst>
        </pc:spChg>
        <pc:spChg chg="del">
          <ac:chgData name="Nguyen Chi Son" userId="606856d02e9d83ac" providerId="LiveId" clId="{2597252C-BE7A-429B-93D9-DB93322F59AB}" dt="2022-05-10T10:30:46.302" v="1706" actId="478"/>
          <ac:spMkLst>
            <pc:docMk/>
            <pc:sldMk cId="2195649593" sldId="767"/>
            <ac:spMk id="15" creationId="{EC5263CE-BE2F-44C4-BD89-2666D2873C33}"/>
          </ac:spMkLst>
        </pc:spChg>
        <pc:spChg chg="add mod">
          <ac:chgData name="Nguyen Chi Son" userId="606856d02e9d83ac" providerId="LiveId" clId="{2597252C-BE7A-429B-93D9-DB93322F59AB}" dt="2022-05-10T10:31:40.802" v="1752" actId="12788"/>
          <ac:spMkLst>
            <pc:docMk/>
            <pc:sldMk cId="2195649593" sldId="767"/>
            <ac:spMk id="17" creationId="{0D791960-F599-A78E-3B96-160B765CDF22}"/>
          </ac:spMkLst>
        </pc:spChg>
        <pc:spChg chg="add mod">
          <ac:chgData name="Nguyen Chi Son" userId="606856d02e9d83ac" providerId="LiveId" clId="{2597252C-BE7A-429B-93D9-DB93322F59AB}" dt="2022-05-10T10:35:08.019" v="1916" actId="20577"/>
          <ac:spMkLst>
            <pc:docMk/>
            <pc:sldMk cId="2195649593" sldId="767"/>
            <ac:spMk id="18" creationId="{A3E75C49-FB07-D321-C4AE-FFC7FF9C0EC8}"/>
          </ac:spMkLst>
        </pc:spChg>
        <pc:spChg chg="mod">
          <ac:chgData name="Nguyen Chi Son" userId="606856d02e9d83ac" providerId="LiveId" clId="{2597252C-BE7A-429B-93D9-DB93322F59AB}" dt="2022-05-10T10:30:50.923" v="1719" actId="20577"/>
          <ac:spMkLst>
            <pc:docMk/>
            <pc:sldMk cId="2195649593" sldId="767"/>
            <ac:spMk id="19" creationId="{9C339D16-68E4-43C4-A62E-D0146138D23B}"/>
          </ac:spMkLst>
        </pc:spChg>
        <pc:graphicFrameChg chg="del">
          <ac:chgData name="Nguyen Chi Son" userId="606856d02e9d83ac" providerId="LiveId" clId="{2597252C-BE7A-429B-93D9-DB93322F59AB}" dt="2022-05-10T10:30:46.302" v="1706" actId="478"/>
          <ac:graphicFrameMkLst>
            <pc:docMk/>
            <pc:sldMk cId="2195649593" sldId="767"/>
            <ac:graphicFrameMk id="12" creationId="{F0E5A0BF-76A2-74C2-776C-3F8C2FB60AC1}"/>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3" creationId="{40D5683C-963C-4B54-2731-333E2EEF208A}"/>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6" creationId="{40EB7D72-E1E3-FC63-98DA-EF5D422769FA}"/>
          </ac:graphicFrameMkLst>
        </pc:graphicFrameChg>
        <pc:graphicFrameChg chg="add mod">
          <ac:chgData name="Nguyen Chi Son" userId="606856d02e9d83ac" providerId="LiveId" clId="{2597252C-BE7A-429B-93D9-DB93322F59AB}" dt="2022-05-10T10:35:47.464" v="1921" actId="1076"/>
          <ac:graphicFrameMkLst>
            <pc:docMk/>
            <pc:sldMk cId="2195649593" sldId="767"/>
            <ac:graphicFrameMk id="20" creationId="{8C81D0F7-0EAF-9B0C-8F4E-2A927FE4012D}"/>
          </ac:graphicFrameMkLst>
        </pc:graphicFrameChg>
        <pc:picChg chg="del">
          <ac:chgData name="Nguyen Chi Son" userId="606856d02e9d83ac" providerId="LiveId" clId="{2597252C-BE7A-429B-93D9-DB93322F59AB}" dt="2022-05-10T10:29:49.285" v="1246" actId="478"/>
          <ac:picMkLst>
            <pc:docMk/>
            <pc:sldMk cId="2195649593" sldId="767"/>
            <ac:picMk id="3" creationId="{260BF355-A728-9707-7ADD-E5B8065A8980}"/>
          </ac:picMkLst>
        </pc:picChg>
        <pc:picChg chg="add mod">
          <ac:chgData name="Nguyen Chi Son" userId="606856d02e9d83ac" providerId="LiveId" clId="{2597252C-BE7A-429B-93D9-DB93322F59AB}" dt="2022-05-10T10:30:55.659" v="1721" actId="1076"/>
          <ac:picMkLst>
            <pc:docMk/>
            <pc:sldMk cId="2195649593" sldId="767"/>
            <ac:picMk id="10" creationId="{1AC35283-CC43-30A5-2503-F294B6639AA8}"/>
          </ac:picMkLst>
        </pc:picChg>
      </pc:sldChg>
      <pc:sldChg chg="del">
        <pc:chgData name="Nguyen Chi Son" userId="606856d02e9d83ac" providerId="LiveId" clId="{2597252C-BE7A-429B-93D9-DB93322F59AB}" dt="2022-05-10T10:37:46.602" v="2473" actId="47"/>
        <pc:sldMkLst>
          <pc:docMk/>
          <pc:sldMk cId="1171149492" sldId="775"/>
        </pc:sldMkLst>
      </pc:sldChg>
      <pc:sldChg chg="addSp delSp modSp mod delAnim modAnim">
        <pc:chgData name="Nguyen Chi Son" userId="606856d02e9d83ac" providerId="LiveId" clId="{2597252C-BE7A-429B-93D9-DB93322F59AB}" dt="2022-05-10T14:31:58.040" v="9544"/>
        <pc:sldMkLst>
          <pc:docMk/>
          <pc:sldMk cId="2246994220" sldId="777"/>
        </pc:sldMkLst>
        <pc:spChg chg="del">
          <ac:chgData name="Nguyen Chi Son" userId="606856d02e9d83ac" providerId="LiveId" clId="{2597252C-BE7A-429B-93D9-DB93322F59AB}" dt="2022-05-10T13:53:36.357" v="5376" actId="478"/>
          <ac:spMkLst>
            <pc:docMk/>
            <pc:sldMk cId="2246994220" sldId="777"/>
            <ac:spMk id="14" creationId="{A530074C-9975-4D4F-AC15-005B11433C74}"/>
          </ac:spMkLst>
        </pc:spChg>
        <pc:spChg chg="del">
          <ac:chgData name="Nguyen Chi Son" userId="606856d02e9d83ac" providerId="LiveId" clId="{2597252C-BE7A-429B-93D9-DB93322F59AB}" dt="2022-05-10T13:53:36.357" v="5376" actId="478"/>
          <ac:spMkLst>
            <pc:docMk/>
            <pc:sldMk cId="2246994220" sldId="777"/>
            <ac:spMk id="15" creationId="{EC5263CE-BE2F-44C4-BD89-2666D2873C33}"/>
          </ac:spMkLst>
        </pc:spChg>
        <pc:spChg chg="mod">
          <ac:chgData name="Nguyen Chi Son" userId="606856d02e9d83ac" providerId="LiveId" clId="{2597252C-BE7A-429B-93D9-DB93322F59AB}" dt="2022-05-10T13:57:11.602" v="5980" actId="20577"/>
          <ac:spMkLst>
            <pc:docMk/>
            <pc:sldMk cId="2246994220" sldId="777"/>
            <ac:spMk id="19" creationId="{9C339D16-68E4-43C4-A62E-D0146138D23B}"/>
          </ac:spMkLst>
        </pc:spChg>
        <pc:spChg chg="del">
          <ac:chgData name="Nguyen Chi Son" userId="606856d02e9d83ac" providerId="LiveId" clId="{2597252C-BE7A-429B-93D9-DB93322F59AB}" dt="2022-05-10T13:53:36.357" v="5376" actId="478"/>
          <ac:spMkLst>
            <pc:docMk/>
            <pc:sldMk cId="2246994220" sldId="777"/>
            <ac:spMk id="21" creationId="{50CCF181-DD22-1EFD-8B79-74BB108C144B}"/>
          </ac:spMkLst>
        </pc:spChg>
        <pc:spChg chg="del">
          <ac:chgData name="Nguyen Chi Son" userId="606856d02e9d83ac" providerId="LiveId" clId="{2597252C-BE7A-429B-93D9-DB93322F59AB}" dt="2022-05-10T13:53:36.357" v="5376" actId="478"/>
          <ac:spMkLst>
            <pc:docMk/>
            <pc:sldMk cId="2246994220" sldId="777"/>
            <ac:spMk id="25" creationId="{959DC754-314B-E6F9-8468-C23D4D64BB61}"/>
          </ac:spMkLst>
        </pc:spChg>
        <pc:spChg chg="del">
          <ac:chgData name="Nguyen Chi Son" userId="606856d02e9d83ac" providerId="LiveId" clId="{2597252C-BE7A-429B-93D9-DB93322F59AB}" dt="2022-05-10T13:53:36.357" v="5376" actId="478"/>
          <ac:spMkLst>
            <pc:docMk/>
            <pc:sldMk cId="2246994220" sldId="777"/>
            <ac:spMk id="26" creationId="{CD1D6AFE-9958-4D1E-9CD2-A14264240D52}"/>
          </ac:spMkLst>
        </pc:spChg>
        <pc:spChg chg="del">
          <ac:chgData name="Nguyen Chi Son" userId="606856d02e9d83ac" providerId="LiveId" clId="{2597252C-BE7A-429B-93D9-DB93322F59AB}" dt="2022-05-10T13:53:36.357" v="5376" actId="478"/>
          <ac:spMkLst>
            <pc:docMk/>
            <pc:sldMk cId="2246994220" sldId="777"/>
            <ac:spMk id="27" creationId="{DB6DD82A-4CA8-4623-BC36-43439A2C4434}"/>
          </ac:spMkLst>
        </pc:spChg>
        <pc:spChg chg="add del mod">
          <ac:chgData name="Nguyen Chi Son" userId="606856d02e9d83ac" providerId="LiveId" clId="{2597252C-BE7A-429B-93D9-DB93322F59AB}" dt="2022-05-10T14:00:25.508" v="6184" actId="478"/>
          <ac:spMkLst>
            <pc:docMk/>
            <pc:sldMk cId="2246994220" sldId="777"/>
            <ac:spMk id="38" creationId="{FA8D8E0B-4774-4FD1-45DB-F9D547B4BFFB}"/>
          </ac:spMkLst>
        </pc:spChg>
        <pc:spChg chg="add mod">
          <ac:chgData name="Nguyen Chi Son" userId="606856d02e9d83ac" providerId="LiveId" clId="{2597252C-BE7A-429B-93D9-DB93322F59AB}" dt="2022-05-10T13:58:17.893" v="5988" actId="1076"/>
          <ac:spMkLst>
            <pc:docMk/>
            <pc:sldMk cId="2246994220" sldId="777"/>
            <ac:spMk id="39" creationId="{5F7C5AD1-7B3B-989E-1297-81E7D9879977}"/>
          </ac:spMkLst>
        </pc:spChg>
        <pc:spChg chg="add mod">
          <ac:chgData name="Nguyen Chi Son" userId="606856d02e9d83ac" providerId="LiveId" clId="{2597252C-BE7A-429B-93D9-DB93322F59AB}" dt="2022-05-10T14:02:35.871" v="6257" actId="554"/>
          <ac:spMkLst>
            <pc:docMk/>
            <pc:sldMk cId="2246994220" sldId="777"/>
            <ac:spMk id="40" creationId="{4CF5E77E-7E84-14D6-DC71-6428DBD2D8DC}"/>
          </ac:spMkLst>
        </pc:spChg>
        <pc:spChg chg="add mod">
          <ac:chgData name="Nguyen Chi Son" userId="606856d02e9d83ac" providerId="LiveId" clId="{2597252C-BE7A-429B-93D9-DB93322F59AB}" dt="2022-05-10T14:02:21.944" v="6255" actId="12788"/>
          <ac:spMkLst>
            <pc:docMk/>
            <pc:sldMk cId="2246994220" sldId="777"/>
            <ac:spMk id="41" creationId="{42DB3B98-2CF8-B925-AD92-8A52BED905C3}"/>
          </ac:spMkLst>
        </pc:spChg>
        <pc:spChg chg="add mod">
          <ac:chgData name="Nguyen Chi Son" userId="606856d02e9d83ac" providerId="LiveId" clId="{2597252C-BE7A-429B-93D9-DB93322F59AB}" dt="2022-05-10T14:01:07.207" v="6203" actId="1076"/>
          <ac:spMkLst>
            <pc:docMk/>
            <pc:sldMk cId="2246994220" sldId="777"/>
            <ac:spMk id="42" creationId="{4AE60AF4-3AF9-E106-B66A-70AD88A56F49}"/>
          </ac:spMkLst>
        </pc:spChg>
        <pc:spChg chg="add mod">
          <ac:chgData name="Nguyen Chi Son" userId="606856d02e9d83ac" providerId="LiveId" clId="{2597252C-BE7A-429B-93D9-DB93322F59AB}" dt="2022-05-10T14:00:28.872" v="6185" actId="1076"/>
          <ac:spMkLst>
            <pc:docMk/>
            <pc:sldMk cId="2246994220" sldId="777"/>
            <ac:spMk id="43" creationId="{B4523C19-E6AA-1690-53CE-96A11FAFEDF8}"/>
          </ac:spMkLst>
        </pc:spChg>
        <pc:spChg chg="add mod">
          <ac:chgData name="Nguyen Chi Son" userId="606856d02e9d83ac" providerId="LiveId" clId="{2597252C-BE7A-429B-93D9-DB93322F59AB}" dt="2022-05-10T14:02:24.823" v="6256" actId="465"/>
          <ac:spMkLst>
            <pc:docMk/>
            <pc:sldMk cId="2246994220" sldId="777"/>
            <ac:spMk id="46" creationId="{58530903-4039-3A62-EE07-551374A8449C}"/>
          </ac:spMkLst>
        </pc:spChg>
        <pc:spChg chg="add mod">
          <ac:chgData name="Nguyen Chi Son" userId="606856d02e9d83ac" providerId="LiveId" clId="{2597252C-BE7A-429B-93D9-DB93322F59AB}" dt="2022-05-10T14:02:24.823" v="6256" actId="465"/>
          <ac:spMkLst>
            <pc:docMk/>
            <pc:sldMk cId="2246994220" sldId="777"/>
            <ac:spMk id="47" creationId="{D58652D7-BECE-54C4-6807-AC262716E2E9}"/>
          </ac:spMkLst>
        </pc:spChg>
        <pc:spChg chg="add mod">
          <ac:chgData name="Nguyen Chi Son" userId="606856d02e9d83ac" providerId="LiveId" clId="{2597252C-BE7A-429B-93D9-DB93322F59AB}" dt="2022-05-10T14:02:21.944" v="6255" actId="12788"/>
          <ac:spMkLst>
            <pc:docMk/>
            <pc:sldMk cId="2246994220" sldId="777"/>
            <ac:spMk id="48" creationId="{C0D98A5E-FFAC-7DC2-8FBF-71A8E4E3C5F4}"/>
          </ac:spMkLst>
        </pc:spChg>
        <pc:spChg chg="add del mod">
          <ac:chgData name="Nguyen Chi Son" userId="606856d02e9d83ac" providerId="LiveId" clId="{2597252C-BE7A-429B-93D9-DB93322F59AB}" dt="2022-05-10T14:01:04.620" v="6202" actId="478"/>
          <ac:spMkLst>
            <pc:docMk/>
            <pc:sldMk cId="2246994220" sldId="777"/>
            <ac:spMk id="49" creationId="{4B679BBE-6B46-645E-DFB8-920364949E52}"/>
          </ac:spMkLst>
        </pc:spChg>
        <pc:spChg chg="add del mod">
          <ac:chgData name="Nguyen Chi Son" userId="606856d02e9d83ac" providerId="LiveId" clId="{2597252C-BE7A-429B-93D9-DB93322F59AB}" dt="2022-05-10T14:01:03.433" v="6201" actId="478"/>
          <ac:spMkLst>
            <pc:docMk/>
            <pc:sldMk cId="2246994220" sldId="777"/>
            <ac:spMk id="50" creationId="{A10FFE20-8262-E90D-C9BF-1494D814774C}"/>
          </ac:spMkLst>
        </pc:spChg>
        <pc:spChg chg="add mod">
          <ac:chgData name="Nguyen Chi Son" userId="606856d02e9d83ac" providerId="LiveId" clId="{2597252C-BE7A-429B-93D9-DB93322F59AB}" dt="2022-05-10T14:02:41.264" v="6258" actId="408"/>
          <ac:spMkLst>
            <pc:docMk/>
            <pc:sldMk cId="2246994220" sldId="777"/>
            <ac:spMk id="51" creationId="{93E4178E-6204-0B32-12BB-7023763447A2}"/>
          </ac:spMkLst>
        </pc:spChg>
        <pc:spChg chg="add mod">
          <ac:chgData name="Nguyen Chi Son" userId="606856d02e9d83ac" providerId="LiveId" clId="{2597252C-BE7A-429B-93D9-DB93322F59AB}" dt="2022-05-10T14:02:41.264" v="6258" actId="408"/>
          <ac:spMkLst>
            <pc:docMk/>
            <pc:sldMk cId="2246994220" sldId="777"/>
            <ac:spMk id="52" creationId="{0EFFBB7E-E750-9FE7-DE2B-29AD2E8C02B0}"/>
          </ac:spMkLst>
        </pc:spChg>
        <pc:spChg chg="add mod">
          <ac:chgData name="Nguyen Chi Son" userId="606856d02e9d83ac" providerId="LiveId" clId="{2597252C-BE7A-429B-93D9-DB93322F59AB}" dt="2022-05-10T14:02:41.264" v="6258" actId="408"/>
          <ac:spMkLst>
            <pc:docMk/>
            <pc:sldMk cId="2246994220" sldId="777"/>
            <ac:spMk id="53" creationId="{B875EB1C-5624-E18B-7870-D4D61FF3FFB1}"/>
          </ac:spMkLst>
        </pc:spChg>
        <pc:spChg chg="add mod">
          <ac:chgData name="Nguyen Chi Son" userId="606856d02e9d83ac" providerId="LiveId" clId="{2597252C-BE7A-429B-93D9-DB93322F59AB}" dt="2022-05-10T14:02:35.871" v="6257" actId="554"/>
          <ac:spMkLst>
            <pc:docMk/>
            <pc:sldMk cId="2246994220" sldId="777"/>
            <ac:spMk id="54" creationId="{AABA7813-E3B0-CA28-1D4D-AE5A37420A74}"/>
          </ac:spMkLst>
        </pc:spChg>
        <pc:spChg chg="add del mod">
          <ac:chgData name="Nguyen Chi Son" userId="606856d02e9d83ac" providerId="LiveId" clId="{2597252C-BE7A-429B-93D9-DB93322F59AB}" dt="2022-05-10T14:00:38.537" v="6191" actId="478"/>
          <ac:spMkLst>
            <pc:docMk/>
            <pc:sldMk cId="2246994220" sldId="777"/>
            <ac:spMk id="55" creationId="{5897EBDE-FDBA-453E-7B63-F0ADAF0CC0F2}"/>
          </ac:spMkLst>
        </pc:spChg>
        <pc:spChg chg="add del mod">
          <ac:chgData name="Nguyen Chi Son" userId="606856d02e9d83ac" providerId="LiveId" clId="{2597252C-BE7A-429B-93D9-DB93322F59AB}" dt="2022-05-10T14:00:23.885" v="6183" actId="478"/>
          <ac:spMkLst>
            <pc:docMk/>
            <pc:sldMk cId="2246994220" sldId="777"/>
            <ac:spMk id="56" creationId="{E4FA7BDA-7714-6D1A-7852-5EDA36E00146}"/>
          </ac:spMkLst>
        </pc:spChg>
        <pc:spChg chg="add del mod">
          <ac:chgData name="Nguyen Chi Son" userId="606856d02e9d83ac" providerId="LiveId" clId="{2597252C-BE7A-429B-93D9-DB93322F59AB}" dt="2022-05-10T14:00:23.040" v="6182" actId="478"/>
          <ac:spMkLst>
            <pc:docMk/>
            <pc:sldMk cId="2246994220" sldId="777"/>
            <ac:spMk id="57" creationId="{2CFA2744-6CF0-4211-78EF-C3B91FC746C4}"/>
          </ac:spMkLst>
        </pc:spChg>
        <pc:spChg chg="add del mod">
          <ac:chgData name="Nguyen Chi Son" userId="606856d02e9d83ac" providerId="LiveId" clId="{2597252C-BE7A-429B-93D9-DB93322F59AB}" dt="2022-05-10T14:00:21.932" v="6181" actId="478"/>
          <ac:spMkLst>
            <pc:docMk/>
            <pc:sldMk cId="2246994220" sldId="777"/>
            <ac:spMk id="58" creationId="{9C1693C4-3B22-1CE7-DD20-797DD7E0CE41}"/>
          </ac:spMkLst>
        </pc:spChg>
        <pc:spChg chg="add del mod">
          <ac:chgData name="Nguyen Chi Son" userId="606856d02e9d83ac" providerId="LiveId" clId="{2597252C-BE7A-429B-93D9-DB93322F59AB}" dt="2022-05-10T14:00:19.861" v="6179" actId="478"/>
          <ac:spMkLst>
            <pc:docMk/>
            <pc:sldMk cId="2246994220" sldId="777"/>
            <ac:spMk id="59" creationId="{FCB0438B-8A24-E0AF-AD54-7346F10B3F77}"/>
          </ac:spMkLst>
        </pc:spChg>
        <pc:spChg chg="add del mod">
          <ac:chgData name="Nguyen Chi Son" userId="606856d02e9d83ac" providerId="LiveId" clId="{2597252C-BE7A-429B-93D9-DB93322F59AB}" dt="2022-05-10T14:00:20.622" v="6180" actId="478"/>
          <ac:spMkLst>
            <pc:docMk/>
            <pc:sldMk cId="2246994220" sldId="777"/>
            <ac:spMk id="60" creationId="{7998C1D7-F270-0B15-54D2-22F35059029A}"/>
          </ac:spMkLst>
        </pc:spChg>
        <pc:spChg chg="add mod">
          <ac:chgData name="Nguyen Chi Son" userId="606856d02e9d83ac" providerId="LiveId" clId="{2597252C-BE7A-429B-93D9-DB93322F59AB}" dt="2022-05-10T14:02:58.761" v="6264" actId="1036"/>
          <ac:spMkLst>
            <pc:docMk/>
            <pc:sldMk cId="2246994220" sldId="777"/>
            <ac:spMk id="61" creationId="{AC323E4F-41F7-5633-2B2B-F1BE7C613272}"/>
          </ac:spMkLst>
        </pc:spChg>
        <pc:spChg chg="add mod">
          <ac:chgData name="Nguyen Chi Son" userId="606856d02e9d83ac" providerId="LiveId" clId="{2597252C-BE7A-429B-93D9-DB93322F59AB}" dt="2022-05-10T14:04:07.399" v="6281" actId="1035"/>
          <ac:spMkLst>
            <pc:docMk/>
            <pc:sldMk cId="2246994220" sldId="777"/>
            <ac:spMk id="63" creationId="{8BB7EF13-0B00-990C-FF26-8DBAE524AD1B}"/>
          </ac:spMkLst>
        </pc:spChg>
        <pc:spChg chg="add mod">
          <ac:chgData name="Nguyen Chi Son" userId="606856d02e9d83ac" providerId="LiveId" clId="{2597252C-BE7A-429B-93D9-DB93322F59AB}" dt="2022-05-10T14:04:08.554" v="6288" actId="1035"/>
          <ac:spMkLst>
            <pc:docMk/>
            <pc:sldMk cId="2246994220" sldId="777"/>
            <ac:spMk id="64" creationId="{C56247E3-4109-2A48-C999-19A7AAC49913}"/>
          </ac:spMkLst>
        </pc:spChg>
        <pc:spChg chg="add mod">
          <ac:chgData name="Nguyen Chi Son" userId="606856d02e9d83ac" providerId="LiveId" clId="{2597252C-BE7A-429B-93D9-DB93322F59AB}" dt="2022-05-10T14:03:22.695" v="6267" actId="571"/>
          <ac:spMkLst>
            <pc:docMk/>
            <pc:sldMk cId="2246994220" sldId="777"/>
            <ac:spMk id="65" creationId="{28D02E18-9A62-127B-9772-DB5E811CECF9}"/>
          </ac:spMkLst>
        </pc:spChg>
        <pc:spChg chg="add mod">
          <ac:chgData name="Nguyen Chi Son" userId="606856d02e9d83ac" providerId="LiveId" clId="{2597252C-BE7A-429B-93D9-DB93322F59AB}" dt="2022-05-10T14:03:28.758" v="6268" actId="571"/>
          <ac:spMkLst>
            <pc:docMk/>
            <pc:sldMk cId="2246994220" sldId="777"/>
            <ac:spMk id="66" creationId="{0FC1DF95-0B64-844E-3CBE-EAA7B88839B2}"/>
          </ac:spMkLst>
        </pc:spChg>
        <pc:spChg chg="add mod">
          <ac:chgData name="Nguyen Chi Son" userId="606856d02e9d83ac" providerId="LiveId" clId="{2597252C-BE7A-429B-93D9-DB93322F59AB}" dt="2022-05-10T14:03:35.431" v="6269" actId="571"/>
          <ac:spMkLst>
            <pc:docMk/>
            <pc:sldMk cId="2246994220" sldId="777"/>
            <ac:spMk id="67" creationId="{EB81ACA0-91B5-7859-9829-DEC18CC65B16}"/>
          </ac:spMkLst>
        </pc:spChg>
        <pc:spChg chg="add mod">
          <ac:chgData name="Nguyen Chi Son" userId="606856d02e9d83ac" providerId="LiveId" clId="{2597252C-BE7A-429B-93D9-DB93322F59AB}" dt="2022-05-10T14:07:40.240" v="6586" actId="20577"/>
          <ac:spMkLst>
            <pc:docMk/>
            <pc:sldMk cId="2246994220" sldId="777"/>
            <ac:spMk id="70" creationId="{D3933081-0870-9883-7475-E85F45A5F73C}"/>
          </ac:spMkLst>
        </pc:spChg>
        <pc:spChg chg="add mod">
          <ac:chgData name="Nguyen Chi Son" userId="606856d02e9d83ac" providerId="LiveId" clId="{2597252C-BE7A-429B-93D9-DB93322F59AB}" dt="2022-05-10T14:05:31.552" v="6330" actId="1035"/>
          <ac:spMkLst>
            <pc:docMk/>
            <pc:sldMk cId="2246994220" sldId="777"/>
            <ac:spMk id="71" creationId="{E1BC523E-3D57-1417-BB3F-DC67C8108E9E}"/>
          </ac:spMkLst>
        </pc:spChg>
        <pc:graphicFrameChg chg="del">
          <ac:chgData name="Nguyen Chi Son" userId="606856d02e9d83ac" providerId="LiveId" clId="{2597252C-BE7A-429B-93D9-DB93322F59AB}" dt="2022-05-10T13:53:36.357" v="5376" actId="478"/>
          <ac:graphicFrameMkLst>
            <pc:docMk/>
            <pc:sldMk cId="2246994220" sldId="777"/>
            <ac:graphicFrameMk id="23" creationId="{7C3FD459-AAC3-BD8D-046E-8BD79423931B}"/>
          </ac:graphicFrameMkLst>
        </pc:graphicFrameChg>
        <pc:graphicFrameChg chg="add mod">
          <ac:chgData name="Nguyen Chi Son" userId="606856d02e9d83ac" providerId="LiveId" clId="{2597252C-BE7A-429B-93D9-DB93322F59AB}" dt="2022-05-10T14:08:06.522" v="6591" actId="1076"/>
          <ac:graphicFrameMkLst>
            <pc:docMk/>
            <pc:sldMk cId="2246994220" sldId="777"/>
            <ac:graphicFrameMk id="72" creationId="{389493BE-A178-AA4E-2B72-6CFBCF25577E}"/>
          </ac:graphicFrameMkLst>
        </pc:graphicFrameChg>
        <pc:picChg chg="add mod">
          <ac:chgData name="Nguyen Chi Son" userId="606856d02e9d83ac" providerId="LiveId" clId="{2597252C-BE7A-429B-93D9-DB93322F59AB}" dt="2022-05-10T13:57:26.321" v="5986" actId="1035"/>
          <ac:picMkLst>
            <pc:docMk/>
            <pc:sldMk cId="2246994220" sldId="777"/>
            <ac:picMk id="3" creationId="{50C0350E-84ED-3870-8B15-75C7D0A5782A}"/>
          </ac:picMkLst>
        </pc:picChg>
        <pc:picChg chg="del">
          <ac:chgData name="Nguyen Chi Son" userId="606856d02e9d83ac" providerId="LiveId" clId="{2597252C-BE7A-429B-93D9-DB93322F59AB}" dt="2022-05-10T13:53:36.357" v="5376" actId="478"/>
          <ac:picMkLst>
            <pc:docMk/>
            <pc:sldMk cId="2246994220" sldId="777"/>
            <ac:picMk id="6" creationId="{5F247A21-5FA3-4AC7-A429-97D3AFAD4B1B}"/>
          </ac:picMkLst>
        </pc:picChg>
        <pc:picChg chg="del">
          <ac:chgData name="Nguyen Chi Son" userId="606856d02e9d83ac" providerId="LiveId" clId="{2597252C-BE7A-429B-93D9-DB93322F59AB}" dt="2022-05-10T13:53:36.357" v="5376" actId="478"/>
          <ac:picMkLst>
            <pc:docMk/>
            <pc:sldMk cId="2246994220" sldId="777"/>
            <ac:picMk id="22" creationId="{93222A87-91ED-4181-B1B0-A0B0D9FE2D30}"/>
          </ac:picMkLst>
        </pc:picChg>
        <pc:cxnChg chg="del">
          <ac:chgData name="Nguyen Chi Son" userId="606856d02e9d83ac" providerId="LiveId" clId="{2597252C-BE7A-429B-93D9-DB93322F59AB}" dt="2022-05-10T13:53:36.357" v="5376" actId="478"/>
          <ac:cxnSpMkLst>
            <pc:docMk/>
            <pc:sldMk cId="2246994220" sldId="777"/>
            <ac:cxnSpMk id="8" creationId="{46ECD3DC-B938-4C39-8E4A-82C99166371D}"/>
          </ac:cxnSpMkLst>
        </pc:cxnChg>
        <pc:cxnChg chg="add del mod">
          <ac:chgData name="Nguyen Chi Son" userId="606856d02e9d83ac" providerId="LiveId" clId="{2597252C-BE7A-429B-93D9-DB93322F59AB}" dt="2022-05-10T14:00:18.882" v="6178" actId="478"/>
          <ac:cxnSpMkLst>
            <pc:docMk/>
            <pc:sldMk cId="2246994220" sldId="777"/>
            <ac:cxnSpMk id="17" creationId="{0E6EB8D4-E546-8D77-4672-83A5566F1A6B}"/>
          </ac:cxnSpMkLst>
        </pc:cxnChg>
        <pc:cxnChg chg="add mod">
          <ac:chgData name="Nguyen Chi Son" userId="606856d02e9d83ac" providerId="LiveId" clId="{2597252C-BE7A-429B-93D9-DB93322F59AB}" dt="2022-05-10T14:01:57.041" v="6234" actId="465"/>
          <ac:cxnSpMkLst>
            <pc:docMk/>
            <pc:sldMk cId="2246994220" sldId="777"/>
            <ac:cxnSpMk id="18" creationId="{85194890-79FF-B576-127D-F91310A79B21}"/>
          </ac:cxnSpMkLst>
        </pc:cxnChg>
        <pc:cxnChg chg="add mod">
          <ac:chgData name="Nguyen Chi Son" userId="606856d02e9d83ac" providerId="LiveId" clId="{2597252C-BE7A-429B-93D9-DB93322F59AB}" dt="2022-05-10T14:01:57.041" v="6234" actId="465"/>
          <ac:cxnSpMkLst>
            <pc:docMk/>
            <pc:sldMk cId="2246994220" sldId="777"/>
            <ac:cxnSpMk id="20" creationId="{18AD3A36-9CD3-11B2-9283-17C74BDC59B9}"/>
          </ac:cxnSpMkLst>
        </pc:cxnChg>
        <pc:cxnChg chg="del">
          <ac:chgData name="Nguyen Chi Son" userId="606856d02e9d83ac" providerId="LiveId" clId="{2597252C-BE7A-429B-93D9-DB93322F59AB}" dt="2022-05-10T13:53:36.357" v="5376" actId="478"/>
          <ac:cxnSpMkLst>
            <pc:docMk/>
            <pc:sldMk cId="2246994220" sldId="777"/>
            <ac:cxnSpMk id="24" creationId="{F21BDA72-869D-4250-88C3-F2480ADEC55F}"/>
          </ac:cxnSpMkLst>
        </pc:cxnChg>
        <pc:cxnChg chg="add mod">
          <ac:chgData name="Nguyen Chi Son" userId="606856d02e9d83ac" providerId="LiveId" clId="{2597252C-BE7A-429B-93D9-DB93322F59AB}" dt="2022-05-10T14:01:57.041" v="6234" actId="465"/>
          <ac:cxnSpMkLst>
            <pc:docMk/>
            <pc:sldMk cId="2246994220" sldId="777"/>
            <ac:cxnSpMk id="28" creationId="{B218D6F4-49F1-139E-27F2-D6E468EA8F59}"/>
          </ac:cxnSpMkLst>
        </pc:cxnChg>
        <pc:cxnChg chg="add mod">
          <ac:chgData name="Nguyen Chi Son" userId="606856d02e9d83ac" providerId="LiveId" clId="{2597252C-BE7A-429B-93D9-DB93322F59AB}" dt="2022-05-10T14:01:57.041" v="6234" actId="465"/>
          <ac:cxnSpMkLst>
            <pc:docMk/>
            <pc:sldMk cId="2246994220" sldId="777"/>
            <ac:cxnSpMk id="29" creationId="{73B4388A-8A9C-7022-7352-4EC88216B9AD}"/>
          </ac:cxnSpMkLst>
        </pc:cxnChg>
        <pc:cxnChg chg="add mod">
          <ac:chgData name="Nguyen Chi Son" userId="606856d02e9d83ac" providerId="LiveId" clId="{2597252C-BE7A-429B-93D9-DB93322F59AB}" dt="2022-05-10T14:01:44.455" v="6233" actId="1036"/>
          <ac:cxnSpMkLst>
            <pc:docMk/>
            <pc:sldMk cId="2246994220" sldId="777"/>
            <ac:cxnSpMk id="30" creationId="{4BAE1519-83C4-C85A-0B69-E87DB76B312C}"/>
          </ac:cxnSpMkLst>
        </pc:cxnChg>
        <pc:cxnChg chg="add mod">
          <ac:chgData name="Nguyen Chi Son" userId="606856d02e9d83ac" providerId="LiveId" clId="{2597252C-BE7A-429B-93D9-DB93322F59AB}" dt="2022-05-10T14:01:37.967" v="6207" actId="408"/>
          <ac:cxnSpMkLst>
            <pc:docMk/>
            <pc:sldMk cId="2246994220" sldId="777"/>
            <ac:cxnSpMk id="31" creationId="{71A6166B-279B-15FA-808A-30DD034AF14F}"/>
          </ac:cxnSpMkLst>
        </pc:cxnChg>
        <pc:cxnChg chg="add mod">
          <ac:chgData name="Nguyen Chi Son" userId="606856d02e9d83ac" providerId="LiveId" clId="{2597252C-BE7A-429B-93D9-DB93322F59AB}" dt="2022-05-10T14:01:37.967" v="6207" actId="408"/>
          <ac:cxnSpMkLst>
            <pc:docMk/>
            <pc:sldMk cId="2246994220" sldId="777"/>
            <ac:cxnSpMk id="32" creationId="{EFA71C93-E4DF-C965-4382-FF9C85AAEF5B}"/>
          </ac:cxnSpMkLst>
        </pc:cxnChg>
        <pc:cxnChg chg="add mod">
          <ac:chgData name="Nguyen Chi Son" userId="606856d02e9d83ac" providerId="LiveId" clId="{2597252C-BE7A-429B-93D9-DB93322F59AB}" dt="2022-05-10T14:01:37.967" v="6207" actId="408"/>
          <ac:cxnSpMkLst>
            <pc:docMk/>
            <pc:sldMk cId="2246994220" sldId="777"/>
            <ac:cxnSpMk id="33" creationId="{0871B35D-66AD-0D98-38E3-116ED1C738F3}"/>
          </ac:cxnSpMkLst>
        </pc:cxnChg>
        <pc:cxnChg chg="add mod">
          <ac:chgData name="Nguyen Chi Son" userId="606856d02e9d83ac" providerId="LiveId" clId="{2597252C-BE7A-429B-93D9-DB93322F59AB}" dt="2022-05-10T14:01:37.967" v="6207" actId="408"/>
          <ac:cxnSpMkLst>
            <pc:docMk/>
            <pc:sldMk cId="2246994220" sldId="777"/>
            <ac:cxnSpMk id="34" creationId="{F493840C-3430-903A-1467-DEEC77765700}"/>
          </ac:cxnSpMkLst>
        </pc:cxnChg>
        <pc:cxnChg chg="add mod">
          <ac:chgData name="Nguyen Chi Son" userId="606856d02e9d83ac" providerId="LiveId" clId="{2597252C-BE7A-429B-93D9-DB93322F59AB}" dt="2022-05-10T14:01:27.711" v="6206" actId="1076"/>
          <ac:cxnSpMkLst>
            <pc:docMk/>
            <pc:sldMk cId="2246994220" sldId="777"/>
            <ac:cxnSpMk id="35" creationId="{6A39064E-8B67-0F45-36C0-0762435070BB}"/>
          </ac:cxnSpMkLst>
        </pc:cxnChg>
        <pc:cxnChg chg="add mod">
          <ac:chgData name="Nguyen Chi Son" userId="606856d02e9d83ac" providerId="LiveId" clId="{2597252C-BE7A-429B-93D9-DB93322F59AB}" dt="2022-05-10T13:58:31.229" v="6026" actId="1036"/>
          <ac:cxnSpMkLst>
            <pc:docMk/>
            <pc:sldMk cId="2246994220" sldId="777"/>
            <ac:cxnSpMk id="36" creationId="{AA051747-560A-87B6-BC52-CE1EA1D15A49}"/>
          </ac:cxnSpMkLst>
        </pc:cxnChg>
        <pc:cxnChg chg="add mod">
          <ac:chgData name="Nguyen Chi Son" userId="606856d02e9d83ac" providerId="LiveId" clId="{2597252C-BE7A-429B-93D9-DB93322F59AB}" dt="2022-05-10T13:59:49.544" v="6136" actId="14100"/>
          <ac:cxnSpMkLst>
            <pc:docMk/>
            <pc:sldMk cId="2246994220" sldId="777"/>
            <ac:cxnSpMk id="37" creationId="{560C8E6C-C7D2-BC76-5FF0-D812BB28CBF1}"/>
          </ac:cxnSpMkLst>
        </pc:cxnChg>
        <pc:cxnChg chg="add del mod">
          <ac:chgData name="Nguyen Chi Son" userId="606856d02e9d83ac" providerId="LiveId" clId="{2597252C-BE7A-429B-93D9-DB93322F59AB}" dt="2022-05-10T14:01:16.741" v="6204" actId="478"/>
          <ac:cxnSpMkLst>
            <pc:docMk/>
            <pc:sldMk cId="2246994220" sldId="777"/>
            <ac:cxnSpMk id="44" creationId="{A05CD8CD-05EF-0D2C-100D-4922307299FE}"/>
          </ac:cxnSpMkLst>
        </pc:cxnChg>
        <pc:cxnChg chg="add del mod">
          <ac:chgData name="Nguyen Chi Son" userId="606856d02e9d83ac" providerId="LiveId" clId="{2597252C-BE7A-429B-93D9-DB93322F59AB}" dt="2022-05-10T14:01:17.764" v="6205" actId="478"/>
          <ac:cxnSpMkLst>
            <pc:docMk/>
            <pc:sldMk cId="2246994220" sldId="777"/>
            <ac:cxnSpMk id="45" creationId="{8470529C-8A32-65A3-DD44-48FA41970CD7}"/>
          </ac:cxnSpMkLst>
        </pc:cxnChg>
        <pc:cxnChg chg="add del mod">
          <ac:chgData name="Nguyen Chi Son" userId="606856d02e9d83ac" providerId="LiveId" clId="{2597252C-BE7A-429B-93D9-DB93322F59AB}" dt="2022-05-10T14:00:18.138" v="6177" actId="478"/>
          <ac:cxnSpMkLst>
            <pc:docMk/>
            <pc:sldMk cId="2246994220" sldId="777"/>
            <ac:cxnSpMk id="62" creationId="{64639978-7485-AFA7-FBD0-D44947ED6775}"/>
          </ac:cxnSpMkLst>
        </pc:cxnChg>
        <pc:cxnChg chg="add mod ord">
          <ac:chgData name="Nguyen Chi Son" userId="606856d02e9d83ac" providerId="LiveId" clId="{2597252C-BE7A-429B-93D9-DB93322F59AB}" dt="2022-05-10T14:04:04.520" v="6275" actId="167"/>
          <ac:cxnSpMkLst>
            <pc:docMk/>
            <pc:sldMk cId="2246994220" sldId="777"/>
            <ac:cxnSpMk id="68" creationId="{6EF74052-0F7C-E733-3420-76453FE4118B}"/>
          </ac:cxnSpMkLst>
        </pc:cxnChg>
        <pc:cxnChg chg="add mod ord">
          <ac:chgData name="Nguyen Chi Son" userId="606856d02e9d83ac" providerId="LiveId" clId="{2597252C-BE7A-429B-93D9-DB93322F59AB}" dt="2022-05-10T14:04:21.750" v="6292" actId="167"/>
          <ac:cxnSpMkLst>
            <pc:docMk/>
            <pc:sldMk cId="2246994220" sldId="777"/>
            <ac:cxnSpMk id="69" creationId="{B464FBFD-36BC-D5AC-E7FA-E03555507F4D}"/>
          </ac:cxnSpMkLst>
        </pc:cxnChg>
      </pc:sldChg>
      <pc:sldChg chg="modSp mod">
        <pc:chgData name="Nguyen Chi Son" userId="606856d02e9d83ac" providerId="LiveId" clId="{2597252C-BE7A-429B-93D9-DB93322F59AB}" dt="2022-05-10T11:33:18.092" v="4988" actId="1036"/>
        <pc:sldMkLst>
          <pc:docMk/>
          <pc:sldMk cId="355541719" sldId="780"/>
        </pc:sldMkLst>
        <pc:spChg chg="mod">
          <ac:chgData name="Nguyen Chi Son" userId="606856d02e9d83ac" providerId="LiveId" clId="{2597252C-BE7A-429B-93D9-DB93322F59AB}" dt="2022-05-10T11:33:12.654" v="4963" actId="20577"/>
          <ac:spMkLst>
            <pc:docMk/>
            <pc:sldMk cId="355541719" sldId="780"/>
            <ac:spMk id="2" creationId="{DAF08EC2-5D0D-48D9-855C-A59C0E5ED55B}"/>
          </ac:spMkLst>
        </pc:spChg>
        <pc:spChg chg="mod">
          <ac:chgData name="Nguyen Chi Son" userId="606856d02e9d83ac" providerId="LiveId" clId="{2597252C-BE7A-429B-93D9-DB93322F59AB}" dt="2022-05-10T11:33:18.092" v="4988" actId="1036"/>
          <ac:spMkLst>
            <pc:docMk/>
            <pc:sldMk cId="355541719" sldId="780"/>
            <ac:spMk id="3" creationId="{8CD51C9F-FCB0-4185-93E6-835FC05E1B10}"/>
          </ac:spMkLst>
        </pc:spChg>
      </pc:sldChg>
      <pc:sldChg chg="addSp delSp modSp mod">
        <pc:chgData name="Nguyen Chi Son" userId="606856d02e9d83ac" providerId="LiveId" clId="{2597252C-BE7A-429B-93D9-DB93322F59AB}" dt="2022-05-10T10:29:00.361" v="1245" actId="207"/>
        <pc:sldMkLst>
          <pc:docMk/>
          <pc:sldMk cId="1219282801" sldId="781"/>
        </pc:sldMkLst>
        <pc:spChg chg="mod">
          <ac:chgData name="Nguyen Chi Son" userId="606856d02e9d83ac" providerId="LiveId" clId="{2597252C-BE7A-429B-93D9-DB93322F59AB}" dt="2022-05-10T10:24:08.188" v="318" actId="20577"/>
          <ac:spMkLst>
            <pc:docMk/>
            <pc:sldMk cId="1219282801" sldId="781"/>
            <ac:spMk id="2" creationId="{BA8A6260-CA4B-46A9-A06E-C71EE59E6992}"/>
          </ac:spMkLst>
        </pc:spChg>
        <pc:spChg chg="del">
          <ac:chgData name="Nguyen Chi Son" userId="606856d02e9d83ac" providerId="LiveId" clId="{2597252C-BE7A-429B-93D9-DB93322F59AB}" dt="2022-05-10T10:19:49.186" v="122" actId="478"/>
          <ac:spMkLst>
            <pc:docMk/>
            <pc:sldMk cId="1219282801" sldId="781"/>
            <ac:spMk id="8" creationId="{955B3B93-F524-912C-E6E6-03B5CA033821}"/>
          </ac:spMkLst>
        </pc:spChg>
        <pc:spChg chg="del">
          <ac:chgData name="Nguyen Chi Son" userId="606856d02e9d83ac" providerId="LiveId" clId="{2597252C-BE7A-429B-93D9-DB93322F59AB}" dt="2022-05-10T10:19:49.186" v="122" actId="478"/>
          <ac:spMkLst>
            <pc:docMk/>
            <pc:sldMk cId="1219282801" sldId="781"/>
            <ac:spMk id="9" creationId="{E599A9CF-04CF-48D0-93AF-AA1516C21AED}"/>
          </ac:spMkLst>
        </pc:spChg>
        <pc:spChg chg="mod">
          <ac:chgData name="Nguyen Chi Son" userId="606856d02e9d83ac" providerId="LiveId" clId="{2597252C-BE7A-429B-93D9-DB93322F59AB}" dt="2022-05-10T10:28:56.678" v="1244" actId="207"/>
          <ac:spMkLst>
            <pc:docMk/>
            <pc:sldMk cId="1219282801" sldId="781"/>
            <ac:spMk id="10" creationId="{3FD708EC-228F-67F0-E1BD-F5A363328896}"/>
          </ac:spMkLst>
        </pc:spChg>
        <pc:spChg chg="del">
          <ac:chgData name="Nguyen Chi Son" userId="606856d02e9d83ac" providerId="LiveId" clId="{2597252C-BE7A-429B-93D9-DB93322F59AB}" dt="2022-05-10T10:19:49.186" v="122" actId="478"/>
          <ac:spMkLst>
            <pc:docMk/>
            <pc:sldMk cId="1219282801" sldId="781"/>
            <ac:spMk id="11" creationId="{72086FFA-A4E4-43D5-877C-B63DBE3E10B8}"/>
          </ac:spMkLst>
        </pc:spChg>
        <pc:spChg chg="add mod">
          <ac:chgData name="Nguyen Chi Son" userId="606856d02e9d83ac" providerId="LiveId" clId="{2597252C-BE7A-429B-93D9-DB93322F59AB}" dt="2022-05-10T10:29:00.361" v="1245" actId="207"/>
          <ac:spMkLst>
            <pc:docMk/>
            <pc:sldMk cId="1219282801" sldId="781"/>
            <ac:spMk id="13" creationId="{6D13369A-D3BB-A532-C67C-F125BCF9463E}"/>
          </ac:spMkLst>
        </pc:spChg>
        <pc:graphicFrameChg chg="del">
          <ac:chgData name="Nguyen Chi Son" userId="606856d02e9d83ac" providerId="LiveId" clId="{2597252C-BE7A-429B-93D9-DB93322F59AB}" dt="2022-05-10T10:19:49.186" v="122" actId="478"/>
          <ac:graphicFrameMkLst>
            <pc:docMk/>
            <pc:sldMk cId="1219282801" sldId="781"/>
            <ac:graphicFrameMk id="5" creationId="{4F77B9F1-96C4-46D9-ADFD-BA23E1ECCE0E}"/>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6" creationId="{2164F7F6-5116-43DA-B801-9947B714DAAC}"/>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7" creationId="{596700B3-CED2-48E2-BFEF-9F6D56F05322}"/>
          </ac:graphicFrameMkLst>
        </pc:graphicFrameChg>
        <pc:picChg chg="add mod">
          <ac:chgData name="Nguyen Chi Son" userId="606856d02e9d83ac" providerId="LiveId" clId="{2597252C-BE7A-429B-93D9-DB93322F59AB}" dt="2022-05-10T10:28:22.285" v="1232" actId="1076"/>
          <ac:picMkLst>
            <pc:docMk/>
            <pc:sldMk cId="1219282801" sldId="781"/>
            <ac:picMk id="4" creationId="{0D0CC154-EC5F-1F05-1351-D77440F3D464}"/>
          </ac:picMkLst>
        </pc:picChg>
        <pc:picChg chg="del">
          <ac:chgData name="Nguyen Chi Son" userId="606856d02e9d83ac" providerId="LiveId" clId="{2597252C-BE7A-429B-93D9-DB93322F59AB}" dt="2022-05-10T10:19:49.186" v="122" actId="478"/>
          <ac:picMkLst>
            <pc:docMk/>
            <pc:sldMk cId="1219282801" sldId="781"/>
            <ac:picMk id="12" creationId="{8C4E97C3-F4E1-C0B0-16DA-B8FA083AC2F0}"/>
          </ac:picMkLst>
        </pc:picChg>
      </pc:sldChg>
      <pc:sldChg chg="addSp delSp modSp mod delAnim modAnim">
        <pc:chgData name="Nguyen Chi Son" userId="606856d02e9d83ac" providerId="LiveId" clId="{2597252C-BE7A-429B-93D9-DB93322F59AB}" dt="2022-05-10T14:28:45.468" v="9481"/>
        <pc:sldMkLst>
          <pc:docMk/>
          <pc:sldMk cId="3014091475" sldId="782"/>
        </pc:sldMkLst>
        <pc:spChg chg="mod">
          <ac:chgData name="Nguyen Chi Son" userId="606856d02e9d83ac" providerId="LiveId" clId="{2597252C-BE7A-429B-93D9-DB93322F59AB}" dt="2022-05-10T10:59:14.069" v="2724" actId="20577"/>
          <ac:spMkLst>
            <pc:docMk/>
            <pc:sldMk cId="3014091475" sldId="782"/>
            <ac:spMk id="2" creationId="{BA8A6260-CA4B-46A9-A06E-C71EE59E6992}"/>
          </ac:spMkLst>
        </pc:spChg>
        <pc:spChg chg="del">
          <ac:chgData name="Nguyen Chi Son" userId="606856d02e9d83ac" providerId="LiveId" clId="{2597252C-BE7A-429B-93D9-DB93322F59AB}" dt="2022-05-10T10:38:19.602" v="2617" actId="478"/>
          <ac:spMkLst>
            <pc:docMk/>
            <pc:sldMk cId="3014091475" sldId="782"/>
            <ac:spMk id="12" creationId="{CAC6F461-55C4-43A2-9ECA-C87005473EB8}"/>
          </ac:spMkLst>
        </pc:spChg>
        <pc:spChg chg="del">
          <ac:chgData name="Nguyen Chi Son" userId="606856d02e9d83ac" providerId="LiveId" clId="{2597252C-BE7A-429B-93D9-DB93322F59AB}" dt="2022-05-10T10:38:18.330" v="2616" actId="478"/>
          <ac:spMkLst>
            <pc:docMk/>
            <pc:sldMk cId="3014091475" sldId="782"/>
            <ac:spMk id="13" creationId="{9C931C15-612C-9208-4F04-621991E64600}"/>
          </ac:spMkLst>
        </pc:spChg>
        <pc:spChg chg="del">
          <ac:chgData name="Nguyen Chi Son" userId="606856d02e9d83ac" providerId="LiveId" clId="{2597252C-BE7A-429B-93D9-DB93322F59AB}" dt="2022-05-10T10:38:17.279" v="2615" actId="478"/>
          <ac:spMkLst>
            <pc:docMk/>
            <pc:sldMk cId="3014091475" sldId="782"/>
            <ac:spMk id="14" creationId="{3BF6A4EC-44C6-3B3B-9E68-BC4B4CB248FA}"/>
          </ac:spMkLst>
        </pc:spChg>
        <pc:spChg chg="del mod">
          <ac:chgData name="Nguyen Chi Son" userId="606856d02e9d83ac" providerId="LiveId" clId="{2597252C-BE7A-429B-93D9-DB93322F59AB}" dt="2022-05-10T10:59:46.490" v="2726" actId="478"/>
          <ac:spMkLst>
            <pc:docMk/>
            <pc:sldMk cId="3014091475" sldId="782"/>
            <ac:spMk id="16" creationId="{0119BE91-3FD4-9980-7595-365DEEE2A376}"/>
          </ac:spMkLst>
        </pc:spChg>
        <pc:spChg chg="add mod">
          <ac:chgData name="Nguyen Chi Son" userId="606856d02e9d83ac" providerId="LiveId" clId="{2597252C-BE7A-429B-93D9-DB93322F59AB}" dt="2022-05-10T11:11:03.108" v="2931" actId="1076"/>
          <ac:spMkLst>
            <pc:docMk/>
            <pc:sldMk cId="3014091475" sldId="782"/>
            <ac:spMk id="17" creationId="{DD6A3664-3EFB-DC6D-E871-D68ECF6B19F8}"/>
          </ac:spMkLst>
        </pc:spChg>
        <pc:spChg chg="add mod">
          <ac:chgData name="Nguyen Chi Son" userId="606856d02e9d83ac" providerId="LiveId" clId="{2597252C-BE7A-429B-93D9-DB93322F59AB}" dt="2022-05-10T11:11:19.435" v="2936" actId="1076"/>
          <ac:spMkLst>
            <pc:docMk/>
            <pc:sldMk cId="3014091475" sldId="782"/>
            <ac:spMk id="20" creationId="{9B0F4213-A693-8626-AAD1-8380A42E4638}"/>
          </ac:spMkLst>
        </pc:spChg>
        <pc:spChg chg="add mod">
          <ac:chgData name="Nguyen Chi Son" userId="606856d02e9d83ac" providerId="LiveId" clId="{2597252C-BE7A-429B-93D9-DB93322F59AB}" dt="2022-05-10T11:11:23.341" v="2937" actId="1076"/>
          <ac:spMkLst>
            <pc:docMk/>
            <pc:sldMk cId="3014091475" sldId="782"/>
            <ac:spMk id="22" creationId="{6DABCBD1-D8E4-E9DB-FF2E-1962493F31BA}"/>
          </ac:spMkLst>
        </pc:spChg>
        <pc:spChg chg="add del mod">
          <ac:chgData name="Nguyen Chi Son" userId="606856d02e9d83ac" providerId="LiveId" clId="{2597252C-BE7A-429B-93D9-DB93322F59AB}" dt="2022-05-10T11:00:21.333" v="2734" actId="478"/>
          <ac:spMkLst>
            <pc:docMk/>
            <pc:sldMk cId="3014091475" sldId="782"/>
            <ac:spMk id="24" creationId="{D64892D1-314B-4B82-C01A-DA8A049FDD36}"/>
          </ac:spMkLst>
        </pc:spChg>
        <pc:spChg chg="add del mod">
          <ac:chgData name="Nguyen Chi Son" userId="606856d02e9d83ac" providerId="LiveId" clId="{2597252C-BE7A-429B-93D9-DB93322F59AB}" dt="2022-05-10T11:00:21.333" v="2734" actId="478"/>
          <ac:spMkLst>
            <pc:docMk/>
            <pc:sldMk cId="3014091475" sldId="782"/>
            <ac:spMk id="25" creationId="{6A7333F8-CD1A-E104-1903-8BBA236ACFC5}"/>
          </ac:spMkLst>
        </pc:spChg>
        <pc:spChg chg="add del mod">
          <ac:chgData name="Nguyen Chi Son" userId="606856d02e9d83ac" providerId="LiveId" clId="{2597252C-BE7A-429B-93D9-DB93322F59AB}" dt="2022-05-10T11:00:21.333" v="2734" actId="478"/>
          <ac:spMkLst>
            <pc:docMk/>
            <pc:sldMk cId="3014091475" sldId="782"/>
            <ac:spMk id="27" creationId="{9C756398-3AC8-146C-5131-144A0D029B2C}"/>
          </ac:spMkLst>
        </pc:spChg>
        <pc:spChg chg="add del mod">
          <ac:chgData name="Nguyen Chi Son" userId="606856d02e9d83ac" providerId="LiveId" clId="{2597252C-BE7A-429B-93D9-DB93322F59AB}" dt="2022-05-10T11:00:21.333" v="2734" actId="478"/>
          <ac:spMkLst>
            <pc:docMk/>
            <pc:sldMk cId="3014091475" sldId="782"/>
            <ac:spMk id="28" creationId="{48A7E723-D5CC-6D34-15A1-940F1ADF0A5A}"/>
          </ac:spMkLst>
        </pc:spChg>
        <pc:spChg chg="add mod">
          <ac:chgData name="Nguyen Chi Son" userId="606856d02e9d83ac" providerId="LiveId" clId="{2597252C-BE7A-429B-93D9-DB93322F59AB}" dt="2022-05-10T11:08:58.159" v="2909" actId="1076"/>
          <ac:spMkLst>
            <pc:docMk/>
            <pc:sldMk cId="3014091475" sldId="782"/>
            <ac:spMk id="43" creationId="{30959D94-1C64-4FE0-F240-96090DB7A422}"/>
          </ac:spMkLst>
        </pc:spChg>
        <pc:spChg chg="add del mod">
          <ac:chgData name="Nguyen Chi Son" userId="606856d02e9d83ac" providerId="LiveId" clId="{2597252C-BE7A-429B-93D9-DB93322F59AB}" dt="2022-05-10T11:06:07.977" v="2839" actId="478"/>
          <ac:spMkLst>
            <pc:docMk/>
            <pc:sldMk cId="3014091475" sldId="782"/>
            <ac:spMk id="44" creationId="{EA63D0A6-53BF-9073-98C8-E726D27369B0}"/>
          </ac:spMkLst>
        </pc:spChg>
        <pc:spChg chg="add del mod">
          <ac:chgData name="Nguyen Chi Son" userId="606856d02e9d83ac" providerId="LiveId" clId="{2597252C-BE7A-429B-93D9-DB93322F59AB}" dt="2022-05-10T11:06:07.055" v="2838" actId="478"/>
          <ac:spMkLst>
            <pc:docMk/>
            <pc:sldMk cId="3014091475" sldId="782"/>
            <ac:spMk id="45" creationId="{D7E5906C-D718-7871-22AF-5DAAC97E1E1C}"/>
          </ac:spMkLst>
        </pc:spChg>
        <pc:spChg chg="add del mod">
          <ac:chgData name="Nguyen Chi Son" userId="606856d02e9d83ac" providerId="LiveId" clId="{2597252C-BE7A-429B-93D9-DB93322F59AB}" dt="2022-05-10T11:06:09.165" v="2840" actId="478"/>
          <ac:spMkLst>
            <pc:docMk/>
            <pc:sldMk cId="3014091475" sldId="782"/>
            <ac:spMk id="46" creationId="{D054108B-EC0E-66A5-B586-DF0399BA709F}"/>
          </ac:spMkLst>
        </pc:spChg>
        <pc:spChg chg="add del mod">
          <ac:chgData name="Nguyen Chi Son" userId="606856d02e9d83ac" providerId="LiveId" clId="{2597252C-BE7A-429B-93D9-DB93322F59AB}" dt="2022-05-10T11:06:10.149" v="2841" actId="478"/>
          <ac:spMkLst>
            <pc:docMk/>
            <pc:sldMk cId="3014091475" sldId="782"/>
            <ac:spMk id="47" creationId="{0442BD2D-61A3-9C1B-E63E-A9ABA28D4CDE}"/>
          </ac:spMkLst>
        </pc:spChg>
        <pc:spChg chg="add del mod">
          <ac:chgData name="Nguyen Chi Son" userId="606856d02e9d83ac" providerId="LiveId" clId="{2597252C-BE7A-429B-93D9-DB93322F59AB}" dt="2022-05-10T11:06:13.165" v="2843" actId="478"/>
          <ac:spMkLst>
            <pc:docMk/>
            <pc:sldMk cId="3014091475" sldId="782"/>
            <ac:spMk id="48" creationId="{F57E3B4E-4402-A1FC-00CF-EB69D14E31EE}"/>
          </ac:spMkLst>
        </pc:spChg>
        <pc:spChg chg="add mod">
          <ac:chgData name="Nguyen Chi Son" userId="606856d02e9d83ac" providerId="LiveId" clId="{2597252C-BE7A-429B-93D9-DB93322F59AB}" dt="2022-05-10T11:03:25.498" v="2815" actId="1076"/>
          <ac:spMkLst>
            <pc:docMk/>
            <pc:sldMk cId="3014091475" sldId="782"/>
            <ac:spMk id="49" creationId="{23A2A7FC-0198-5EE4-EB7A-892A646DCC5A}"/>
          </ac:spMkLst>
        </pc:spChg>
        <pc:spChg chg="add mod">
          <ac:chgData name="Nguyen Chi Son" userId="606856d02e9d83ac" providerId="LiveId" clId="{2597252C-BE7A-429B-93D9-DB93322F59AB}" dt="2022-05-10T11:08:31.472" v="2905" actId="1036"/>
          <ac:spMkLst>
            <pc:docMk/>
            <pc:sldMk cId="3014091475" sldId="782"/>
            <ac:spMk id="50" creationId="{4DAEA2B5-667A-067D-998F-144CC0BD2572}"/>
          </ac:spMkLst>
        </pc:spChg>
        <pc:spChg chg="add del mod">
          <ac:chgData name="Nguyen Chi Son" userId="606856d02e9d83ac" providerId="LiveId" clId="{2597252C-BE7A-429B-93D9-DB93322F59AB}" dt="2022-05-10T11:07:36.021" v="2877" actId="478"/>
          <ac:spMkLst>
            <pc:docMk/>
            <pc:sldMk cId="3014091475" sldId="782"/>
            <ac:spMk id="51" creationId="{ACD24BDD-7513-14E9-1912-C6FCEF4B9C47}"/>
          </ac:spMkLst>
        </pc:spChg>
        <pc:spChg chg="add del mod">
          <ac:chgData name="Nguyen Chi Son" userId="606856d02e9d83ac" providerId="LiveId" clId="{2597252C-BE7A-429B-93D9-DB93322F59AB}" dt="2022-05-10T11:07:36.021" v="2877" actId="478"/>
          <ac:spMkLst>
            <pc:docMk/>
            <pc:sldMk cId="3014091475" sldId="782"/>
            <ac:spMk id="52" creationId="{6B64B39C-3474-D455-D24C-995582157858}"/>
          </ac:spMkLst>
        </pc:spChg>
        <pc:spChg chg="add del mod">
          <ac:chgData name="Nguyen Chi Son" userId="606856d02e9d83ac" providerId="LiveId" clId="{2597252C-BE7A-429B-93D9-DB93322F59AB}" dt="2022-05-10T11:07:36.021" v="2877" actId="478"/>
          <ac:spMkLst>
            <pc:docMk/>
            <pc:sldMk cId="3014091475" sldId="782"/>
            <ac:spMk id="53" creationId="{43CA033C-3A94-3D04-BA5E-A91AEFA323AD}"/>
          </ac:spMkLst>
        </pc:spChg>
        <pc:spChg chg="add del mod">
          <ac:chgData name="Nguyen Chi Son" userId="606856d02e9d83ac" providerId="LiveId" clId="{2597252C-BE7A-429B-93D9-DB93322F59AB}" dt="2022-05-10T11:07:36.021" v="2877" actId="478"/>
          <ac:spMkLst>
            <pc:docMk/>
            <pc:sldMk cId="3014091475" sldId="782"/>
            <ac:spMk id="54" creationId="{6F1FF4D2-2A65-9974-F044-DC903F9E4103}"/>
          </ac:spMkLst>
        </pc:spChg>
        <pc:spChg chg="add mod">
          <ac:chgData name="Nguyen Chi Son" userId="606856d02e9d83ac" providerId="LiveId" clId="{2597252C-BE7A-429B-93D9-DB93322F59AB}" dt="2022-05-10T11:07:27.365" v="2876" actId="1038"/>
          <ac:spMkLst>
            <pc:docMk/>
            <pc:sldMk cId="3014091475" sldId="782"/>
            <ac:spMk id="55" creationId="{3629CAFF-95F2-4CA3-5E71-7405E923B84E}"/>
          </ac:spMkLst>
        </pc:spChg>
        <pc:spChg chg="add del mod">
          <ac:chgData name="Nguyen Chi Son" userId="606856d02e9d83ac" providerId="LiveId" clId="{2597252C-BE7A-429B-93D9-DB93322F59AB}" dt="2022-05-10T11:06:44.695" v="2849" actId="478"/>
          <ac:spMkLst>
            <pc:docMk/>
            <pc:sldMk cId="3014091475" sldId="782"/>
            <ac:spMk id="56" creationId="{E82E8DA0-8F93-EEB9-0F6B-A90DEA5403AC}"/>
          </ac:spMkLst>
        </pc:spChg>
        <pc:spChg chg="add del mod">
          <ac:chgData name="Nguyen Chi Son" userId="606856d02e9d83ac" providerId="LiveId" clId="{2597252C-BE7A-429B-93D9-DB93322F59AB}" dt="2022-05-10T11:06:46.195" v="2850" actId="478"/>
          <ac:spMkLst>
            <pc:docMk/>
            <pc:sldMk cId="3014091475" sldId="782"/>
            <ac:spMk id="57" creationId="{BEBCC6D2-AB7C-652C-8BE1-7101AFCA5621}"/>
          </ac:spMkLst>
        </pc:spChg>
        <pc:spChg chg="add del mod">
          <ac:chgData name="Nguyen Chi Son" userId="606856d02e9d83ac" providerId="LiveId" clId="{2597252C-BE7A-429B-93D9-DB93322F59AB}" dt="2022-05-10T11:06:47.335" v="2851" actId="478"/>
          <ac:spMkLst>
            <pc:docMk/>
            <pc:sldMk cId="3014091475" sldId="782"/>
            <ac:spMk id="58" creationId="{C3F9ED54-BCB0-C479-BCCF-767AA95B7883}"/>
          </ac:spMkLst>
        </pc:spChg>
        <pc:spChg chg="add del mod">
          <ac:chgData name="Nguyen Chi Son" userId="606856d02e9d83ac" providerId="LiveId" clId="{2597252C-BE7A-429B-93D9-DB93322F59AB}" dt="2022-05-10T11:06:49.257" v="2852" actId="478"/>
          <ac:spMkLst>
            <pc:docMk/>
            <pc:sldMk cId="3014091475" sldId="782"/>
            <ac:spMk id="59" creationId="{9C891DF1-0FCC-7C60-31ED-ACFF0D80E57F}"/>
          </ac:spMkLst>
        </pc:spChg>
        <pc:spChg chg="add del mod">
          <ac:chgData name="Nguyen Chi Son" userId="606856d02e9d83ac" providerId="LiveId" clId="{2597252C-BE7A-429B-93D9-DB93322F59AB}" dt="2022-05-10T11:03:18.483" v="2814" actId="478"/>
          <ac:spMkLst>
            <pc:docMk/>
            <pc:sldMk cId="3014091475" sldId="782"/>
            <ac:spMk id="60" creationId="{16B7900F-7C7B-ED9A-0D79-DCCFAF5208E4}"/>
          </ac:spMkLst>
        </pc:spChg>
        <pc:spChg chg="add del mod">
          <ac:chgData name="Nguyen Chi Son" userId="606856d02e9d83ac" providerId="LiveId" clId="{2597252C-BE7A-429B-93D9-DB93322F59AB}" dt="2022-05-10T11:03:17.092" v="2813" actId="478"/>
          <ac:spMkLst>
            <pc:docMk/>
            <pc:sldMk cId="3014091475" sldId="782"/>
            <ac:spMk id="61" creationId="{9202C190-4CFE-778C-97AC-162ED7D55569}"/>
          </ac:spMkLst>
        </pc:spChg>
        <pc:spChg chg="add mod">
          <ac:chgData name="Nguyen Chi Son" userId="606856d02e9d83ac" providerId="LiveId" clId="{2597252C-BE7A-429B-93D9-DB93322F59AB}" dt="2022-05-10T11:03:25.498" v="2815" actId="1076"/>
          <ac:spMkLst>
            <pc:docMk/>
            <pc:sldMk cId="3014091475" sldId="782"/>
            <ac:spMk id="62" creationId="{0C86A3D7-D580-F11C-4B36-EEEBB92CA6FA}"/>
          </ac:spMkLst>
        </pc:spChg>
        <pc:spChg chg="add mod">
          <ac:chgData name="Nguyen Chi Son" userId="606856d02e9d83ac" providerId="LiveId" clId="{2597252C-BE7A-429B-93D9-DB93322F59AB}" dt="2022-05-10T11:05:57.243" v="2833" actId="1076"/>
          <ac:spMkLst>
            <pc:docMk/>
            <pc:sldMk cId="3014091475" sldId="782"/>
            <ac:spMk id="63" creationId="{D9157F3B-5F4D-3D54-ECB5-55D9CF18E027}"/>
          </ac:spMkLst>
        </pc:spChg>
        <pc:spChg chg="add del mod">
          <ac:chgData name="Nguyen Chi Son" userId="606856d02e9d83ac" providerId="LiveId" clId="{2597252C-BE7A-429B-93D9-DB93322F59AB}" dt="2022-05-10T11:06:49.257" v="2852" actId="478"/>
          <ac:spMkLst>
            <pc:docMk/>
            <pc:sldMk cId="3014091475" sldId="782"/>
            <ac:spMk id="66" creationId="{9C8F695F-F7C4-A050-F57E-F3C4A9333E1D}"/>
          </ac:spMkLst>
        </pc:spChg>
        <pc:spChg chg="add del mod">
          <ac:chgData name="Nguyen Chi Son" userId="606856d02e9d83ac" providerId="LiveId" clId="{2597252C-BE7A-429B-93D9-DB93322F59AB}" dt="2022-05-10T11:07:36.021" v="2877" actId="478"/>
          <ac:spMkLst>
            <pc:docMk/>
            <pc:sldMk cId="3014091475" sldId="782"/>
            <ac:spMk id="67" creationId="{217479D8-CA08-13FA-5609-B3CA86EB760D}"/>
          </ac:spMkLst>
        </pc:spChg>
        <pc:spChg chg="add mod">
          <ac:chgData name="Nguyen Chi Son" userId="606856d02e9d83ac" providerId="LiveId" clId="{2597252C-BE7A-429B-93D9-DB93322F59AB}" dt="2022-05-10T11:07:27.365" v="2876" actId="1038"/>
          <ac:spMkLst>
            <pc:docMk/>
            <pc:sldMk cId="3014091475" sldId="782"/>
            <ac:spMk id="68" creationId="{188E8E03-6B15-9ADA-E61D-CE2DDA95D8CA}"/>
          </ac:spMkLst>
        </pc:spChg>
        <pc:spChg chg="add mod">
          <ac:chgData name="Nguyen Chi Son" userId="606856d02e9d83ac" providerId="LiveId" clId="{2597252C-BE7A-429B-93D9-DB93322F59AB}" dt="2022-05-10T11:07:27.365" v="2876" actId="1038"/>
          <ac:spMkLst>
            <pc:docMk/>
            <pc:sldMk cId="3014091475" sldId="782"/>
            <ac:spMk id="69" creationId="{047438EB-A924-2E1D-BD61-339D8EB80914}"/>
          </ac:spMkLst>
        </pc:spChg>
        <pc:spChg chg="add mod">
          <ac:chgData name="Nguyen Chi Son" userId="606856d02e9d83ac" providerId="LiveId" clId="{2597252C-BE7A-429B-93D9-DB93322F59AB}" dt="2022-05-10T11:07:27.365" v="2876" actId="1038"/>
          <ac:spMkLst>
            <pc:docMk/>
            <pc:sldMk cId="3014091475" sldId="782"/>
            <ac:spMk id="70" creationId="{AD70CB73-8470-44CF-1903-5F541248F943}"/>
          </ac:spMkLst>
        </pc:spChg>
        <pc:spChg chg="add mod">
          <ac:chgData name="Nguyen Chi Son" userId="606856d02e9d83ac" providerId="LiveId" clId="{2597252C-BE7A-429B-93D9-DB93322F59AB}" dt="2022-05-10T11:07:27.365" v="2876" actId="1038"/>
          <ac:spMkLst>
            <pc:docMk/>
            <pc:sldMk cId="3014091475" sldId="782"/>
            <ac:spMk id="71" creationId="{549847DD-8D27-F63E-450B-360CBD829838}"/>
          </ac:spMkLst>
        </pc:spChg>
        <pc:spChg chg="add del mod">
          <ac:chgData name="Nguyen Chi Son" userId="606856d02e9d83ac" providerId="LiveId" clId="{2597252C-BE7A-429B-93D9-DB93322F59AB}" dt="2022-05-10T14:27:53.144" v="9471" actId="478"/>
          <ac:spMkLst>
            <pc:docMk/>
            <pc:sldMk cId="3014091475" sldId="782"/>
            <ac:spMk id="72" creationId="{7EE40F0F-C8D1-551C-8F69-441EBCB8ECB8}"/>
          </ac:spMkLst>
        </pc:spChg>
        <pc:spChg chg="add mod">
          <ac:chgData name="Nguyen Chi Son" userId="606856d02e9d83ac" providerId="LiveId" clId="{2597252C-BE7A-429B-93D9-DB93322F59AB}" dt="2022-05-10T11:08:31.472" v="2905" actId="1036"/>
          <ac:spMkLst>
            <pc:docMk/>
            <pc:sldMk cId="3014091475" sldId="782"/>
            <ac:spMk id="73" creationId="{2288ADC7-5FA5-7EFD-B338-868D94ABF76E}"/>
          </ac:spMkLst>
        </pc:spChg>
        <pc:spChg chg="add mod">
          <ac:chgData name="Nguyen Chi Son" userId="606856d02e9d83ac" providerId="LiveId" clId="{2597252C-BE7A-429B-93D9-DB93322F59AB}" dt="2022-05-10T11:08:31.472" v="2905" actId="1036"/>
          <ac:spMkLst>
            <pc:docMk/>
            <pc:sldMk cId="3014091475" sldId="782"/>
            <ac:spMk id="74" creationId="{2692E08D-EEE2-6258-26DB-59C50BAA79E7}"/>
          </ac:spMkLst>
        </pc:spChg>
        <pc:spChg chg="add mod">
          <ac:chgData name="Nguyen Chi Son" userId="606856d02e9d83ac" providerId="LiveId" clId="{2597252C-BE7A-429B-93D9-DB93322F59AB}" dt="2022-05-10T11:08:31.472" v="2905" actId="1036"/>
          <ac:spMkLst>
            <pc:docMk/>
            <pc:sldMk cId="3014091475" sldId="782"/>
            <ac:spMk id="75" creationId="{8CE3ADDC-4FD2-9C68-B67A-9F9C28FEE4EF}"/>
          </ac:spMkLst>
        </pc:spChg>
        <pc:spChg chg="add mod">
          <ac:chgData name="Nguyen Chi Son" userId="606856d02e9d83ac" providerId="LiveId" clId="{2597252C-BE7A-429B-93D9-DB93322F59AB}" dt="2022-05-10T11:08:31.472" v="2905" actId="1036"/>
          <ac:spMkLst>
            <pc:docMk/>
            <pc:sldMk cId="3014091475" sldId="782"/>
            <ac:spMk id="76" creationId="{F854DA7E-CEDD-FC4E-1A85-7DCE208F5131}"/>
          </ac:spMkLst>
        </pc:spChg>
        <pc:spChg chg="add mod">
          <ac:chgData name="Nguyen Chi Son" userId="606856d02e9d83ac" providerId="LiveId" clId="{2597252C-BE7A-429B-93D9-DB93322F59AB}" dt="2022-05-10T11:08:31.472" v="2905" actId="1036"/>
          <ac:spMkLst>
            <pc:docMk/>
            <pc:sldMk cId="3014091475" sldId="782"/>
            <ac:spMk id="77" creationId="{61CF6EE7-143F-A3BB-CD7B-B15C36DA4F5C}"/>
          </ac:spMkLst>
        </pc:spChg>
        <pc:spChg chg="add mod">
          <ac:chgData name="Nguyen Chi Son" userId="606856d02e9d83ac" providerId="LiveId" clId="{2597252C-BE7A-429B-93D9-DB93322F59AB}" dt="2022-05-10T11:10:37.874" v="2926" actId="1037"/>
          <ac:spMkLst>
            <pc:docMk/>
            <pc:sldMk cId="3014091475" sldId="782"/>
            <ac:spMk id="78" creationId="{231CAF42-FB8B-FC5E-2EB5-5418304BCDBE}"/>
          </ac:spMkLst>
        </pc:spChg>
        <pc:spChg chg="add mod">
          <ac:chgData name="Nguyen Chi Son" userId="606856d02e9d83ac" providerId="LiveId" clId="{2597252C-BE7A-429B-93D9-DB93322F59AB}" dt="2022-05-10T11:09:19.393" v="2912" actId="571"/>
          <ac:spMkLst>
            <pc:docMk/>
            <pc:sldMk cId="3014091475" sldId="782"/>
            <ac:spMk id="79" creationId="{1F74FA10-7665-04AD-65BA-8F23FB886012}"/>
          </ac:spMkLst>
        </pc:spChg>
        <pc:spChg chg="add mod">
          <ac:chgData name="Nguyen Chi Son" userId="606856d02e9d83ac" providerId="LiveId" clId="{2597252C-BE7A-429B-93D9-DB93322F59AB}" dt="2022-05-10T11:09:29.486" v="2913" actId="571"/>
          <ac:spMkLst>
            <pc:docMk/>
            <pc:sldMk cId="3014091475" sldId="782"/>
            <ac:spMk id="80" creationId="{6E8F6998-4AD4-54A5-1FDB-1E79911D7C4D}"/>
          </ac:spMkLst>
        </pc:spChg>
        <pc:spChg chg="add mod">
          <ac:chgData name="Nguyen Chi Son" userId="606856d02e9d83ac" providerId="LiveId" clId="{2597252C-BE7A-429B-93D9-DB93322F59AB}" dt="2022-05-10T11:09:35.236" v="2914" actId="571"/>
          <ac:spMkLst>
            <pc:docMk/>
            <pc:sldMk cId="3014091475" sldId="782"/>
            <ac:spMk id="81" creationId="{399D99A2-1ADD-2225-F7C6-F6AB8EC06C22}"/>
          </ac:spMkLst>
        </pc:spChg>
        <pc:spChg chg="add mod">
          <ac:chgData name="Nguyen Chi Son" userId="606856d02e9d83ac" providerId="LiveId" clId="{2597252C-BE7A-429B-93D9-DB93322F59AB}" dt="2022-05-10T11:09:44.517" v="2915" actId="571"/>
          <ac:spMkLst>
            <pc:docMk/>
            <pc:sldMk cId="3014091475" sldId="782"/>
            <ac:spMk id="82" creationId="{5B4C56C9-E8C4-BAFF-702F-DBB5CAB449DD}"/>
          </ac:spMkLst>
        </pc:spChg>
        <pc:spChg chg="add mod">
          <ac:chgData name="Nguyen Chi Son" userId="606856d02e9d83ac" providerId="LiveId" clId="{2597252C-BE7A-429B-93D9-DB93322F59AB}" dt="2022-05-10T11:09:57.235" v="2916" actId="571"/>
          <ac:spMkLst>
            <pc:docMk/>
            <pc:sldMk cId="3014091475" sldId="782"/>
            <ac:spMk id="83" creationId="{57A84E4B-E8DD-0AF7-74F9-2D4B5F6DDEA9}"/>
          </ac:spMkLst>
        </pc:spChg>
        <pc:graphicFrameChg chg="del">
          <ac:chgData name="Nguyen Chi Son" userId="606856d02e9d83ac" providerId="LiveId" clId="{2597252C-BE7A-429B-93D9-DB93322F59AB}" dt="2022-05-10T10:38:17.279" v="2615" actId="478"/>
          <ac:graphicFrameMkLst>
            <pc:docMk/>
            <pc:sldMk cId="3014091475" sldId="782"/>
            <ac:graphicFrameMk id="9" creationId="{5C0A4534-B3B9-450D-A1D7-0B99D9DA0F6B}"/>
          </ac:graphicFrameMkLst>
        </pc:graphicFrameChg>
        <pc:graphicFrameChg chg="del">
          <ac:chgData name="Nguyen Chi Son" userId="606856d02e9d83ac" providerId="LiveId" clId="{2597252C-BE7A-429B-93D9-DB93322F59AB}" dt="2022-05-10T10:38:17.279" v="2615" actId="478"/>
          <ac:graphicFrameMkLst>
            <pc:docMk/>
            <pc:sldMk cId="3014091475" sldId="782"/>
            <ac:graphicFrameMk id="15" creationId="{44436E0A-85A4-10BF-B5CE-56FC49539F26}"/>
          </ac:graphicFrameMkLst>
        </pc:graphicFrameChg>
        <pc:picChg chg="add mod">
          <ac:chgData name="Nguyen Chi Son" userId="606856d02e9d83ac" providerId="LiveId" clId="{2597252C-BE7A-429B-93D9-DB93322F59AB}" dt="2022-05-10T14:26:58.965" v="9470" actId="1076"/>
          <ac:picMkLst>
            <pc:docMk/>
            <pc:sldMk cId="3014091475" sldId="782"/>
            <ac:picMk id="4" creationId="{5026E324-DFDD-0C76-FA74-87FE9448A3E6}"/>
          </ac:picMkLst>
        </pc:picChg>
        <pc:picChg chg="del">
          <ac:chgData name="Nguyen Chi Son" userId="606856d02e9d83ac" providerId="LiveId" clId="{2597252C-BE7A-429B-93D9-DB93322F59AB}" dt="2022-05-10T10:38:20.154" v="2618" actId="478"/>
          <ac:picMkLst>
            <pc:docMk/>
            <pc:sldMk cId="3014091475" sldId="782"/>
            <ac:picMk id="11" creationId="{05D96BD5-9C07-6F23-61E0-2C40A94E1053}"/>
          </ac:picMkLst>
        </pc:picChg>
        <pc:picChg chg="add del mod">
          <ac:chgData name="Nguyen Chi Son" userId="606856d02e9d83ac" providerId="LiveId" clId="{2597252C-BE7A-429B-93D9-DB93322F59AB}" dt="2022-05-10T11:00:10.208" v="2728" actId="478"/>
          <ac:picMkLst>
            <pc:docMk/>
            <pc:sldMk cId="3014091475" sldId="782"/>
            <ac:picMk id="19" creationId="{1EC5F715-62A6-9C80-7D89-4D48F33EEC2A}"/>
          </ac:picMkLst>
        </pc:picChg>
        <pc:picChg chg="add del mod">
          <ac:chgData name="Nguyen Chi Son" userId="606856d02e9d83ac" providerId="LiveId" clId="{2597252C-BE7A-429B-93D9-DB93322F59AB}" dt="2022-05-10T11:00:18.817" v="2732" actId="478"/>
          <ac:picMkLst>
            <pc:docMk/>
            <pc:sldMk cId="3014091475" sldId="782"/>
            <ac:picMk id="21" creationId="{B155DD75-E96F-9420-12DC-AC0CB095C442}"/>
          </ac:picMkLst>
        </pc:picChg>
        <pc:picChg chg="add del mod">
          <ac:chgData name="Nguyen Chi Son" userId="606856d02e9d83ac" providerId="LiveId" clId="{2597252C-BE7A-429B-93D9-DB93322F59AB}" dt="2022-05-10T11:00:19.239" v="2733" actId="478"/>
          <ac:picMkLst>
            <pc:docMk/>
            <pc:sldMk cId="3014091475" sldId="782"/>
            <ac:picMk id="23" creationId="{95C32971-776B-A062-ACC7-6B01E26121D8}"/>
          </ac:picMkLst>
        </pc:picChg>
        <pc:cxnChg chg="add mod ord">
          <ac:chgData name="Nguyen Chi Son" userId="606856d02e9d83ac" providerId="LiveId" clId="{2597252C-BE7A-429B-93D9-DB93322F59AB}" dt="2022-05-10T11:10:36.234" v="2924" actId="167"/>
          <ac:cxnSpMkLst>
            <pc:docMk/>
            <pc:sldMk cId="3014091475" sldId="782"/>
            <ac:cxnSpMk id="6" creationId="{6D96FC0C-3DE0-5605-7B20-826EE790606C}"/>
          </ac:cxnSpMkLst>
        </pc:cxnChg>
        <pc:cxnChg chg="del">
          <ac:chgData name="Nguyen Chi Son" userId="606856d02e9d83ac" providerId="LiveId" clId="{2597252C-BE7A-429B-93D9-DB93322F59AB}" dt="2022-05-10T10:38:21.064" v="2619" actId="478"/>
          <ac:cxnSpMkLst>
            <pc:docMk/>
            <pc:sldMk cId="3014091475" sldId="782"/>
            <ac:cxnSpMk id="18" creationId="{1D24E2C5-5A0C-5B25-9E9D-9D5A81CD79B5}"/>
          </ac:cxnSpMkLst>
        </pc:cxnChg>
        <pc:cxnChg chg="add del mod">
          <ac:chgData name="Nguyen Chi Son" userId="606856d02e9d83ac" providerId="LiveId" clId="{2597252C-BE7A-429B-93D9-DB93322F59AB}" dt="2022-05-10T11:00:21.333" v="2734" actId="478"/>
          <ac:cxnSpMkLst>
            <pc:docMk/>
            <pc:sldMk cId="3014091475" sldId="782"/>
            <ac:cxnSpMk id="26" creationId="{2DA12F7E-526A-685E-4FE7-CCFF85969EBA}"/>
          </ac:cxnSpMkLst>
        </pc:cxnChg>
        <pc:cxnChg chg="add del mod">
          <ac:chgData name="Nguyen Chi Son" userId="606856d02e9d83ac" providerId="LiveId" clId="{2597252C-BE7A-429B-93D9-DB93322F59AB}" dt="2022-05-10T11:06:06.305" v="2837" actId="478"/>
          <ac:cxnSpMkLst>
            <pc:docMk/>
            <pc:sldMk cId="3014091475" sldId="782"/>
            <ac:cxnSpMk id="29" creationId="{4BAC57DA-AF6D-C20C-B75B-21E65A1F768D}"/>
          </ac:cxnSpMkLst>
        </pc:cxnChg>
        <pc:cxnChg chg="add mod">
          <ac:chgData name="Nguyen Chi Son" userId="606856d02e9d83ac" providerId="LiveId" clId="{2597252C-BE7A-429B-93D9-DB93322F59AB}" dt="2022-05-10T11:05:11.229" v="2819" actId="465"/>
          <ac:cxnSpMkLst>
            <pc:docMk/>
            <pc:sldMk cId="3014091475" sldId="782"/>
            <ac:cxnSpMk id="30" creationId="{46E13062-15FA-91D3-157F-C48E1BFB97C1}"/>
          </ac:cxnSpMkLst>
        </pc:cxnChg>
        <pc:cxnChg chg="add mod">
          <ac:chgData name="Nguyen Chi Son" userId="606856d02e9d83ac" providerId="LiveId" clId="{2597252C-BE7A-429B-93D9-DB93322F59AB}" dt="2022-05-10T11:05:11.229" v="2819" actId="465"/>
          <ac:cxnSpMkLst>
            <pc:docMk/>
            <pc:sldMk cId="3014091475" sldId="782"/>
            <ac:cxnSpMk id="31" creationId="{930F85FF-3484-51F4-4E67-4BF1B039D53F}"/>
          </ac:cxnSpMkLst>
        </pc:cxnChg>
        <pc:cxnChg chg="add mod">
          <ac:chgData name="Nguyen Chi Son" userId="606856d02e9d83ac" providerId="LiveId" clId="{2597252C-BE7A-429B-93D9-DB93322F59AB}" dt="2022-05-10T11:05:11.229" v="2819" actId="465"/>
          <ac:cxnSpMkLst>
            <pc:docMk/>
            <pc:sldMk cId="3014091475" sldId="782"/>
            <ac:cxnSpMk id="32" creationId="{2C33EA31-19EC-832F-DBD9-4215D488D2C2}"/>
          </ac:cxnSpMkLst>
        </pc:cxnChg>
        <pc:cxnChg chg="add mod">
          <ac:chgData name="Nguyen Chi Son" userId="606856d02e9d83ac" providerId="LiveId" clId="{2597252C-BE7A-429B-93D9-DB93322F59AB}" dt="2022-05-10T11:05:11.229" v="2819" actId="465"/>
          <ac:cxnSpMkLst>
            <pc:docMk/>
            <pc:sldMk cId="3014091475" sldId="782"/>
            <ac:cxnSpMk id="33" creationId="{F3B9E68E-6492-032F-CDA5-B202AFD4DF8C}"/>
          </ac:cxnSpMkLst>
        </pc:cxnChg>
        <pc:cxnChg chg="add mod">
          <ac:chgData name="Nguyen Chi Son" userId="606856d02e9d83ac" providerId="LiveId" clId="{2597252C-BE7A-429B-93D9-DB93322F59AB}" dt="2022-05-10T11:03:25.498" v="2815" actId="1076"/>
          <ac:cxnSpMkLst>
            <pc:docMk/>
            <pc:sldMk cId="3014091475" sldId="782"/>
            <ac:cxnSpMk id="34" creationId="{B7E86F14-FA11-043A-B9DB-B7244F3E42BB}"/>
          </ac:cxnSpMkLst>
        </pc:cxnChg>
        <pc:cxnChg chg="add mod">
          <ac:chgData name="Nguyen Chi Son" userId="606856d02e9d83ac" providerId="LiveId" clId="{2597252C-BE7A-429B-93D9-DB93322F59AB}" dt="2022-05-10T11:05:00.823" v="2818" actId="408"/>
          <ac:cxnSpMkLst>
            <pc:docMk/>
            <pc:sldMk cId="3014091475" sldId="782"/>
            <ac:cxnSpMk id="35" creationId="{12650A14-0DF3-79B0-9759-06268D2926FE}"/>
          </ac:cxnSpMkLst>
        </pc:cxnChg>
        <pc:cxnChg chg="add mod">
          <ac:chgData name="Nguyen Chi Son" userId="606856d02e9d83ac" providerId="LiveId" clId="{2597252C-BE7A-429B-93D9-DB93322F59AB}" dt="2022-05-10T11:05:00.823" v="2818" actId="408"/>
          <ac:cxnSpMkLst>
            <pc:docMk/>
            <pc:sldMk cId="3014091475" sldId="782"/>
            <ac:cxnSpMk id="36" creationId="{B4155A4C-10A7-26DA-EA76-5AB8A34D8152}"/>
          </ac:cxnSpMkLst>
        </pc:cxnChg>
        <pc:cxnChg chg="add mod">
          <ac:chgData name="Nguyen Chi Son" userId="606856d02e9d83ac" providerId="LiveId" clId="{2597252C-BE7A-429B-93D9-DB93322F59AB}" dt="2022-05-10T11:05:00.823" v="2818" actId="408"/>
          <ac:cxnSpMkLst>
            <pc:docMk/>
            <pc:sldMk cId="3014091475" sldId="782"/>
            <ac:cxnSpMk id="37" creationId="{59AC2609-5105-CCDF-4563-30845E13746C}"/>
          </ac:cxnSpMkLst>
        </pc:cxnChg>
        <pc:cxnChg chg="add mod">
          <ac:chgData name="Nguyen Chi Son" userId="606856d02e9d83ac" providerId="LiveId" clId="{2597252C-BE7A-429B-93D9-DB93322F59AB}" dt="2022-05-10T11:05:00.823" v="2818" actId="408"/>
          <ac:cxnSpMkLst>
            <pc:docMk/>
            <pc:sldMk cId="3014091475" sldId="782"/>
            <ac:cxnSpMk id="38" creationId="{0EA085DA-C887-513E-E595-54651A04801C}"/>
          </ac:cxnSpMkLst>
        </pc:cxnChg>
        <pc:cxnChg chg="add mod">
          <ac:chgData name="Nguyen Chi Son" userId="606856d02e9d83ac" providerId="LiveId" clId="{2597252C-BE7A-429B-93D9-DB93322F59AB}" dt="2022-05-10T11:03:25.498" v="2815" actId="1076"/>
          <ac:cxnSpMkLst>
            <pc:docMk/>
            <pc:sldMk cId="3014091475" sldId="782"/>
            <ac:cxnSpMk id="39" creationId="{92313AE1-E77E-DCD7-5A8F-650111E8789D}"/>
          </ac:cxnSpMkLst>
        </pc:cxnChg>
        <pc:cxnChg chg="add mod">
          <ac:chgData name="Nguyen Chi Son" userId="606856d02e9d83ac" providerId="LiveId" clId="{2597252C-BE7A-429B-93D9-DB93322F59AB}" dt="2022-05-10T11:03:25.498" v="2815" actId="1076"/>
          <ac:cxnSpMkLst>
            <pc:docMk/>
            <pc:sldMk cId="3014091475" sldId="782"/>
            <ac:cxnSpMk id="40" creationId="{50E98EB3-137C-6BA2-399D-21EFF3CF3176}"/>
          </ac:cxnSpMkLst>
        </pc:cxnChg>
        <pc:cxnChg chg="add mod">
          <ac:chgData name="Nguyen Chi Son" userId="606856d02e9d83ac" providerId="LiveId" clId="{2597252C-BE7A-429B-93D9-DB93322F59AB}" dt="2022-05-10T11:03:25.498" v="2815" actId="1076"/>
          <ac:cxnSpMkLst>
            <pc:docMk/>
            <pc:sldMk cId="3014091475" sldId="782"/>
            <ac:cxnSpMk id="41" creationId="{F78968DB-ACF6-45AF-23A8-4407A21BE639}"/>
          </ac:cxnSpMkLst>
        </pc:cxnChg>
        <pc:cxnChg chg="add del mod">
          <ac:chgData name="Nguyen Chi Son" userId="606856d02e9d83ac" providerId="LiveId" clId="{2597252C-BE7A-429B-93D9-DB93322F59AB}" dt="2022-05-10T11:06:05.009" v="2836" actId="478"/>
          <ac:cxnSpMkLst>
            <pc:docMk/>
            <pc:sldMk cId="3014091475" sldId="782"/>
            <ac:cxnSpMk id="42" creationId="{44F4C0E6-CA27-F31F-425A-8C35E89E48C8}"/>
          </ac:cxnSpMkLst>
        </pc:cxnChg>
        <pc:cxnChg chg="add mod">
          <ac:chgData name="Nguyen Chi Son" userId="606856d02e9d83ac" providerId="LiveId" clId="{2597252C-BE7A-429B-93D9-DB93322F59AB}" dt="2022-05-10T11:05:00.823" v="2818" actId="408"/>
          <ac:cxnSpMkLst>
            <pc:docMk/>
            <pc:sldMk cId="3014091475" sldId="782"/>
            <ac:cxnSpMk id="64" creationId="{BD5A81A2-FBF9-88B3-81F6-28E0A21F832D}"/>
          </ac:cxnSpMkLst>
        </pc:cxnChg>
        <pc:cxnChg chg="add mod">
          <ac:chgData name="Nguyen Chi Son" userId="606856d02e9d83ac" providerId="LiveId" clId="{2597252C-BE7A-429B-93D9-DB93322F59AB}" dt="2022-05-10T11:05:11.229" v="2819" actId="465"/>
          <ac:cxnSpMkLst>
            <pc:docMk/>
            <pc:sldMk cId="3014091475" sldId="782"/>
            <ac:cxnSpMk id="65" creationId="{32239710-7CBD-0085-9DA3-23727E57493D}"/>
          </ac:cxnSpMkLst>
        </pc:cxnChg>
        <pc:cxnChg chg="add mod">
          <ac:chgData name="Nguyen Chi Son" userId="606856d02e9d83ac" providerId="LiveId" clId="{2597252C-BE7A-429B-93D9-DB93322F59AB}" dt="2022-05-10T11:10:46.655" v="2929" actId="14100"/>
          <ac:cxnSpMkLst>
            <pc:docMk/>
            <pc:sldMk cId="3014091475" sldId="782"/>
            <ac:cxnSpMk id="84" creationId="{5D6DC388-79AE-CF9A-8A41-A80B2BB9AEA1}"/>
          </ac:cxnSpMkLst>
        </pc:cxnChg>
        <pc:cxnChg chg="add del mod">
          <ac:chgData name="Nguyen Chi Son" userId="606856d02e9d83ac" providerId="LiveId" clId="{2597252C-BE7A-429B-93D9-DB93322F59AB}" dt="2022-05-10T11:24:53.671" v="4634"/>
          <ac:cxnSpMkLst>
            <pc:docMk/>
            <pc:sldMk cId="3014091475" sldId="782"/>
            <ac:cxnSpMk id="87" creationId="{C8F89B40-79EC-3D2B-73B9-AE8903366F48}"/>
          </ac:cxnSpMkLst>
        </pc:cxnChg>
      </pc:sldChg>
      <pc:sldChg chg="del">
        <pc:chgData name="Nguyen Chi Son" userId="606856d02e9d83ac" providerId="LiveId" clId="{2597252C-BE7A-429B-93D9-DB93322F59AB}" dt="2022-05-10T11:11:53.122" v="2938" actId="47"/>
        <pc:sldMkLst>
          <pc:docMk/>
          <pc:sldMk cId="3514233349" sldId="783"/>
        </pc:sldMkLst>
      </pc:sldChg>
      <pc:sldChg chg="addSp delSp modSp mod delAnim modAnim">
        <pc:chgData name="Nguyen Chi Son" userId="606856d02e9d83ac" providerId="LiveId" clId="{2597252C-BE7A-429B-93D9-DB93322F59AB}" dt="2022-05-10T14:33:00.394" v="9560"/>
        <pc:sldMkLst>
          <pc:docMk/>
          <pc:sldMk cId="3278121036" sldId="785"/>
        </pc:sldMkLst>
        <pc:spChg chg="del">
          <ac:chgData name="Nguyen Chi Son" userId="606856d02e9d83ac" providerId="LiveId" clId="{2597252C-BE7A-429B-93D9-DB93322F59AB}" dt="2022-05-10T14:08:39.003" v="6592" actId="478"/>
          <ac:spMkLst>
            <pc:docMk/>
            <pc:sldMk cId="3278121036" sldId="785"/>
            <ac:spMk id="16" creationId="{3D8285F7-5972-A463-C1EB-DC3F1FFE52A0}"/>
          </ac:spMkLst>
        </pc:spChg>
        <pc:spChg chg="del">
          <ac:chgData name="Nguyen Chi Son" userId="606856d02e9d83ac" providerId="LiveId" clId="{2597252C-BE7A-429B-93D9-DB93322F59AB}" dt="2022-05-10T14:08:39.003" v="6592" actId="478"/>
          <ac:spMkLst>
            <pc:docMk/>
            <pc:sldMk cId="3278121036" sldId="785"/>
            <ac:spMk id="18" creationId="{B3B0B2A1-6AD8-6BC0-A5D4-FD27F3C34484}"/>
          </ac:spMkLst>
        </pc:spChg>
        <pc:spChg chg="mod">
          <ac:chgData name="Nguyen Chi Son" userId="606856d02e9d83ac" providerId="LiveId" clId="{2597252C-BE7A-429B-93D9-DB93322F59AB}" dt="2022-05-10T14:11:20.539" v="7619" actId="20577"/>
          <ac:spMkLst>
            <pc:docMk/>
            <pc:sldMk cId="3278121036" sldId="785"/>
            <ac:spMk id="19" creationId="{9C339D16-68E4-43C4-A62E-D0146138D23B}"/>
          </ac:spMkLst>
        </pc:spChg>
        <pc:spChg chg="add mod">
          <ac:chgData name="Nguyen Chi Son" userId="606856d02e9d83ac" providerId="LiveId" clId="{2597252C-BE7A-429B-93D9-DB93322F59AB}" dt="2022-05-10T14:16:25.210" v="8656" actId="58"/>
          <ac:spMkLst>
            <pc:docMk/>
            <pc:sldMk cId="3278121036" sldId="785"/>
            <ac:spMk id="20" creationId="{0934020B-1F3F-46A5-D540-CB1045B4A538}"/>
          </ac:spMkLst>
        </pc:spChg>
        <pc:spChg chg="del">
          <ac:chgData name="Nguyen Chi Son" userId="606856d02e9d83ac" providerId="LiveId" clId="{2597252C-BE7A-429B-93D9-DB93322F59AB}" dt="2022-05-10T14:08:39.003" v="6592" actId="478"/>
          <ac:spMkLst>
            <pc:docMk/>
            <pc:sldMk cId="3278121036" sldId="785"/>
            <ac:spMk id="21" creationId="{50CCF181-DD22-1EFD-8B79-74BB108C144B}"/>
          </ac:spMkLst>
        </pc:spChg>
        <pc:spChg chg="add mod">
          <ac:chgData name="Nguyen Chi Son" userId="606856d02e9d83ac" providerId="LiveId" clId="{2597252C-BE7A-429B-93D9-DB93322F59AB}" dt="2022-05-10T14:11:50.784" v="7645" actId="1035"/>
          <ac:spMkLst>
            <pc:docMk/>
            <pc:sldMk cId="3278121036" sldId="785"/>
            <ac:spMk id="23" creationId="{DF71E831-C932-0FED-E289-5B333C7ABB6D}"/>
          </ac:spMkLst>
        </pc:spChg>
        <pc:spChg chg="add mod">
          <ac:chgData name="Nguyen Chi Son" userId="606856d02e9d83ac" providerId="LiveId" clId="{2597252C-BE7A-429B-93D9-DB93322F59AB}" dt="2022-05-10T14:12:38.938" v="7949" actId="20577"/>
          <ac:spMkLst>
            <pc:docMk/>
            <pc:sldMk cId="3278121036" sldId="785"/>
            <ac:spMk id="25" creationId="{604F79D9-CBF1-74A6-09EC-CA1BF245464A}"/>
          </ac:spMkLst>
        </pc:spChg>
        <pc:spChg chg="del">
          <ac:chgData name="Nguyen Chi Son" userId="606856d02e9d83ac" providerId="LiveId" clId="{2597252C-BE7A-429B-93D9-DB93322F59AB}" dt="2022-05-10T14:08:39.003" v="6592" actId="478"/>
          <ac:spMkLst>
            <pc:docMk/>
            <pc:sldMk cId="3278121036" sldId="785"/>
            <ac:spMk id="26" creationId="{CD1D6AFE-9958-4D1E-9CD2-A14264240D52}"/>
          </ac:spMkLst>
        </pc:spChg>
        <pc:spChg chg="del">
          <ac:chgData name="Nguyen Chi Son" userId="606856d02e9d83ac" providerId="LiveId" clId="{2597252C-BE7A-429B-93D9-DB93322F59AB}" dt="2022-05-10T14:08:39.003" v="6592" actId="478"/>
          <ac:spMkLst>
            <pc:docMk/>
            <pc:sldMk cId="3278121036" sldId="785"/>
            <ac:spMk id="27" creationId="{DB6DD82A-4CA8-4623-BC36-43439A2C4434}"/>
          </ac:spMkLst>
        </pc:spChg>
        <pc:spChg chg="del">
          <ac:chgData name="Nguyen Chi Son" userId="606856d02e9d83ac" providerId="LiveId" clId="{2597252C-BE7A-429B-93D9-DB93322F59AB}" dt="2022-05-10T14:08:39.003" v="6592" actId="478"/>
          <ac:spMkLst>
            <pc:docMk/>
            <pc:sldMk cId="3278121036" sldId="785"/>
            <ac:spMk id="30" creationId="{838B18E4-DC53-B570-58C6-ECC3F5065557}"/>
          </ac:spMkLst>
        </pc:spChg>
        <pc:graphicFrameChg chg="del">
          <ac:chgData name="Nguyen Chi Son" userId="606856d02e9d83ac" providerId="LiveId" clId="{2597252C-BE7A-429B-93D9-DB93322F59AB}" dt="2022-05-10T14:08:39.003" v="6592" actId="478"/>
          <ac:graphicFrameMkLst>
            <pc:docMk/>
            <pc:sldMk cId="3278121036" sldId="785"/>
            <ac:graphicFrameMk id="17" creationId="{BEF7788B-8DC8-5B4D-A0BA-E73F3E50DB3B}"/>
          </ac:graphicFrameMkLst>
        </pc:graphicFrameChg>
        <pc:graphicFrameChg chg="add del mod">
          <ac:chgData name="Nguyen Chi Son" userId="606856d02e9d83ac" providerId="LiveId" clId="{2597252C-BE7A-429B-93D9-DB93322F59AB}" dt="2022-05-10T14:11:53.652" v="7646" actId="478"/>
          <ac:graphicFrameMkLst>
            <pc:docMk/>
            <pc:sldMk cId="3278121036" sldId="785"/>
            <ac:graphicFrameMk id="28" creationId="{47A5B1E9-C6E9-A689-9966-0001A71A52EE}"/>
          </ac:graphicFrameMkLst>
        </pc:graphicFrameChg>
        <pc:picChg chg="add mod">
          <ac:chgData name="Nguyen Chi Son" userId="606856d02e9d83ac" providerId="LiveId" clId="{2597252C-BE7A-429B-93D9-DB93322F59AB}" dt="2022-05-10T14:11:24.282" v="7623" actId="1035"/>
          <ac:picMkLst>
            <pc:docMk/>
            <pc:sldMk cId="3278121036" sldId="785"/>
            <ac:picMk id="3" creationId="{0D99B733-80B0-5BC4-3E37-DBA8ABEEADCC}"/>
          </ac:picMkLst>
        </pc:picChg>
        <pc:picChg chg="del">
          <ac:chgData name="Nguyen Chi Son" userId="606856d02e9d83ac" providerId="LiveId" clId="{2597252C-BE7A-429B-93D9-DB93322F59AB}" dt="2022-05-10T14:08:39.003" v="6592" actId="478"/>
          <ac:picMkLst>
            <pc:docMk/>
            <pc:sldMk cId="3278121036" sldId="785"/>
            <ac:picMk id="6" creationId="{5F247A21-5FA3-4AC7-A429-97D3AFAD4B1B}"/>
          </ac:picMkLst>
        </pc:picChg>
        <pc:picChg chg="del">
          <ac:chgData name="Nguyen Chi Son" userId="606856d02e9d83ac" providerId="LiveId" clId="{2597252C-BE7A-429B-93D9-DB93322F59AB}" dt="2022-05-10T14:08:39.003" v="6592" actId="478"/>
          <ac:picMkLst>
            <pc:docMk/>
            <pc:sldMk cId="3278121036" sldId="785"/>
            <ac:picMk id="22" creationId="{93222A87-91ED-4181-B1B0-A0B0D9FE2D30}"/>
          </ac:picMkLst>
        </pc:picChg>
        <pc:cxnChg chg="add mod">
          <ac:chgData name="Nguyen Chi Son" userId="606856d02e9d83ac" providerId="LiveId" clId="{2597252C-BE7A-429B-93D9-DB93322F59AB}" dt="2022-05-10T14:16:52.922" v="8668" actId="1036"/>
          <ac:cxnSpMkLst>
            <pc:docMk/>
            <pc:sldMk cId="3278121036" sldId="785"/>
            <ac:cxnSpMk id="5" creationId="{1EEC6C7D-5691-17FA-122D-B6085E92555A}"/>
          </ac:cxnSpMkLst>
        </pc:cxnChg>
        <pc:cxnChg chg="del">
          <ac:chgData name="Nguyen Chi Son" userId="606856d02e9d83ac" providerId="LiveId" clId="{2597252C-BE7A-429B-93D9-DB93322F59AB}" dt="2022-05-10T14:08:39.003" v="6592" actId="478"/>
          <ac:cxnSpMkLst>
            <pc:docMk/>
            <pc:sldMk cId="3278121036" sldId="785"/>
            <ac:cxnSpMk id="8" creationId="{46ECD3DC-B938-4C39-8E4A-82C99166371D}"/>
          </ac:cxnSpMkLst>
        </pc:cxnChg>
        <pc:cxnChg chg="del">
          <ac:chgData name="Nguyen Chi Son" userId="606856d02e9d83ac" providerId="LiveId" clId="{2597252C-BE7A-429B-93D9-DB93322F59AB}" dt="2022-05-10T14:08:39.003" v="6592" actId="478"/>
          <ac:cxnSpMkLst>
            <pc:docMk/>
            <pc:sldMk cId="3278121036" sldId="785"/>
            <ac:cxnSpMk id="24" creationId="{F21BDA72-869D-4250-88C3-F2480ADEC55F}"/>
          </ac:cxnSpMkLst>
        </pc:cxnChg>
      </pc:sldChg>
      <pc:sldChg chg="del">
        <pc:chgData name="Nguyen Chi Son" userId="606856d02e9d83ac" providerId="LiveId" clId="{2597252C-BE7A-429B-93D9-DB93322F59AB}" dt="2022-05-10T14:25:41.468" v="9465" actId="47"/>
        <pc:sldMkLst>
          <pc:docMk/>
          <pc:sldMk cId="4062520160" sldId="786"/>
        </pc:sldMkLst>
      </pc:sldChg>
      <pc:sldChg chg="del">
        <pc:chgData name="Nguyen Chi Son" userId="606856d02e9d83ac" providerId="LiveId" clId="{2597252C-BE7A-429B-93D9-DB93322F59AB}" dt="2022-05-10T14:25:41.468" v="9465" actId="47"/>
        <pc:sldMkLst>
          <pc:docMk/>
          <pc:sldMk cId="2806807792" sldId="787"/>
        </pc:sldMkLst>
      </pc:sldChg>
      <pc:sldChg chg="del">
        <pc:chgData name="Nguyen Chi Son" userId="606856d02e9d83ac" providerId="LiveId" clId="{2597252C-BE7A-429B-93D9-DB93322F59AB}" dt="2022-05-10T14:25:41.468" v="9465" actId="47"/>
        <pc:sldMkLst>
          <pc:docMk/>
          <pc:sldMk cId="2750845603" sldId="788"/>
        </pc:sldMkLst>
      </pc:sldChg>
      <pc:sldChg chg="del">
        <pc:chgData name="Nguyen Chi Son" userId="606856d02e9d83ac" providerId="LiveId" clId="{2597252C-BE7A-429B-93D9-DB93322F59AB}" dt="2022-05-10T14:25:41.468" v="9465" actId="47"/>
        <pc:sldMkLst>
          <pc:docMk/>
          <pc:sldMk cId="1403186154" sldId="789"/>
        </pc:sldMkLst>
      </pc:sldChg>
      <pc:sldChg chg="del">
        <pc:chgData name="Nguyen Chi Son" userId="606856d02e9d83ac" providerId="LiveId" clId="{2597252C-BE7A-429B-93D9-DB93322F59AB}" dt="2022-05-10T14:25:41.468" v="9465" actId="47"/>
        <pc:sldMkLst>
          <pc:docMk/>
          <pc:sldMk cId="822980392" sldId="790"/>
        </pc:sldMkLst>
      </pc:sldChg>
      <pc:sldChg chg="modSp add modAnim">
        <pc:chgData name="Nguyen Chi Son" userId="606856d02e9d83ac" providerId="LiveId" clId="{2597252C-BE7A-429B-93D9-DB93322F59AB}" dt="2022-05-10T14:26:00.581" v="9467"/>
        <pc:sldMkLst>
          <pc:docMk/>
          <pc:sldMk cId="1008586418" sldId="791"/>
        </pc:sldMkLst>
        <pc:spChg chg="mod">
          <ac:chgData name="Nguyen Chi Son" userId="606856d02e9d83ac" providerId="LiveId" clId="{2597252C-BE7A-429B-93D9-DB93322F59AB}" dt="2022-05-10T10:37:32.257" v="2472" actId="20577"/>
          <ac:spMkLst>
            <pc:docMk/>
            <pc:sldMk cId="1008586418" sldId="791"/>
            <ac:spMk id="11" creationId="{CB9798D1-2A2A-6FF5-4ABE-E90F981A0FF3}"/>
          </ac:spMkLst>
        </pc:spChg>
      </pc:sldChg>
      <pc:sldChg chg="addSp delSp modSp add mod modAnim">
        <pc:chgData name="Nguyen Chi Son" userId="606856d02e9d83ac" providerId="LiveId" clId="{2597252C-BE7A-429B-93D9-DB93322F59AB}" dt="2022-05-10T14:29:11.532" v="9482"/>
        <pc:sldMkLst>
          <pc:docMk/>
          <pc:sldMk cId="3578155874" sldId="792"/>
        </pc:sldMkLst>
        <pc:spChg chg="mod">
          <ac:chgData name="Nguyen Chi Son" userId="606856d02e9d83ac" providerId="LiveId" clId="{2597252C-BE7A-429B-93D9-DB93322F59AB}" dt="2022-05-10T11:12:11.887" v="3037" actId="20577"/>
          <ac:spMkLst>
            <pc:docMk/>
            <pc:sldMk cId="3578155874" sldId="792"/>
            <ac:spMk id="2" creationId="{BA8A6260-CA4B-46A9-A06E-C71EE59E6992}"/>
          </ac:spMkLst>
        </pc:spChg>
        <pc:spChg chg="add mod">
          <ac:chgData name="Nguyen Chi Son" userId="606856d02e9d83ac" providerId="LiveId" clId="{2597252C-BE7A-429B-93D9-DB93322F59AB}" dt="2022-05-10T11:18:45.624" v="4132" actId="20577"/>
          <ac:spMkLst>
            <pc:docMk/>
            <pc:sldMk cId="3578155874" sldId="792"/>
            <ac:spMk id="6" creationId="{D3015E0F-F19A-8D88-78EF-81142AAABDD2}"/>
          </ac:spMkLst>
        </pc:spChg>
        <pc:spChg chg="add del mod">
          <ac:chgData name="Nguyen Chi Son" userId="606856d02e9d83ac" providerId="LiveId" clId="{2597252C-BE7A-429B-93D9-DB93322F59AB}" dt="2022-05-10T11:22:26.332" v="4406" actId="478"/>
          <ac:spMkLst>
            <pc:docMk/>
            <pc:sldMk cId="3578155874" sldId="792"/>
            <ac:spMk id="9" creationId="{B328CBAB-DF1D-3231-4893-62A8F3C3FDBE}"/>
          </ac:spMkLst>
        </pc:spChg>
        <pc:spChg chg="del">
          <ac:chgData name="Nguyen Chi Son" userId="606856d02e9d83ac" providerId="LiveId" clId="{2597252C-BE7A-429B-93D9-DB93322F59AB}" dt="2022-05-10T11:11:59.090" v="2941" actId="478"/>
          <ac:spMkLst>
            <pc:docMk/>
            <pc:sldMk cId="3578155874" sldId="792"/>
            <ac:spMk id="10" creationId="{3FD708EC-228F-67F0-E1BD-F5A363328896}"/>
          </ac:spMkLst>
        </pc:spChg>
        <pc:spChg chg="add mod">
          <ac:chgData name="Nguyen Chi Son" userId="606856d02e9d83ac" providerId="LiveId" clId="{2597252C-BE7A-429B-93D9-DB93322F59AB}" dt="2022-05-10T11:28:08.852" v="4679" actId="20577"/>
          <ac:spMkLst>
            <pc:docMk/>
            <pc:sldMk cId="3578155874" sldId="792"/>
            <ac:spMk id="11" creationId="{A269EF1A-934B-03C0-B80A-152110471396}"/>
          </ac:spMkLst>
        </pc:spChg>
        <pc:spChg chg="del">
          <ac:chgData name="Nguyen Chi Son" userId="606856d02e9d83ac" providerId="LiveId" clId="{2597252C-BE7A-429B-93D9-DB93322F59AB}" dt="2022-05-10T11:11:59.090" v="2941" actId="478"/>
          <ac:spMkLst>
            <pc:docMk/>
            <pc:sldMk cId="3578155874" sldId="792"/>
            <ac:spMk id="13" creationId="{6D13369A-D3BB-A532-C67C-F125BCF9463E}"/>
          </ac:spMkLst>
        </pc:spChg>
        <pc:graphicFrameChg chg="add mod">
          <ac:chgData name="Nguyen Chi Son" userId="606856d02e9d83ac" providerId="LiveId" clId="{2597252C-BE7A-429B-93D9-DB93322F59AB}" dt="2022-05-10T11:28:12.805" v="4688" actId="1035"/>
          <ac:graphicFrameMkLst>
            <pc:docMk/>
            <pc:sldMk cId="3578155874" sldId="792"/>
            <ac:graphicFrameMk id="12" creationId="{79D6A50B-04C6-09F8-2D0E-BDF0D9763F2E}"/>
          </ac:graphicFrameMkLst>
        </pc:graphicFrameChg>
        <pc:picChg chg="del">
          <ac:chgData name="Nguyen Chi Son" userId="606856d02e9d83ac" providerId="LiveId" clId="{2597252C-BE7A-429B-93D9-DB93322F59AB}" dt="2022-05-10T11:11:57.903" v="2940" actId="478"/>
          <ac:picMkLst>
            <pc:docMk/>
            <pc:sldMk cId="3578155874" sldId="792"/>
            <ac:picMk id="4" creationId="{0D0CC154-EC5F-1F05-1351-D77440F3D464}"/>
          </ac:picMkLst>
        </pc:picChg>
        <pc:picChg chg="add mod">
          <ac:chgData name="Nguyen Chi Son" userId="606856d02e9d83ac" providerId="LiveId" clId="{2597252C-BE7A-429B-93D9-DB93322F59AB}" dt="2022-05-10T11:18:47.327" v="4134" actId="1076"/>
          <ac:picMkLst>
            <pc:docMk/>
            <pc:sldMk cId="3578155874" sldId="792"/>
            <ac:picMk id="5" creationId="{66B10566-DF8E-C4C5-0309-DC35AA8F86F6}"/>
          </ac:picMkLst>
        </pc:picChg>
      </pc:sldChg>
      <pc:sldChg chg="delSp modSp add mod delAnim modAnim">
        <pc:chgData name="Nguyen Chi Son" userId="606856d02e9d83ac" providerId="LiveId" clId="{2597252C-BE7A-429B-93D9-DB93322F59AB}" dt="2022-05-10T14:29:23.435" v="9486"/>
        <pc:sldMkLst>
          <pc:docMk/>
          <pc:sldMk cId="691941493" sldId="793"/>
        </pc:sldMkLst>
        <pc:spChg chg="mod">
          <ac:chgData name="Nguyen Chi Son" userId="606856d02e9d83ac" providerId="LiveId" clId="{2597252C-BE7A-429B-93D9-DB93322F59AB}" dt="2022-05-10T11:24:08.235" v="4606" actId="20577"/>
          <ac:spMkLst>
            <pc:docMk/>
            <pc:sldMk cId="691941493" sldId="793"/>
            <ac:spMk id="11" creationId="{A269EF1A-934B-03C0-B80A-152110471396}"/>
          </ac:spMkLst>
        </pc:spChg>
        <pc:graphicFrameChg chg="del mod">
          <ac:chgData name="Nguyen Chi Son" userId="606856d02e9d83ac" providerId="LiveId" clId="{2597252C-BE7A-429B-93D9-DB93322F59AB}" dt="2022-05-10T11:23:06.565" v="4437" actId="478"/>
          <ac:graphicFrameMkLst>
            <pc:docMk/>
            <pc:sldMk cId="691941493" sldId="793"/>
            <ac:graphicFrameMk id="12" creationId="{79D6A50B-04C6-09F8-2D0E-BDF0D9763F2E}"/>
          </ac:graphicFrameMkLst>
        </pc:graphicFrameChg>
      </pc:sldChg>
      <pc:sldChg chg="addSp modSp add mod modAnim">
        <pc:chgData name="Nguyen Chi Son" userId="606856d02e9d83ac" providerId="LiveId" clId="{2597252C-BE7A-429B-93D9-DB93322F59AB}" dt="2022-05-10T14:29:43.036" v="9489"/>
        <pc:sldMkLst>
          <pc:docMk/>
          <pc:sldMk cId="2169299261" sldId="794"/>
        </pc:sldMkLst>
        <pc:spChg chg="mod">
          <ac:chgData name="Nguyen Chi Son" userId="606856d02e9d83ac" providerId="LiveId" clId="{2597252C-BE7A-429B-93D9-DB93322F59AB}" dt="2022-05-10T11:28:02.290" v="4671" actId="20577"/>
          <ac:spMkLst>
            <pc:docMk/>
            <pc:sldMk cId="2169299261" sldId="794"/>
            <ac:spMk id="11" creationId="{A269EF1A-934B-03C0-B80A-152110471396}"/>
          </ac:spMkLst>
        </pc:spChg>
        <pc:graphicFrameChg chg="add mod">
          <ac:chgData name="Nguyen Chi Son" userId="606856d02e9d83ac" providerId="LiveId" clId="{2597252C-BE7A-429B-93D9-DB93322F59AB}" dt="2022-05-10T11:29:02.382" v="4691" actId="1035"/>
          <ac:graphicFrameMkLst>
            <pc:docMk/>
            <pc:sldMk cId="2169299261" sldId="794"/>
            <ac:graphicFrameMk id="10" creationId="{C523A258-16CA-9357-5DAA-34FC9F4B9049}"/>
          </ac:graphicFrameMkLst>
        </pc:graphicFrameChg>
        <pc:cxnChg chg="add mod">
          <ac:chgData name="Nguyen Chi Son" userId="606856d02e9d83ac" providerId="LiveId" clId="{2597252C-BE7A-429B-93D9-DB93322F59AB}" dt="2022-05-10T11:25:37.107" v="4653" actId="1036"/>
          <ac:cxnSpMkLst>
            <pc:docMk/>
            <pc:sldMk cId="2169299261" sldId="794"/>
            <ac:cxnSpMk id="7" creationId="{3F3FC7C7-6858-6EDD-45C9-25471E63F373}"/>
          </ac:cxnSpMkLst>
        </pc:cxnChg>
      </pc:sldChg>
      <pc:sldChg chg="addSp modSp add mod modAnim">
        <pc:chgData name="Nguyen Chi Son" userId="606856d02e9d83ac" providerId="LiveId" clId="{2597252C-BE7A-429B-93D9-DB93322F59AB}" dt="2022-05-10T14:29:52.860" v="9490"/>
        <pc:sldMkLst>
          <pc:docMk/>
          <pc:sldMk cId="3750732004" sldId="795"/>
        </pc:sldMkLst>
        <pc:spChg chg="mod">
          <ac:chgData name="Nguyen Chi Son" userId="606856d02e9d83ac" providerId="LiveId" clId="{2597252C-BE7A-429B-93D9-DB93322F59AB}" dt="2022-05-10T11:30:31.629" v="4805" actId="122"/>
          <ac:spMkLst>
            <pc:docMk/>
            <pc:sldMk cId="3750732004" sldId="795"/>
            <ac:spMk id="11" creationId="{A269EF1A-934B-03C0-B80A-152110471396}"/>
          </ac:spMkLst>
        </pc:spChg>
        <pc:graphicFrameChg chg="add mod">
          <ac:chgData name="Nguyen Chi Son" userId="606856d02e9d83ac" providerId="LiveId" clId="{2597252C-BE7A-429B-93D9-DB93322F59AB}" dt="2022-05-10T11:30:33.488" v="4806" actId="1076"/>
          <ac:graphicFrameMkLst>
            <pc:docMk/>
            <pc:sldMk cId="3750732004" sldId="795"/>
            <ac:graphicFrameMk id="7" creationId="{D9B7824E-C9DD-BA0A-A5F8-69D079D0265F}"/>
          </ac:graphicFrameMkLst>
        </pc:graphicFrameChg>
      </pc:sldChg>
      <pc:sldChg chg="modSp add mod modAnim">
        <pc:chgData name="Nguyen Chi Son" userId="606856d02e9d83ac" providerId="LiveId" clId="{2597252C-BE7A-429B-93D9-DB93322F59AB}" dt="2022-05-10T14:30:13.791" v="9495"/>
        <pc:sldMkLst>
          <pc:docMk/>
          <pc:sldMk cId="3512007061" sldId="796"/>
        </pc:sldMkLst>
        <pc:spChg chg="mod">
          <ac:chgData name="Nguyen Chi Son" userId="606856d02e9d83ac" providerId="LiveId" clId="{2597252C-BE7A-429B-93D9-DB93322F59AB}" dt="2022-05-10T11:31:15.549" v="4811" actId="20577"/>
          <ac:spMkLst>
            <pc:docMk/>
            <pc:sldMk cId="3512007061" sldId="796"/>
            <ac:spMk id="11" creationId="{A269EF1A-934B-03C0-B80A-152110471396}"/>
          </ac:spMkLst>
        </pc:spChg>
        <pc:graphicFrameChg chg="mod">
          <ac:chgData name="Nguyen Chi Son" userId="606856d02e9d83ac" providerId="LiveId" clId="{2597252C-BE7A-429B-93D9-DB93322F59AB}" dt="2022-05-10T11:31:47.610" v="4815" actId="1076"/>
          <ac:graphicFrameMkLst>
            <pc:docMk/>
            <pc:sldMk cId="3512007061" sldId="796"/>
            <ac:graphicFrameMk id="7" creationId="{D9B7824E-C9DD-BA0A-A5F8-69D079D0265F}"/>
          </ac:graphicFrameMkLst>
        </pc:graphicFrameChg>
      </pc:sldChg>
      <pc:sldChg chg="addSp modSp add modAnim">
        <pc:chgData name="Nguyen Chi Son" userId="606856d02e9d83ac" providerId="LiveId" clId="{2597252C-BE7A-429B-93D9-DB93322F59AB}" dt="2022-05-10T14:33:09.207" v="9561"/>
        <pc:sldMkLst>
          <pc:docMk/>
          <pc:sldMk cId="369859011" sldId="797"/>
        </pc:sldMkLst>
        <pc:spChg chg="mod">
          <ac:chgData name="Nguyen Chi Son" userId="606856d02e9d83ac" providerId="LiveId" clId="{2597252C-BE7A-429B-93D9-DB93322F59AB}" dt="2022-05-10T14:17:28.780" v="8682" actId="58"/>
          <ac:spMkLst>
            <pc:docMk/>
            <pc:sldMk cId="369859011" sldId="797"/>
            <ac:spMk id="20" creationId="{0934020B-1F3F-46A5-D540-CB1045B4A538}"/>
          </ac:spMkLst>
        </pc:spChg>
        <pc:spChg chg="mod">
          <ac:chgData name="Nguyen Chi Son" userId="606856d02e9d83ac" providerId="LiveId" clId="{2597252C-BE7A-429B-93D9-DB93322F59AB}" dt="2022-05-10T14:17:39.055" v="8684" actId="20577"/>
          <ac:spMkLst>
            <pc:docMk/>
            <pc:sldMk cId="369859011" sldId="797"/>
            <ac:spMk id="25" creationId="{604F79D9-CBF1-74A6-09EC-CA1BF245464A}"/>
          </ac:spMkLst>
        </pc:spChg>
        <pc:cxnChg chg="add mod">
          <ac:chgData name="Nguyen Chi Son" userId="606856d02e9d83ac" providerId="LiveId" clId="{2597252C-BE7A-429B-93D9-DB93322F59AB}" dt="2022-05-10T14:16:55.825" v="8669"/>
          <ac:cxnSpMkLst>
            <pc:docMk/>
            <pc:sldMk cId="369859011" sldId="797"/>
            <ac:cxnSpMk id="8" creationId="{DFB8E07B-4C30-8242-BD26-4448757E84E0}"/>
          </ac:cxnSpMkLst>
        </pc:cxnChg>
      </pc:sldChg>
      <pc:sldChg chg="addSp modSp add mod modAnim">
        <pc:chgData name="Nguyen Chi Son" userId="606856d02e9d83ac" providerId="LiveId" clId="{2597252C-BE7A-429B-93D9-DB93322F59AB}" dt="2022-05-10T14:34:19.447" v="9566"/>
        <pc:sldMkLst>
          <pc:docMk/>
          <pc:sldMk cId="2040226191" sldId="798"/>
        </pc:sldMkLst>
        <pc:spChg chg="mod">
          <ac:chgData name="Nguyen Chi Son" userId="606856d02e9d83ac" providerId="LiveId" clId="{2597252C-BE7A-429B-93D9-DB93322F59AB}" dt="2022-05-10T14:21:44.012" v="9049" actId="20577"/>
          <ac:spMkLst>
            <pc:docMk/>
            <pc:sldMk cId="2040226191" sldId="798"/>
            <ac:spMk id="20" creationId="{0934020B-1F3F-46A5-D540-CB1045B4A538}"/>
          </ac:spMkLst>
        </pc:spChg>
        <pc:spChg chg="mod">
          <ac:chgData name="Nguyen Chi Son" userId="606856d02e9d83ac" providerId="LiveId" clId="{2597252C-BE7A-429B-93D9-DB93322F59AB}" dt="2022-05-10T14:21:50.404" v="9053" actId="20577"/>
          <ac:spMkLst>
            <pc:docMk/>
            <pc:sldMk cId="2040226191" sldId="798"/>
            <ac:spMk id="25" creationId="{604F79D9-CBF1-74A6-09EC-CA1BF245464A}"/>
          </ac:spMkLst>
        </pc:spChg>
        <pc:graphicFrameChg chg="add mod">
          <ac:chgData name="Nguyen Chi Son" userId="606856d02e9d83ac" providerId="LiveId" clId="{2597252C-BE7A-429B-93D9-DB93322F59AB}" dt="2022-05-10T14:21:54.126" v="9058" actId="1036"/>
          <ac:graphicFrameMkLst>
            <pc:docMk/>
            <pc:sldMk cId="2040226191" sldId="798"/>
            <ac:graphicFrameMk id="10" creationId="{D650AF04-C697-9853-24BD-9CD3A717B01E}"/>
          </ac:graphicFrameMkLst>
        </pc:graphicFrameChg>
        <pc:graphicFrameChg chg="add mod">
          <ac:chgData name="Nguyen Chi Son" userId="606856d02e9d83ac" providerId="LiveId" clId="{2597252C-BE7A-429B-93D9-DB93322F59AB}" dt="2022-05-10T14:21:57.273" v="9068" actId="1036"/>
          <ac:graphicFrameMkLst>
            <pc:docMk/>
            <pc:sldMk cId="2040226191" sldId="798"/>
            <ac:graphicFrameMk id="11" creationId="{B9504131-6F0C-876E-451C-91E9FDD15BDA}"/>
          </ac:graphicFrameMkLst>
        </pc:graphicFrameChg>
      </pc:sldChg>
      <pc:sldChg chg="modSp add mod modAnim">
        <pc:chgData name="Nguyen Chi Son" userId="606856d02e9d83ac" providerId="LiveId" clId="{2597252C-BE7A-429B-93D9-DB93322F59AB}" dt="2022-05-10T14:33:32.672" v="9565"/>
        <pc:sldMkLst>
          <pc:docMk/>
          <pc:sldMk cId="1281784601" sldId="799"/>
        </pc:sldMkLst>
        <pc:spChg chg="mod">
          <ac:chgData name="Nguyen Chi Son" userId="606856d02e9d83ac" providerId="LiveId" clId="{2597252C-BE7A-429B-93D9-DB93322F59AB}" dt="2022-05-10T14:25:30.716" v="9464" actId="20577"/>
          <ac:spMkLst>
            <pc:docMk/>
            <pc:sldMk cId="1281784601" sldId="799"/>
            <ac:spMk id="20" creationId="{0934020B-1F3F-46A5-D540-CB1045B4A538}"/>
          </ac:spMkLst>
        </pc:spChg>
        <pc:spChg chg="mod">
          <ac:chgData name="Nguyen Chi Son" userId="606856d02e9d83ac" providerId="LiveId" clId="{2597252C-BE7A-429B-93D9-DB93322F59AB}" dt="2022-05-10T14:23:17.296" v="9127" actId="20577"/>
          <ac:spMkLst>
            <pc:docMk/>
            <pc:sldMk cId="1281784601" sldId="799"/>
            <ac:spMk id="25" creationId="{604F79D9-CBF1-74A6-09EC-CA1BF245464A}"/>
          </ac:spMkLst>
        </pc:spChg>
        <pc:graphicFrameChg chg="mod">
          <ac:chgData name="Nguyen Chi Son" userId="606856d02e9d83ac" providerId="LiveId" clId="{2597252C-BE7A-429B-93D9-DB93322F59AB}" dt="2022-05-10T14:23:21.348" v="9131" actId="1037"/>
          <ac:graphicFrameMkLst>
            <pc:docMk/>
            <pc:sldMk cId="1281784601" sldId="799"/>
            <ac:graphicFrameMk id="10" creationId="{D650AF04-C697-9853-24BD-9CD3A717B01E}"/>
          </ac:graphicFrameMkLst>
        </pc:graphicFrameChg>
        <pc:graphicFrameChg chg="mod">
          <ac:chgData name="Nguyen Chi Son" userId="606856d02e9d83ac" providerId="LiveId" clId="{2597252C-BE7A-429B-93D9-DB93322F59AB}" dt="2022-05-10T14:23:29.652" v="9146" actId="1035"/>
          <ac:graphicFrameMkLst>
            <pc:docMk/>
            <pc:sldMk cId="1281784601" sldId="799"/>
            <ac:graphicFrameMk id="11" creationId="{B9504131-6F0C-876E-451C-91E9FDD15BDA}"/>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5D4B9-0F66-430E-BE66-B9ABD378C14A}" type="datetimeFigureOut">
              <a:rPr lang="en-US" smtClean="0"/>
              <a:t>9/17/2022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437F0-3CB8-4907-9E53-8CCCF8E80CC3}" type="slidenum">
              <a:rPr lang="en-US" smtClean="0"/>
              <a:t>‹#›</a:t>
            </a:fld>
            <a:endParaRPr lang="en-US"/>
          </a:p>
        </p:txBody>
      </p:sp>
    </p:spTree>
    <p:extLst>
      <p:ext uri="{BB962C8B-B14F-4D97-AF65-F5344CB8AC3E}">
        <p14:creationId xmlns:p14="http://schemas.microsoft.com/office/powerpoint/2010/main" val="4568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3</a:t>
            </a:fld>
            <a:endParaRPr lang="en-US"/>
          </a:p>
        </p:txBody>
      </p:sp>
    </p:spTree>
    <p:extLst>
      <p:ext uri="{BB962C8B-B14F-4D97-AF65-F5344CB8AC3E}">
        <p14:creationId xmlns:p14="http://schemas.microsoft.com/office/powerpoint/2010/main" val="403955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4</a:t>
            </a:fld>
            <a:endParaRPr lang="en-US"/>
          </a:p>
        </p:txBody>
      </p:sp>
    </p:spTree>
    <p:extLst>
      <p:ext uri="{BB962C8B-B14F-4D97-AF65-F5344CB8AC3E}">
        <p14:creationId xmlns:p14="http://schemas.microsoft.com/office/powerpoint/2010/main" val="3619651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7</a:t>
            </a:fld>
            <a:endParaRPr lang="en-US"/>
          </a:p>
        </p:txBody>
      </p:sp>
    </p:spTree>
    <p:extLst>
      <p:ext uri="{BB962C8B-B14F-4D97-AF65-F5344CB8AC3E}">
        <p14:creationId xmlns:p14="http://schemas.microsoft.com/office/powerpoint/2010/main" val="1032445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10</a:t>
            </a:fld>
            <a:endParaRPr lang="en-US"/>
          </a:p>
        </p:txBody>
      </p:sp>
    </p:spTree>
    <p:extLst>
      <p:ext uri="{BB962C8B-B14F-4D97-AF65-F5344CB8AC3E}">
        <p14:creationId xmlns:p14="http://schemas.microsoft.com/office/powerpoint/2010/main" val="655732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12</a:t>
            </a:fld>
            <a:endParaRPr lang="en-US"/>
          </a:p>
        </p:txBody>
      </p:sp>
    </p:spTree>
    <p:extLst>
      <p:ext uri="{BB962C8B-B14F-4D97-AF65-F5344CB8AC3E}">
        <p14:creationId xmlns:p14="http://schemas.microsoft.com/office/powerpoint/2010/main" val="764992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582E22-5637-4236-AF3C-E10FF81D46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565F9FB-0203-4C31-B611-679028594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53841F6-AD03-4EC2-AB7B-2BC953C5EAD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8DB81505-172E-4C0B-B2AB-8FBB040685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A349470-7408-4586-82A6-4310B6696991}"/>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09065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F8E22B-4EB6-4779-82CF-B52166499A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1E57DA9-D343-4BA2-A06C-87F101CDE6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E6883DB-D668-4BEB-9B5E-6D63E48E626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70AE406-5AEB-46F9-B5A4-6FF005C13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BF899A-2FA6-4AF0-B24B-1D604651E642}"/>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81783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1D3E979-ACF4-4837-A1BD-92319E1B92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B5F7A4C-A1ED-4F39-8273-38436EBF37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222619F-11F8-48C5-8F01-98A7A5ADE6CB}"/>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506B336B-E93F-4B09-8017-F8BBC1C0C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C03159-79C8-4DBB-BA9D-016B051B3C24}"/>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23834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grpSp>
        <p:nvGrpSpPr>
          <p:cNvPr id="9" name="Google Shape;9;p2"/>
          <p:cNvGrpSpPr/>
          <p:nvPr/>
        </p:nvGrpSpPr>
        <p:grpSpPr>
          <a:xfrm>
            <a:off x="-1922590" y="-84767"/>
            <a:ext cx="14320513" cy="7031907"/>
            <a:chOff x="-1441943" y="-63575"/>
            <a:chExt cx="10740385" cy="5273930"/>
          </a:xfrm>
        </p:grpSpPr>
        <p:sp>
          <p:nvSpPr>
            <p:cNvPr id="10" name="Google Shape;10;p2"/>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txBox="1">
            <a:spLocks noGrp="1"/>
          </p:cNvSpPr>
          <p:nvPr>
            <p:ph type="subTitle" idx="1"/>
          </p:nvPr>
        </p:nvSpPr>
        <p:spPr>
          <a:xfrm>
            <a:off x="7773167" y="5199233"/>
            <a:ext cx="3458800" cy="7600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5" name="Google Shape;15;p2"/>
          <p:cNvSpPr txBox="1">
            <a:spLocks noGrp="1"/>
          </p:cNvSpPr>
          <p:nvPr>
            <p:ph type="ctrTitle"/>
          </p:nvPr>
        </p:nvSpPr>
        <p:spPr>
          <a:xfrm>
            <a:off x="5729233" y="4100567"/>
            <a:ext cx="5502800" cy="9752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5200"/>
              <a:buNone/>
              <a:defRPr sz="6800" b="0">
                <a:solidFill>
                  <a:schemeClr val="accent2"/>
                </a:solidFill>
                <a:latin typeface="Amatic SC"/>
                <a:ea typeface="Amatic SC"/>
                <a:cs typeface="Amatic SC"/>
                <a:sym typeface="Amatic SC"/>
              </a:defRPr>
            </a:lvl1pPr>
            <a:lvl2pPr lvl="1" algn="ctr" rtl="0">
              <a:spcBef>
                <a:spcPts val="0"/>
              </a:spcBef>
              <a:spcAft>
                <a:spcPts val="0"/>
              </a:spcAft>
              <a:buClr>
                <a:srgbClr val="191919"/>
              </a:buClr>
              <a:buSzPts val="5200"/>
              <a:buNone/>
              <a:defRPr sz="6933">
                <a:solidFill>
                  <a:srgbClr val="191919"/>
                </a:solidFill>
              </a:defRPr>
            </a:lvl2pPr>
            <a:lvl3pPr lvl="2" algn="ctr" rtl="0">
              <a:spcBef>
                <a:spcPts val="0"/>
              </a:spcBef>
              <a:spcAft>
                <a:spcPts val="0"/>
              </a:spcAft>
              <a:buClr>
                <a:srgbClr val="191919"/>
              </a:buClr>
              <a:buSzPts val="5200"/>
              <a:buNone/>
              <a:defRPr sz="6933">
                <a:solidFill>
                  <a:srgbClr val="191919"/>
                </a:solidFill>
              </a:defRPr>
            </a:lvl3pPr>
            <a:lvl4pPr lvl="3" algn="ctr" rtl="0">
              <a:spcBef>
                <a:spcPts val="0"/>
              </a:spcBef>
              <a:spcAft>
                <a:spcPts val="0"/>
              </a:spcAft>
              <a:buClr>
                <a:srgbClr val="191919"/>
              </a:buClr>
              <a:buSzPts val="5200"/>
              <a:buNone/>
              <a:defRPr sz="6933">
                <a:solidFill>
                  <a:srgbClr val="191919"/>
                </a:solidFill>
              </a:defRPr>
            </a:lvl4pPr>
            <a:lvl5pPr lvl="4" algn="ctr" rtl="0">
              <a:spcBef>
                <a:spcPts val="0"/>
              </a:spcBef>
              <a:spcAft>
                <a:spcPts val="0"/>
              </a:spcAft>
              <a:buClr>
                <a:srgbClr val="191919"/>
              </a:buClr>
              <a:buSzPts val="5200"/>
              <a:buNone/>
              <a:defRPr sz="6933">
                <a:solidFill>
                  <a:srgbClr val="191919"/>
                </a:solidFill>
              </a:defRPr>
            </a:lvl5pPr>
            <a:lvl6pPr lvl="5" algn="ctr" rtl="0">
              <a:spcBef>
                <a:spcPts val="0"/>
              </a:spcBef>
              <a:spcAft>
                <a:spcPts val="0"/>
              </a:spcAft>
              <a:buClr>
                <a:srgbClr val="191919"/>
              </a:buClr>
              <a:buSzPts val="5200"/>
              <a:buNone/>
              <a:defRPr sz="6933">
                <a:solidFill>
                  <a:srgbClr val="191919"/>
                </a:solidFill>
              </a:defRPr>
            </a:lvl6pPr>
            <a:lvl7pPr lvl="6" algn="ctr" rtl="0">
              <a:spcBef>
                <a:spcPts val="0"/>
              </a:spcBef>
              <a:spcAft>
                <a:spcPts val="0"/>
              </a:spcAft>
              <a:buClr>
                <a:srgbClr val="191919"/>
              </a:buClr>
              <a:buSzPts val="5200"/>
              <a:buNone/>
              <a:defRPr sz="6933">
                <a:solidFill>
                  <a:srgbClr val="191919"/>
                </a:solidFill>
              </a:defRPr>
            </a:lvl7pPr>
            <a:lvl8pPr lvl="7" algn="ctr" rtl="0">
              <a:spcBef>
                <a:spcPts val="0"/>
              </a:spcBef>
              <a:spcAft>
                <a:spcPts val="0"/>
              </a:spcAft>
              <a:buClr>
                <a:srgbClr val="191919"/>
              </a:buClr>
              <a:buSzPts val="5200"/>
              <a:buNone/>
              <a:defRPr sz="6933">
                <a:solidFill>
                  <a:srgbClr val="191919"/>
                </a:solidFill>
              </a:defRPr>
            </a:lvl8pPr>
            <a:lvl9pPr lvl="8" algn="ctr" rtl="0">
              <a:spcBef>
                <a:spcPts val="0"/>
              </a:spcBef>
              <a:spcAft>
                <a:spcPts val="0"/>
              </a:spcAft>
              <a:buClr>
                <a:srgbClr val="191919"/>
              </a:buClr>
              <a:buSzPts val="5200"/>
              <a:buNone/>
              <a:defRPr sz="6933">
                <a:solidFill>
                  <a:srgbClr val="191919"/>
                </a:solidFill>
              </a:defRPr>
            </a:lvl9pPr>
          </a:lstStyle>
          <a:p>
            <a:endParaRPr/>
          </a:p>
        </p:txBody>
      </p:sp>
      <p:sp>
        <p:nvSpPr>
          <p:cNvPr id="16" name="Google Shape;16;p2"/>
          <p:cNvSpPr txBox="1">
            <a:spLocks noGrp="1"/>
          </p:cNvSpPr>
          <p:nvPr>
            <p:ph type="ctrTitle" idx="2"/>
          </p:nvPr>
        </p:nvSpPr>
        <p:spPr>
          <a:xfrm>
            <a:off x="5729233" y="898767"/>
            <a:ext cx="5502800" cy="32016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11066">
                <a:solidFill>
                  <a:srgbClr val="191919"/>
                </a:solidFill>
                <a:latin typeface="Amatic SC"/>
                <a:ea typeface="Amatic SC"/>
                <a:cs typeface="Amatic SC"/>
                <a:sym typeface="Amatic SC"/>
              </a:defRPr>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Tree>
    <p:extLst>
      <p:ext uri="{BB962C8B-B14F-4D97-AF65-F5344CB8AC3E}">
        <p14:creationId xmlns:p14="http://schemas.microsoft.com/office/powerpoint/2010/main" val="89267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7"/>
        <p:cNvGrpSpPr/>
        <p:nvPr/>
      </p:nvGrpSpPr>
      <p:grpSpPr>
        <a:xfrm>
          <a:off x="0" y="0"/>
          <a:ext cx="0" cy="0"/>
          <a:chOff x="0" y="0"/>
          <a:chExt cx="0" cy="0"/>
        </a:xfrm>
      </p:grpSpPr>
      <p:grpSp>
        <p:nvGrpSpPr>
          <p:cNvPr id="18" name="Google Shape;18;p3"/>
          <p:cNvGrpSpPr/>
          <p:nvPr/>
        </p:nvGrpSpPr>
        <p:grpSpPr>
          <a:xfrm>
            <a:off x="-67438" y="-139063"/>
            <a:ext cx="12359159" cy="7086195"/>
            <a:chOff x="-50579" y="-104297"/>
            <a:chExt cx="9269369" cy="5314646"/>
          </a:xfrm>
        </p:grpSpPr>
        <p:sp>
          <p:nvSpPr>
            <p:cNvPr id="19" name="Google Shape;19;p3"/>
            <p:cNvSpPr/>
            <p:nvPr/>
          </p:nvSpPr>
          <p:spPr>
            <a:xfrm rot="10800000">
              <a:off x="-50579" y="1770985"/>
              <a:ext cx="5628179" cy="3439365"/>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0" y="284359"/>
              <a:ext cx="937703" cy="1597861"/>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rot="10800000" flipH="1">
              <a:off x="5626472" y="-10429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2" name="Google Shape;22;p3"/>
          <p:cNvSpPr txBox="1">
            <a:spLocks noGrp="1"/>
          </p:cNvSpPr>
          <p:nvPr>
            <p:ph type="title"/>
          </p:nvPr>
        </p:nvSpPr>
        <p:spPr>
          <a:xfrm>
            <a:off x="6156200" y="2914117"/>
            <a:ext cx="4201200" cy="11224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96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23" name="Google Shape;23;p3"/>
          <p:cNvSpPr txBox="1">
            <a:spLocks noGrp="1"/>
          </p:cNvSpPr>
          <p:nvPr>
            <p:ph type="title" idx="2" hasCustomPrompt="1"/>
          </p:nvPr>
        </p:nvSpPr>
        <p:spPr>
          <a:xfrm>
            <a:off x="8067767" y="1246907"/>
            <a:ext cx="2289600" cy="206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24" name="Google Shape;24;p3"/>
          <p:cNvSpPr txBox="1">
            <a:spLocks noGrp="1"/>
          </p:cNvSpPr>
          <p:nvPr>
            <p:ph type="subTitle" idx="1"/>
          </p:nvPr>
        </p:nvSpPr>
        <p:spPr>
          <a:xfrm>
            <a:off x="6809700" y="4222567"/>
            <a:ext cx="3547600" cy="77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5053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grpSp>
        <p:nvGrpSpPr>
          <p:cNvPr id="26" name="Google Shape;26;p4"/>
          <p:cNvGrpSpPr/>
          <p:nvPr/>
        </p:nvGrpSpPr>
        <p:grpSpPr>
          <a:xfrm>
            <a:off x="3941533" y="-6"/>
            <a:ext cx="8394600" cy="6967036"/>
            <a:chOff x="2956150" y="-5"/>
            <a:chExt cx="6295950" cy="5225277"/>
          </a:xfrm>
        </p:grpSpPr>
        <p:sp>
          <p:nvSpPr>
            <p:cNvPr id="27" name="Google Shape;27;p4"/>
            <p:cNvSpPr/>
            <p:nvPr/>
          </p:nvSpPr>
          <p:spPr>
            <a:xfrm rot="-5400000" flipH="1">
              <a:off x="5812443" y="-353667"/>
              <a:ext cx="1004700" cy="1712026"/>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4"/>
            <p:cNvSpPr/>
            <p:nvPr/>
          </p:nvSpPr>
          <p:spPr>
            <a:xfrm flipH="1">
              <a:off x="2956150" y="1858950"/>
              <a:ext cx="6295950" cy="3366323"/>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9" name="Google Shape;29;p4"/>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 name="Google Shape;30;p4"/>
          <p:cNvSpPr txBox="1">
            <a:spLocks noGrp="1"/>
          </p:cNvSpPr>
          <p:nvPr>
            <p:ph type="body" idx="1"/>
          </p:nvPr>
        </p:nvSpPr>
        <p:spPr>
          <a:xfrm>
            <a:off x="960000" y="1649444"/>
            <a:ext cx="102720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4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cxnSp>
        <p:nvCxnSpPr>
          <p:cNvPr id="31" name="Google Shape;31;p4"/>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55729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grpSp>
        <p:nvGrpSpPr>
          <p:cNvPr id="33" name="Google Shape;33;p5"/>
          <p:cNvGrpSpPr/>
          <p:nvPr/>
        </p:nvGrpSpPr>
        <p:grpSpPr>
          <a:xfrm>
            <a:off x="-1922590" y="-84766"/>
            <a:ext cx="14320513" cy="6942793"/>
            <a:chOff x="-1441943" y="-63575"/>
            <a:chExt cx="10740385" cy="5207095"/>
          </a:xfrm>
        </p:grpSpPr>
        <p:sp>
          <p:nvSpPr>
            <p:cNvPr id="34" name="Google Shape;34;p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6" name="Google Shape;36;p5"/>
          <p:cNvSpPr txBox="1">
            <a:spLocks noGrp="1"/>
          </p:cNvSpPr>
          <p:nvPr>
            <p:ph type="subTitle" idx="1"/>
          </p:nvPr>
        </p:nvSpPr>
        <p:spPr>
          <a:xfrm>
            <a:off x="7616400" y="2309500"/>
            <a:ext cx="3615600" cy="752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7" name="Google Shape;37;p5"/>
          <p:cNvSpPr txBox="1">
            <a:spLocks noGrp="1"/>
          </p:cNvSpPr>
          <p:nvPr>
            <p:ph type="subTitle" idx="2"/>
          </p:nvPr>
        </p:nvSpPr>
        <p:spPr>
          <a:xfrm>
            <a:off x="7616400" y="4212291"/>
            <a:ext cx="3615600" cy="75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rtl="0">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8" name="Google Shape;38;p5"/>
          <p:cNvSpPr txBox="1">
            <a:spLocks noGrp="1"/>
          </p:cNvSpPr>
          <p:nvPr>
            <p:ph type="subTitle" idx="3"/>
          </p:nvPr>
        </p:nvSpPr>
        <p:spPr>
          <a:xfrm>
            <a:off x="7616400" y="2902232"/>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 name="Google Shape;39;p5"/>
          <p:cNvSpPr txBox="1">
            <a:spLocks noGrp="1"/>
          </p:cNvSpPr>
          <p:nvPr>
            <p:ph type="subTitle" idx="4"/>
          </p:nvPr>
        </p:nvSpPr>
        <p:spPr>
          <a:xfrm>
            <a:off x="7616400" y="4805017"/>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0" name="Google Shape;40;p5"/>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41" name="Google Shape;41;p5"/>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187337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6"/>
        <p:cNvGrpSpPr/>
        <p:nvPr/>
      </p:nvGrpSpPr>
      <p:grpSpPr>
        <a:xfrm>
          <a:off x="0" y="0"/>
          <a:ext cx="0" cy="0"/>
          <a:chOff x="0" y="0"/>
          <a:chExt cx="0" cy="0"/>
        </a:xfrm>
      </p:grpSpPr>
      <p:grpSp>
        <p:nvGrpSpPr>
          <p:cNvPr id="57" name="Google Shape;57;p8"/>
          <p:cNvGrpSpPr/>
          <p:nvPr/>
        </p:nvGrpSpPr>
        <p:grpSpPr>
          <a:xfrm flipH="1">
            <a:off x="-1922590" y="-84766"/>
            <a:ext cx="14320513" cy="6942793"/>
            <a:chOff x="-1441943" y="-63575"/>
            <a:chExt cx="10740385" cy="5207095"/>
          </a:xfrm>
        </p:grpSpPr>
        <p:sp>
          <p:nvSpPr>
            <p:cNvPr id="58" name="Google Shape;58;p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 name="Google Shape;60;p8"/>
          <p:cNvSpPr txBox="1">
            <a:spLocks noGrp="1"/>
          </p:cNvSpPr>
          <p:nvPr>
            <p:ph type="title"/>
          </p:nvPr>
        </p:nvSpPr>
        <p:spPr>
          <a:xfrm>
            <a:off x="2724400" y="2149600"/>
            <a:ext cx="6743200" cy="2558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746679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1"/>
        <p:cNvGrpSpPr/>
        <p:nvPr/>
      </p:nvGrpSpPr>
      <p:grpSpPr>
        <a:xfrm>
          <a:off x="0" y="0"/>
          <a:ext cx="0" cy="0"/>
          <a:chOff x="0" y="0"/>
          <a:chExt cx="0" cy="0"/>
        </a:xfrm>
      </p:grpSpPr>
      <p:grpSp>
        <p:nvGrpSpPr>
          <p:cNvPr id="62" name="Google Shape;62;p9"/>
          <p:cNvGrpSpPr/>
          <p:nvPr/>
        </p:nvGrpSpPr>
        <p:grpSpPr>
          <a:xfrm>
            <a:off x="8521531" y="-67291"/>
            <a:ext cx="3770131" cy="7014401"/>
            <a:chOff x="6391148" y="-50469"/>
            <a:chExt cx="2827598" cy="5260801"/>
          </a:xfrm>
        </p:grpSpPr>
        <p:sp>
          <p:nvSpPr>
            <p:cNvPr id="63" name="Google Shape;63;p9"/>
            <p:cNvSpPr/>
            <p:nvPr/>
          </p:nvSpPr>
          <p:spPr>
            <a:xfrm rot="5400000">
              <a:off x="7157908" y="-444733"/>
              <a:ext cx="1120044" cy="1908574"/>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9"/>
            <p:cNvSpPr/>
            <p:nvPr/>
          </p:nvSpPr>
          <p:spPr>
            <a:xfrm>
              <a:off x="6391148" y="4084076"/>
              <a:ext cx="2827598" cy="1126257"/>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 name="Google Shape;65;p9"/>
          <p:cNvSpPr txBox="1">
            <a:spLocks noGrp="1"/>
          </p:cNvSpPr>
          <p:nvPr>
            <p:ph type="subTitle" idx="1"/>
          </p:nvPr>
        </p:nvSpPr>
        <p:spPr>
          <a:xfrm>
            <a:off x="3528000" y="2960500"/>
            <a:ext cx="5136000" cy="22648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6" name="Google Shape;66;p9"/>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67" name="Google Shape;67;p9"/>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3376681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8404633" y="1593200"/>
            <a:ext cx="2827200" cy="3671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200"/>
              <a:buNone/>
              <a:defRPr sz="5600">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15765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0"/>
        <p:cNvGrpSpPr/>
        <p:nvPr/>
      </p:nvGrpSpPr>
      <p:grpSpPr>
        <a:xfrm>
          <a:off x="0" y="0"/>
          <a:ext cx="0" cy="0"/>
          <a:chOff x="0" y="0"/>
          <a:chExt cx="0" cy="0"/>
        </a:xfrm>
      </p:grpSpPr>
      <p:grpSp>
        <p:nvGrpSpPr>
          <p:cNvPr id="71" name="Google Shape;71;p11"/>
          <p:cNvGrpSpPr/>
          <p:nvPr/>
        </p:nvGrpSpPr>
        <p:grpSpPr>
          <a:xfrm>
            <a:off x="4" y="379184"/>
            <a:ext cx="12291753" cy="6567961"/>
            <a:chOff x="2" y="284387"/>
            <a:chExt cx="9218815" cy="4925971"/>
          </a:xfrm>
        </p:grpSpPr>
        <p:sp>
          <p:nvSpPr>
            <p:cNvPr id="72" name="Google Shape;72;p11"/>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 name="Google Shape;74;p11"/>
          <p:cNvSpPr txBox="1">
            <a:spLocks noGrp="1"/>
          </p:cNvSpPr>
          <p:nvPr>
            <p:ph type="title" hasCustomPrompt="1"/>
          </p:nvPr>
        </p:nvSpPr>
        <p:spPr>
          <a:xfrm>
            <a:off x="4773200" y="2077967"/>
            <a:ext cx="6458800" cy="2014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4266"/>
            </a:lvl1pPr>
            <a:lvl2pPr lvl="1" algn="ctr">
              <a:spcBef>
                <a:spcPts val="0"/>
              </a:spcBef>
              <a:spcAft>
                <a:spcPts val="0"/>
              </a:spcAft>
              <a:buSzPts val="9600"/>
              <a:buNone/>
              <a:defRPr sz="12800"/>
            </a:lvl2pPr>
            <a:lvl3pPr lvl="2" algn="ctr">
              <a:spcBef>
                <a:spcPts val="0"/>
              </a:spcBef>
              <a:spcAft>
                <a:spcPts val="0"/>
              </a:spcAft>
              <a:buSzPts val="9600"/>
              <a:buNone/>
              <a:defRPr sz="12800"/>
            </a:lvl3pPr>
            <a:lvl4pPr lvl="3" algn="ctr">
              <a:spcBef>
                <a:spcPts val="0"/>
              </a:spcBef>
              <a:spcAft>
                <a:spcPts val="0"/>
              </a:spcAft>
              <a:buSzPts val="9600"/>
              <a:buNone/>
              <a:defRPr sz="12800"/>
            </a:lvl4pPr>
            <a:lvl5pPr lvl="4" algn="ctr">
              <a:spcBef>
                <a:spcPts val="0"/>
              </a:spcBef>
              <a:spcAft>
                <a:spcPts val="0"/>
              </a:spcAft>
              <a:buSzPts val="9600"/>
              <a:buNone/>
              <a:defRPr sz="12800"/>
            </a:lvl5pPr>
            <a:lvl6pPr lvl="5" algn="ctr">
              <a:spcBef>
                <a:spcPts val="0"/>
              </a:spcBef>
              <a:spcAft>
                <a:spcPts val="0"/>
              </a:spcAft>
              <a:buSzPts val="9600"/>
              <a:buNone/>
              <a:defRPr sz="12800"/>
            </a:lvl6pPr>
            <a:lvl7pPr lvl="6" algn="ctr">
              <a:spcBef>
                <a:spcPts val="0"/>
              </a:spcBef>
              <a:spcAft>
                <a:spcPts val="0"/>
              </a:spcAft>
              <a:buSzPts val="9600"/>
              <a:buNone/>
              <a:defRPr sz="12800"/>
            </a:lvl7pPr>
            <a:lvl8pPr lvl="7" algn="ctr">
              <a:spcBef>
                <a:spcPts val="0"/>
              </a:spcBef>
              <a:spcAft>
                <a:spcPts val="0"/>
              </a:spcAft>
              <a:buSzPts val="9600"/>
              <a:buNone/>
              <a:defRPr sz="12800"/>
            </a:lvl8pPr>
            <a:lvl9pPr lvl="8" algn="ctr">
              <a:spcBef>
                <a:spcPts val="0"/>
              </a:spcBef>
              <a:spcAft>
                <a:spcPts val="0"/>
              </a:spcAft>
              <a:buSzPts val="9600"/>
              <a:buNone/>
              <a:defRPr sz="12800"/>
            </a:lvl9pPr>
          </a:lstStyle>
          <a:p>
            <a:r>
              <a:t>xx%</a:t>
            </a:r>
          </a:p>
        </p:txBody>
      </p:sp>
      <p:sp>
        <p:nvSpPr>
          <p:cNvPr id="75" name="Google Shape;75;p11"/>
          <p:cNvSpPr txBox="1">
            <a:spLocks noGrp="1"/>
          </p:cNvSpPr>
          <p:nvPr>
            <p:ph type="subTitle" idx="1"/>
          </p:nvPr>
        </p:nvSpPr>
        <p:spPr>
          <a:xfrm>
            <a:off x="4773200" y="4092833"/>
            <a:ext cx="6458800" cy="6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2133"/>
              </a:spcBef>
              <a:spcAft>
                <a:spcPts val="0"/>
              </a:spcAft>
              <a:buSzPts val="1600"/>
              <a:buNone/>
              <a:defRPr sz="2133"/>
            </a:lvl2pPr>
            <a:lvl3pPr lvl="2" algn="ctr" rtl="0">
              <a:lnSpc>
                <a:spcPct val="100000"/>
              </a:lnSpc>
              <a:spcBef>
                <a:spcPts val="2133"/>
              </a:spcBef>
              <a:spcAft>
                <a:spcPts val="0"/>
              </a:spcAft>
              <a:buSzPts val="1600"/>
              <a:buNone/>
              <a:defRPr sz="2133"/>
            </a:lvl3pPr>
            <a:lvl4pPr lvl="3" algn="ctr" rtl="0">
              <a:lnSpc>
                <a:spcPct val="100000"/>
              </a:lnSpc>
              <a:spcBef>
                <a:spcPts val="2133"/>
              </a:spcBef>
              <a:spcAft>
                <a:spcPts val="0"/>
              </a:spcAft>
              <a:buSzPts val="1600"/>
              <a:buNone/>
              <a:defRPr sz="2133"/>
            </a:lvl4pPr>
            <a:lvl5pPr lvl="4" algn="ctr" rtl="0">
              <a:lnSpc>
                <a:spcPct val="100000"/>
              </a:lnSpc>
              <a:spcBef>
                <a:spcPts val="2133"/>
              </a:spcBef>
              <a:spcAft>
                <a:spcPts val="0"/>
              </a:spcAft>
              <a:buSzPts val="1600"/>
              <a:buNone/>
              <a:defRPr sz="2133"/>
            </a:lvl5pPr>
            <a:lvl6pPr lvl="5" algn="ctr" rtl="0">
              <a:lnSpc>
                <a:spcPct val="100000"/>
              </a:lnSpc>
              <a:spcBef>
                <a:spcPts val="2133"/>
              </a:spcBef>
              <a:spcAft>
                <a:spcPts val="0"/>
              </a:spcAft>
              <a:buSzPts val="1600"/>
              <a:buNone/>
              <a:defRPr sz="2133"/>
            </a:lvl6pPr>
            <a:lvl7pPr lvl="6" algn="ctr" rtl="0">
              <a:lnSpc>
                <a:spcPct val="100000"/>
              </a:lnSpc>
              <a:spcBef>
                <a:spcPts val="2133"/>
              </a:spcBef>
              <a:spcAft>
                <a:spcPts val="0"/>
              </a:spcAft>
              <a:buSzPts val="1600"/>
              <a:buNone/>
              <a:defRPr sz="2133"/>
            </a:lvl7pPr>
            <a:lvl8pPr lvl="7" algn="ctr" rtl="0">
              <a:lnSpc>
                <a:spcPct val="100000"/>
              </a:lnSpc>
              <a:spcBef>
                <a:spcPts val="2133"/>
              </a:spcBef>
              <a:spcAft>
                <a:spcPts val="0"/>
              </a:spcAft>
              <a:buSzPts val="1600"/>
              <a:buNone/>
              <a:defRPr sz="2133"/>
            </a:lvl8pPr>
            <a:lvl9pPr lvl="8" algn="ctr" rtl="0">
              <a:lnSpc>
                <a:spcPct val="100000"/>
              </a:lnSpc>
              <a:spcBef>
                <a:spcPts val="2133"/>
              </a:spcBef>
              <a:spcAft>
                <a:spcPts val="2133"/>
              </a:spcAft>
              <a:buSzPts val="1600"/>
              <a:buNone/>
              <a:defRPr sz="2133"/>
            </a:lvl9pPr>
          </a:lstStyle>
          <a:p>
            <a:endParaRPr/>
          </a:p>
        </p:txBody>
      </p:sp>
    </p:spTree>
    <p:extLst>
      <p:ext uri="{BB962C8B-B14F-4D97-AF65-F5344CB8AC3E}">
        <p14:creationId xmlns:p14="http://schemas.microsoft.com/office/powerpoint/2010/main" val="2713570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305579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Tree>
    <p:extLst>
      <p:ext uri="{BB962C8B-B14F-4D97-AF65-F5344CB8AC3E}">
        <p14:creationId xmlns:p14="http://schemas.microsoft.com/office/powerpoint/2010/main" val="3509509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7"/>
        <p:cNvGrpSpPr/>
        <p:nvPr/>
      </p:nvGrpSpPr>
      <p:grpSpPr>
        <a:xfrm>
          <a:off x="0" y="0"/>
          <a:ext cx="0" cy="0"/>
          <a:chOff x="0" y="0"/>
          <a:chExt cx="0" cy="0"/>
        </a:xfrm>
      </p:grpSpPr>
      <p:sp>
        <p:nvSpPr>
          <p:cNvPr id="78" name="Google Shape;78;p13"/>
          <p:cNvSpPr/>
          <p:nvPr/>
        </p:nvSpPr>
        <p:spPr>
          <a:xfrm>
            <a:off x="-150298" y="3200371"/>
            <a:ext cx="6866351" cy="367128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13"/>
          <p:cNvSpPr/>
          <p:nvPr/>
        </p:nvSpPr>
        <p:spPr>
          <a:xfrm>
            <a:off x="6365343" y="-71115"/>
            <a:ext cx="5884221" cy="3595869"/>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13"/>
          <p:cNvSpPr txBox="1">
            <a:spLocks noGrp="1"/>
          </p:cNvSpPr>
          <p:nvPr>
            <p:ph type="title"/>
          </p:nvPr>
        </p:nvSpPr>
        <p:spPr>
          <a:xfrm>
            <a:off x="1800967" y="2914133"/>
            <a:ext cx="6959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1" name="Google Shape;81;p13"/>
          <p:cNvSpPr txBox="1">
            <a:spLocks noGrp="1"/>
          </p:cNvSpPr>
          <p:nvPr>
            <p:ph type="title" idx="2" hasCustomPrompt="1"/>
          </p:nvPr>
        </p:nvSpPr>
        <p:spPr>
          <a:xfrm>
            <a:off x="1800967" y="1254867"/>
            <a:ext cx="2638400" cy="19096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12800">
                <a:solidFill>
                  <a:schemeClr val="accent2"/>
                </a:solidFill>
              </a:defRPr>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r>
              <a:t>xx%</a:t>
            </a:r>
          </a:p>
        </p:txBody>
      </p:sp>
      <p:sp>
        <p:nvSpPr>
          <p:cNvPr id="82" name="Google Shape;82;p13"/>
          <p:cNvSpPr txBox="1">
            <a:spLocks noGrp="1"/>
          </p:cNvSpPr>
          <p:nvPr>
            <p:ph type="subTitle" idx="1"/>
          </p:nvPr>
        </p:nvSpPr>
        <p:spPr>
          <a:xfrm>
            <a:off x="1800967" y="4222567"/>
            <a:ext cx="4122000" cy="77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487466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83"/>
        <p:cNvGrpSpPr/>
        <p:nvPr/>
      </p:nvGrpSpPr>
      <p:grpSpPr>
        <a:xfrm>
          <a:off x="0" y="0"/>
          <a:ext cx="0" cy="0"/>
          <a:chOff x="0" y="0"/>
          <a:chExt cx="0" cy="0"/>
        </a:xfrm>
      </p:grpSpPr>
      <p:grpSp>
        <p:nvGrpSpPr>
          <p:cNvPr id="84" name="Google Shape;84;p14"/>
          <p:cNvGrpSpPr/>
          <p:nvPr/>
        </p:nvGrpSpPr>
        <p:grpSpPr>
          <a:xfrm>
            <a:off x="4" y="379184"/>
            <a:ext cx="12291753" cy="6567961"/>
            <a:chOff x="2" y="284387"/>
            <a:chExt cx="9218815" cy="4925971"/>
          </a:xfrm>
        </p:grpSpPr>
        <p:sp>
          <p:nvSpPr>
            <p:cNvPr id="85" name="Google Shape;85;p14"/>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14"/>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7" name="Google Shape;87;p14"/>
          <p:cNvSpPr txBox="1">
            <a:spLocks noGrp="1"/>
          </p:cNvSpPr>
          <p:nvPr>
            <p:ph type="title"/>
          </p:nvPr>
        </p:nvSpPr>
        <p:spPr>
          <a:xfrm>
            <a:off x="3995400" y="2914117"/>
            <a:ext cx="4201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8" name="Google Shape;88;p14"/>
          <p:cNvSpPr txBox="1">
            <a:spLocks noGrp="1"/>
          </p:cNvSpPr>
          <p:nvPr>
            <p:ph type="title" idx="2" hasCustomPrompt="1"/>
          </p:nvPr>
        </p:nvSpPr>
        <p:spPr>
          <a:xfrm>
            <a:off x="4951200" y="1857817"/>
            <a:ext cx="2289600" cy="1449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89" name="Google Shape;89;p14"/>
          <p:cNvSpPr txBox="1">
            <a:spLocks noGrp="1"/>
          </p:cNvSpPr>
          <p:nvPr>
            <p:ph type="subTitle" idx="1"/>
          </p:nvPr>
        </p:nvSpPr>
        <p:spPr>
          <a:xfrm>
            <a:off x="4400451" y="4425767"/>
            <a:ext cx="3392800" cy="7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14496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6"/>
        <p:cNvGrpSpPr/>
        <p:nvPr/>
      </p:nvGrpSpPr>
      <p:grpSpPr>
        <a:xfrm>
          <a:off x="0" y="0"/>
          <a:ext cx="0" cy="0"/>
          <a:chOff x="0" y="0"/>
          <a:chExt cx="0" cy="0"/>
        </a:xfrm>
      </p:grpSpPr>
      <p:grpSp>
        <p:nvGrpSpPr>
          <p:cNvPr id="107" name="Google Shape;107;p17"/>
          <p:cNvGrpSpPr/>
          <p:nvPr/>
        </p:nvGrpSpPr>
        <p:grpSpPr>
          <a:xfrm rot="10800000">
            <a:off x="-2402356" y="-562600"/>
            <a:ext cx="17624513" cy="8024360"/>
            <a:chOff x="-2721918" y="-516375"/>
            <a:chExt cx="13218385" cy="6018270"/>
          </a:xfrm>
        </p:grpSpPr>
        <p:sp>
          <p:nvSpPr>
            <p:cNvPr id="108" name="Google Shape;108;p17"/>
            <p:cNvSpPr/>
            <p:nvPr/>
          </p:nvSpPr>
          <p:spPr>
            <a:xfrm>
              <a:off x="6083300" y="-5163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17"/>
            <p:cNvSpPr/>
            <p:nvPr/>
          </p:nvSpPr>
          <p:spPr>
            <a:xfrm>
              <a:off x="-2721918" y="2022229"/>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0" name="Google Shape;110;p17"/>
          <p:cNvSpPr txBox="1">
            <a:spLocks noGrp="1"/>
          </p:cNvSpPr>
          <p:nvPr>
            <p:ph type="subTitle" idx="1"/>
          </p:nvPr>
        </p:nvSpPr>
        <p:spPr>
          <a:xfrm>
            <a:off x="3928000" y="4409200"/>
            <a:ext cx="4336000" cy="59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11" name="Google Shape;111;p17"/>
          <p:cNvSpPr txBox="1">
            <a:spLocks noGrp="1"/>
          </p:cNvSpPr>
          <p:nvPr>
            <p:ph type="title"/>
          </p:nvPr>
        </p:nvSpPr>
        <p:spPr>
          <a:xfrm>
            <a:off x="2724400" y="2296667"/>
            <a:ext cx="6743200" cy="166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16133"/>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924760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9600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0" name="Google Shape;120;p19"/>
          <p:cNvSpPr txBox="1">
            <a:spLocks noGrp="1"/>
          </p:cNvSpPr>
          <p:nvPr>
            <p:ph type="title" idx="2" hasCustomPrompt="1"/>
          </p:nvPr>
        </p:nvSpPr>
        <p:spPr>
          <a:xfrm>
            <a:off x="9600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1" name="Google Shape;121;p19"/>
          <p:cNvSpPr txBox="1">
            <a:spLocks noGrp="1"/>
          </p:cNvSpPr>
          <p:nvPr>
            <p:ph type="subTitle" idx="1"/>
          </p:nvPr>
        </p:nvSpPr>
        <p:spPr>
          <a:xfrm>
            <a:off x="9600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2" name="Google Shape;122;p19"/>
          <p:cNvSpPr txBox="1">
            <a:spLocks noGrp="1"/>
          </p:cNvSpPr>
          <p:nvPr>
            <p:ph type="title" idx="3"/>
          </p:nvPr>
        </p:nvSpPr>
        <p:spPr>
          <a:xfrm>
            <a:off x="45384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3" name="Google Shape;123;p19"/>
          <p:cNvSpPr txBox="1">
            <a:spLocks noGrp="1"/>
          </p:cNvSpPr>
          <p:nvPr>
            <p:ph type="title" idx="4" hasCustomPrompt="1"/>
          </p:nvPr>
        </p:nvSpPr>
        <p:spPr>
          <a:xfrm>
            <a:off x="45384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4" name="Google Shape;124;p19"/>
          <p:cNvSpPr txBox="1">
            <a:spLocks noGrp="1"/>
          </p:cNvSpPr>
          <p:nvPr>
            <p:ph type="subTitle" idx="5"/>
          </p:nvPr>
        </p:nvSpPr>
        <p:spPr>
          <a:xfrm>
            <a:off x="45384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5" name="Google Shape;125;p19"/>
          <p:cNvSpPr txBox="1">
            <a:spLocks noGrp="1"/>
          </p:cNvSpPr>
          <p:nvPr>
            <p:ph type="title" idx="6"/>
          </p:nvPr>
        </p:nvSpPr>
        <p:spPr>
          <a:xfrm>
            <a:off x="81168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6" name="Google Shape;126;p19"/>
          <p:cNvSpPr txBox="1">
            <a:spLocks noGrp="1"/>
          </p:cNvSpPr>
          <p:nvPr>
            <p:ph type="title" idx="7" hasCustomPrompt="1"/>
          </p:nvPr>
        </p:nvSpPr>
        <p:spPr>
          <a:xfrm>
            <a:off x="81168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7" name="Google Shape;127;p19"/>
          <p:cNvSpPr txBox="1">
            <a:spLocks noGrp="1"/>
          </p:cNvSpPr>
          <p:nvPr>
            <p:ph type="subTitle" idx="8"/>
          </p:nvPr>
        </p:nvSpPr>
        <p:spPr>
          <a:xfrm>
            <a:off x="81168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8" name="Google Shape;128;p19"/>
          <p:cNvSpPr txBox="1">
            <a:spLocks noGrp="1"/>
          </p:cNvSpPr>
          <p:nvPr>
            <p:ph type="title" idx="9"/>
          </p:nvPr>
        </p:nvSpPr>
        <p:spPr>
          <a:xfrm>
            <a:off x="9600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9" name="Google Shape;129;p19"/>
          <p:cNvSpPr txBox="1">
            <a:spLocks noGrp="1"/>
          </p:cNvSpPr>
          <p:nvPr>
            <p:ph type="title" idx="13" hasCustomPrompt="1"/>
          </p:nvPr>
        </p:nvSpPr>
        <p:spPr>
          <a:xfrm>
            <a:off x="9600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0" name="Google Shape;130;p19"/>
          <p:cNvSpPr txBox="1">
            <a:spLocks noGrp="1"/>
          </p:cNvSpPr>
          <p:nvPr>
            <p:ph type="subTitle" idx="14"/>
          </p:nvPr>
        </p:nvSpPr>
        <p:spPr>
          <a:xfrm>
            <a:off x="9600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31" name="Google Shape;131;p19"/>
          <p:cNvSpPr txBox="1">
            <a:spLocks noGrp="1"/>
          </p:cNvSpPr>
          <p:nvPr>
            <p:ph type="title" idx="15"/>
          </p:nvPr>
        </p:nvSpPr>
        <p:spPr>
          <a:xfrm>
            <a:off x="45384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32" name="Google Shape;132;p19"/>
          <p:cNvSpPr txBox="1">
            <a:spLocks noGrp="1"/>
          </p:cNvSpPr>
          <p:nvPr>
            <p:ph type="title" idx="16" hasCustomPrompt="1"/>
          </p:nvPr>
        </p:nvSpPr>
        <p:spPr>
          <a:xfrm>
            <a:off x="45384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3" name="Google Shape;133;p19"/>
          <p:cNvSpPr txBox="1">
            <a:spLocks noGrp="1"/>
          </p:cNvSpPr>
          <p:nvPr>
            <p:ph type="subTitle" idx="17"/>
          </p:nvPr>
        </p:nvSpPr>
        <p:spPr>
          <a:xfrm>
            <a:off x="45384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4170356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4"/>
        <p:cNvGrpSpPr/>
        <p:nvPr/>
      </p:nvGrpSpPr>
      <p:grpSpPr>
        <a:xfrm>
          <a:off x="0" y="0"/>
          <a:ext cx="0" cy="0"/>
          <a:chOff x="0" y="0"/>
          <a:chExt cx="0" cy="0"/>
        </a:xfrm>
      </p:grpSpPr>
      <p:grpSp>
        <p:nvGrpSpPr>
          <p:cNvPr id="135" name="Google Shape;135;p20"/>
          <p:cNvGrpSpPr/>
          <p:nvPr/>
        </p:nvGrpSpPr>
        <p:grpSpPr>
          <a:xfrm>
            <a:off x="-1922590" y="-84766"/>
            <a:ext cx="14320513" cy="6942793"/>
            <a:chOff x="-1441943" y="-63575"/>
            <a:chExt cx="10740385" cy="5207095"/>
          </a:xfrm>
        </p:grpSpPr>
        <p:sp>
          <p:nvSpPr>
            <p:cNvPr id="136" name="Google Shape;136;p2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2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8" name="Google Shape;138;p20"/>
          <p:cNvSpPr txBox="1">
            <a:spLocks noGrp="1"/>
          </p:cNvSpPr>
          <p:nvPr>
            <p:ph type="title"/>
          </p:nvPr>
        </p:nvSpPr>
        <p:spPr>
          <a:xfrm>
            <a:off x="3523385" y="4306084"/>
            <a:ext cx="51452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2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endParaRPr/>
          </a:p>
        </p:txBody>
      </p:sp>
      <p:sp>
        <p:nvSpPr>
          <p:cNvPr id="139" name="Google Shape;139;p20"/>
          <p:cNvSpPr txBox="1">
            <a:spLocks noGrp="1"/>
          </p:cNvSpPr>
          <p:nvPr>
            <p:ph type="subTitle" idx="1"/>
          </p:nvPr>
        </p:nvSpPr>
        <p:spPr>
          <a:xfrm>
            <a:off x="2590200" y="2027733"/>
            <a:ext cx="7011600" cy="183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9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859932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40"/>
        <p:cNvGrpSpPr/>
        <p:nvPr/>
      </p:nvGrpSpPr>
      <p:grpSpPr>
        <a:xfrm>
          <a:off x="0" y="0"/>
          <a:ext cx="0" cy="0"/>
          <a:chOff x="0" y="0"/>
          <a:chExt cx="0" cy="0"/>
        </a:xfrm>
      </p:grpSpPr>
      <p:grpSp>
        <p:nvGrpSpPr>
          <p:cNvPr id="141" name="Google Shape;141;p21"/>
          <p:cNvGrpSpPr/>
          <p:nvPr/>
        </p:nvGrpSpPr>
        <p:grpSpPr>
          <a:xfrm>
            <a:off x="5" y="-16596"/>
            <a:ext cx="12191983" cy="6945647"/>
            <a:chOff x="3" y="-12447"/>
            <a:chExt cx="9143987" cy="5209235"/>
          </a:xfrm>
        </p:grpSpPr>
        <p:sp>
          <p:nvSpPr>
            <p:cNvPr id="142" name="Google Shape;142;p21"/>
            <p:cNvSpPr/>
            <p:nvPr/>
          </p:nvSpPr>
          <p:spPr>
            <a:xfrm>
              <a:off x="3" y="3366547"/>
              <a:ext cx="3323429" cy="177696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3" name="Google Shape;143;p21"/>
            <p:cNvSpPr/>
            <p:nvPr/>
          </p:nvSpPr>
          <p:spPr>
            <a:xfrm rot="10800000" flipH="1">
              <a:off x="5551672" y="-1244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4" name="Google Shape;144;p21"/>
            <p:cNvSpPr/>
            <p:nvPr/>
          </p:nvSpPr>
          <p:spPr>
            <a:xfrm rot="-5400000">
              <a:off x="5874667" y="3403155"/>
              <a:ext cx="1326611" cy="2260655"/>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5" name="Google Shape;145;p21"/>
          <p:cNvSpPr txBox="1">
            <a:spLocks noGrp="1"/>
          </p:cNvSpPr>
          <p:nvPr>
            <p:ph type="body" idx="1"/>
          </p:nvPr>
        </p:nvSpPr>
        <p:spPr>
          <a:xfrm>
            <a:off x="960000" y="1649433"/>
            <a:ext cx="5029200" cy="4488400"/>
          </a:xfrm>
          <a:prstGeom prst="rect">
            <a:avLst/>
          </a:prstGeom>
        </p:spPr>
        <p:txBody>
          <a:bodyPr spcFirstLastPara="1" wrap="square" lIns="91425" tIns="91425" rIns="91425" bIns="91425" anchor="t" anchorCtr="0">
            <a:noAutofit/>
          </a:bodyPr>
          <a:lstStyle>
            <a:lvl1pPr marL="609585" lvl="0" indent="-397923" rtl="0">
              <a:lnSpc>
                <a:spcPct val="115000"/>
              </a:lnSpc>
              <a:spcBef>
                <a:spcPts val="0"/>
              </a:spcBef>
              <a:spcAft>
                <a:spcPts val="0"/>
              </a:spcAft>
              <a:buClr>
                <a:srgbClr val="434343"/>
              </a:buClr>
              <a:buSzPts val="11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6" name="Google Shape;146;p21"/>
          <p:cNvSpPr txBox="1">
            <a:spLocks noGrp="1"/>
          </p:cNvSpPr>
          <p:nvPr>
            <p:ph type="body" idx="2"/>
          </p:nvPr>
        </p:nvSpPr>
        <p:spPr>
          <a:xfrm>
            <a:off x="6202700" y="1649433"/>
            <a:ext cx="50292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7" name="Google Shape;147;p21"/>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148" name="Google Shape;148;p21"/>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112812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1" name="Google Shape;151;p22"/>
          <p:cNvSpPr txBox="1">
            <a:spLocks noGrp="1"/>
          </p:cNvSpPr>
          <p:nvPr>
            <p:ph type="title" idx="2"/>
          </p:nvPr>
        </p:nvSpPr>
        <p:spPr>
          <a:xfrm>
            <a:off x="960000" y="1719367"/>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2" name="Google Shape;152;p22"/>
          <p:cNvSpPr txBox="1">
            <a:spLocks noGrp="1"/>
          </p:cNvSpPr>
          <p:nvPr>
            <p:ph type="subTitle" idx="1"/>
          </p:nvPr>
        </p:nvSpPr>
        <p:spPr>
          <a:xfrm>
            <a:off x="960000" y="2319815"/>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3" name="Google Shape;153;p22"/>
          <p:cNvSpPr txBox="1">
            <a:spLocks noGrp="1"/>
          </p:cNvSpPr>
          <p:nvPr>
            <p:ph type="title" idx="3"/>
          </p:nvPr>
        </p:nvSpPr>
        <p:spPr>
          <a:xfrm>
            <a:off x="960000" y="3252261"/>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4" name="Google Shape;154;p22"/>
          <p:cNvSpPr txBox="1">
            <a:spLocks noGrp="1"/>
          </p:cNvSpPr>
          <p:nvPr>
            <p:ph type="subTitle" idx="4"/>
          </p:nvPr>
        </p:nvSpPr>
        <p:spPr>
          <a:xfrm>
            <a:off x="960000" y="3852708"/>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5" name="Google Shape;155;p22"/>
          <p:cNvSpPr txBox="1">
            <a:spLocks noGrp="1"/>
          </p:cNvSpPr>
          <p:nvPr>
            <p:ph type="title" idx="5"/>
          </p:nvPr>
        </p:nvSpPr>
        <p:spPr>
          <a:xfrm>
            <a:off x="960000" y="4785155"/>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6" name="Google Shape;156;p22"/>
          <p:cNvSpPr txBox="1">
            <a:spLocks noGrp="1"/>
          </p:cNvSpPr>
          <p:nvPr>
            <p:ph type="subTitle" idx="6"/>
          </p:nvPr>
        </p:nvSpPr>
        <p:spPr>
          <a:xfrm>
            <a:off x="960000" y="5385603"/>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7" name="Google Shape;157;p22"/>
          <p:cNvSpPr txBox="1">
            <a:spLocks noGrp="1"/>
          </p:cNvSpPr>
          <p:nvPr>
            <p:ph type="subTitle" idx="7"/>
          </p:nvPr>
        </p:nvSpPr>
        <p:spPr>
          <a:xfrm>
            <a:off x="5307933" y="2909467"/>
            <a:ext cx="2829600" cy="13892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b="1" i="1"/>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cxnSp>
        <p:nvCxnSpPr>
          <p:cNvPr id="158" name="Google Shape;158;p22"/>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grpSp>
        <p:nvGrpSpPr>
          <p:cNvPr id="159" name="Google Shape;159;p22"/>
          <p:cNvGrpSpPr/>
          <p:nvPr/>
        </p:nvGrpSpPr>
        <p:grpSpPr>
          <a:xfrm>
            <a:off x="-1559361" y="-84767"/>
            <a:ext cx="13957373" cy="7229933"/>
            <a:chOff x="-1169521" y="-63575"/>
            <a:chExt cx="10468030" cy="5422450"/>
          </a:xfrm>
        </p:grpSpPr>
        <p:sp>
          <p:nvSpPr>
            <p:cNvPr id="160" name="Google Shape;160;p22"/>
            <p:cNvSpPr/>
            <p:nvPr/>
          </p:nvSpPr>
          <p:spPr>
            <a:xfrm>
              <a:off x="5875048" y="-63575"/>
              <a:ext cx="3423461" cy="2092054"/>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22"/>
            <p:cNvSpPr/>
            <p:nvPr/>
          </p:nvSpPr>
          <p:spPr>
            <a:xfrm>
              <a:off x="-1169521" y="3848109"/>
              <a:ext cx="2825530" cy="15107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245025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5"/>
        <p:cNvGrpSpPr/>
        <p:nvPr/>
      </p:nvGrpSpPr>
      <p:grpSpPr>
        <a:xfrm>
          <a:off x="0" y="0"/>
          <a:ext cx="0" cy="0"/>
          <a:chOff x="0" y="0"/>
          <a:chExt cx="0" cy="0"/>
        </a:xfrm>
      </p:grpSpPr>
      <p:grpSp>
        <p:nvGrpSpPr>
          <p:cNvPr id="196" name="Google Shape;196;p25"/>
          <p:cNvGrpSpPr/>
          <p:nvPr/>
        </p:nvGrpSpPr>
        <p:grpSpPr>
          <a:xfrm flipH="1">
            <a:off x="-1922590" y="-84766"/>
            <a:ext cx="14320513" cy="6942793"/>
            <a:chOff x="-1441943" y="-63575"/>
            <a:chExt cx="10740385" cy="5207095"/>
          </a:xfrm>
        </p:grpSpPr>
        <p:sp>
          <p:nvSpPr>
            <p:cNvPr id="197" name="Google Shape;197;p2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2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99" name="Google Shape;199;p25"/>
          <p:cNvSpPr txBox="1">
            <a:spLocks noGrp="1"/>
          </p:cNvSpPr>
          <p:nvPr>
            <p:ph type="title" hasCustomPrompt="1"/>
          </p:nvPr>
        </p:nvSpPr>
        <p:spPr>
          <a:xfrm>
            <a:off x="960000" y="117056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0" name="Google Shape;200;p25"/>
          <p:cNvSpPr txBox="1">
            <a:spLocks noGrp="1"/>
          </p:cNvSpPr>
          <p:nvPr>
            <p:ph type="subTitle" idx="1"/>
          </p:nvPr>
        </p:nvSpPr>
        <p:spPr>
          <a:xfrm>
            <a:off x="960000" y="2274972"/>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201" name="Google Shape;201;p25"/>
          <p:cNvSpPr txBox="1">
            <a:spLocks noGrp="1"/>
          </p:cNvSpPr>
          <p:nvPr>
            <p:ph type="title" idx="2" hasCustomPrompt="1"/>
          </p:nvPr>
        </p:nvSpPr>
        <p:spPr>
          <a:xfrm>
            <a:off x="6621600" y="117057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2" name="Google Shape;202;p25"/>
          <p:cNvSpPr txBox="1">
            <a:spLocks noGrp="1"/>
          </p:cNvSpPr>
          <p:nvPr>
            <p:ph type="subTitle" idx="3"/>
          </p:nvPr>
        </p:nvSpPr>
        <p:spPr>
          <a:xfrm>
            <a:off x="6621600" y="2274983"/>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21549665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11"/>
        <p:cNvGrpSpPr/>
        <p:nvPr/>
      </p:nvGrpSpPr>
      <p:grpSpPr>
        <a:xfrm>
          <a:off x="0" y="0"/>
          <a:ext cx="0" cy="0"/>
          <a:chOff x="0" y="0"/>
          <a:chExt cx="0" cy="0"/>
        </a:xfrm>
      </p:grpSpPr>
    </p:spTree>
    <p:extLst>
      <p:ext uri="{BB962C8B-B14F-4D97-AF65-F5344CB8AC3E}">
        <p14:creationId xmlns:p14="http://schemas.microsoft.com/office/powerpoint/2010/main" val="380095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9DDFC7-5A5F-4503-B8C9-9207F342D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961FF7C-5A07-4830-888E-152B221988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2336B77-F27A-42CD-8CE9-1F7829DFAE09}"/>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202A6D4D-D345-4EA1-9513-F4EF051B90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836280-97D9-44CE-88ED-72F23A0FA1C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8566635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12"/>
        <p:cNvGrpSpPr/>
        <p:nvPr/>
      </p:nvGrpSpPr>
      <p:grpSpPr>
        <a:xfrm>
          <a:off x="0" y="0"/>
          <a:ext cx="0" cy="0"/>
          <a:chOff x="0" y="0"/>
          <a:chExt cx="0" cy="0"/>
        </a:xfrm>
      </p:grpSpPr>
      <p:grpSp>
        <p:nvGrpSpPr>
          <p:cNvPr id="213" name="Google Shape;213;p28"/>
          <p:cNvGrpSpPr/>
          <p:nvPr/>
        </p:nvGrpSpPr>
        <p:grpSpPr>
          <a:xfrm>
            <a:off x="-1922590" y="-84767"/>
            <a:ext cx="14320513" cy="7031907"/>
            <a:chOff x="-1441943" y="-63575"/>
            <a:chExt cx="10740385" cy="5273930"/>
          </a:xfrm>
        </p:grpSpPr>
        <p:sp>
          <p:nvSpPr>
            <p:cNvPr id="214" name="Google Shape;214;p2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28"/>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2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28"/>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8" name="Google Shape;218;p28"/>
          <p:cNvSpPr/>
          <p:nvPr/>
        </p:nvSpPr>
        <p:spPr>
          <a:xfrm>
            <a:off x="1372801" y="4873533"/>
            <a:ext cx="592367" cy="56980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9" name="Google Shape;219;p28"/>
          <p:cNvSpPr/>
          <p:nvPr/>
        </p:nvSpPr>
        <p:spPr>
          <a:xfrm>
            <a:off x="10351900" y="1126467"/>
            <a:ext cx="276533" cy="329267"/>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28"/>
          <p:cNvSpPr/>
          <p:nvPr/>
        </p:nvSpPr>
        <p:spPr>
          <a:xfrm>
            <a:off x="2077567" y="5190985"/>
            <a:ext cx="414733" cy="469100"/>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28"/>
          <p:cNvSpPr/>
          <p:nvPr/>
        </p:nvSpPr>
        <p:spPr>
          <a:xfrm>
            <a:off x="9745601" y="1126467"/>
            <a:ext cx="251300" cy="198133"/>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28"/>
          <p:cNvSpPr/>
          <p:nvPr/>
        </p:nvSpPr>
        <p:spPr>
          <a:xfrm>
            <a:off x="9996900" y="1648834"/>
            <a:ext cx="111000" cy="110967"/>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3" name="Google Shape;223;p28"/>
          <p:cNvSpPr/>
          <p:nvPr/>
        </p:nvSpPr>
        <p:spPr>
          <a:xfrm>
            <a:off x="2237967" y="930134"/>
            <a:ext cx="93933" cy="93967"/>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4" name="Google Shape;224;p28"/>
          <p:cNvGrpSpPr/>
          <p:nvPr/>
        </p:nvGrpSpPr>
        <p:grpSpPr>
          <a:xfrm>
            <a:off x="823934" y="930134"/>
            <a:ext cx="1253633" cy="1330933"/>
            <a:chOff x="840625" y="2182775"/>
            <a:chExt cx="940225" cy="998200"/>
          </a:xfrm>
        </p:grpSpPr>
        <p:sp>
          <p:nvSpPr>
            <p:cNvPr id="225" name="Google Shape;225;p28"/>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28"/>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28"/>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28"/>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28"/>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28"/>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28"/>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28"/>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28"/>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4" name="Google Shape;234;p28"/>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28"/>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6" name="Google Shape;236;p28"/>
          <p:cNvGrpSpPr/>
          <p:nvPr/>
        </p:nvGrpSpPr>
        <p:grpSpPr>
          <a:xfrm rot="2341279">
            <a:off x="10766695" y="4525575"/>
            <a:ext cx="930619" cy="2007836"/>
            <a:chOff x="5033650" y="866900"/>
            <a:chExt cx="697975" cy="1505900"/>
          </a:xfrm>
        </p:grpSpPr>
        <p:grpSp>
          <p:nvGrpSpPr>
            <p:cNvPr id="237" name="Google Shape;237;p28"/>
            <p:cNvGrpSpPr/>
            <p:nvPr/>
          </p:nvGrpSpPr>
          <p:grpSpPr>
            <a:xfrm>
              <a:off x="5123050" y="972300"/>
              <a:ext cx="561525" cy="1400500"/>
              <a:chOff x="5123050" y="972300"/>
              <a:chExt cx="561525" cy="1400500"/>
            </a:xfrm>
          </p:grpSpPr>
          <p:sp>
            <p:nvSpPr>
              <p:cNvPr id="238" name="Google Shape;238;p28"/>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28"/>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28"/>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28"/>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28"/>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28"/>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28"/>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45" name="Google Shape;245;p28"/>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28"/>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28"/>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28"/>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28"/>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28"/>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28"/>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2" name="Google Shape;252;p28"/>
          <p:cNvGrpSpPr/>
          <p:nvPr/>
        </p:nvGrpSpPr>
        <p:grpSpPr>
          <a:xfrm>
            <a:off x="10238433" y="4224467"/>
            <a:ext cx="762267" cy="966533"/>
            <a:chOff x="2256675" y="3570500"/>
            <a:chExt cx="571700" cy="724900"/>
          </a:xfrm>
        </p:grpSpPr>
        <p:sp>
          <p:nvSpPr>
            <p:cNvPr id="253" name="Google Shape;253;p28"/>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28"/>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28"/>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28"/>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28"/>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661410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258"/>
        <p:cNvGrpSpPr/>
        <p:nvPr/>
      </p:nvGrpSpPr>
      <p:grpSpPr>
        <a:xfrm>
          <a:off x="0" y="0"/>
          <a:ext cx="0" cy="0"/>
          <a:chOff x="0" y="0"/>
          <a:chExt cx="0" cy="0"/>
        </a:xfrm>
      </p:grpSpPr>
      <p:grpSp>
        <p:nvGrpSpPr>
          <p:cNvPr id="259" name="Google Shape;259;p29"/>
          <p:cNvGrpSpPr/>
          <p:nvPr/>
        </p:nvGrpSpPr>
        <p:grpSpPr>
          <a:xfrm>
            <a:off x="-1922590" y="-84767"/>
            <a:ext cx="14320513" cy="7031907"/>
            <a:chOff x="-1441943" y="-63575"/>
            <a:chExt cx="10740385" cy="5273930"/>
          </a:xfrm>
        </p:grpSpPr>
        <p:sp>
          <p:nvSpPr>
            <p:cNvPr id="260" name="Google Shape;260;p29"/>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1" name="Google Shape;261;p29"/>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2" name="Google Shape;262;p29"/>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3" name="Google Shape;263;p29"/>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990106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4">
  <p:cSld name="Background 4">
    <p:spTree>
      <p:nvGrpSpPr>
        <p:cNvPr id="1" name="Shape 264"/>
        <p:cNvGrpSpPr/>
        <p:nvPr/>
      </p:nvGrpSpPr>
      <p:grpSpPr>
        <a:xfrm>
          <a:off x="0" y="0"/>
          <a:ext cx="0" cy="0"/>
          <a:chOff x="0" y="0"/>
          <a:chExt cx="0" cy="0"/>
        </a:xfrm>
      </p:grpSpPr>
      <p:grpSp>
        <p:nvGrpSpPr>
          <p:cNvPr id="265" name="Google Shape;265;p30"/>
          <p:cNvGrpSpPr/>
          <p:nvPr/>
        </p:nvGrpSpPr>
        <p:grpSpPr>
          <a:xfrm>
            <a:off x="-1922590" y="-84766"/>
            <a:ext cx="14320513" cy="6942793"/>
            <a:chOff x="-1441943" y="-63575"/>
            <a:chExt cx="10740385" cy="5207095"/>
          </a:xfrm>
        </p:grpSpPr>
        <p:sp>
          <p:nvSpPr>
            <p:cNvPr id="266" name="Google Shape;266;p3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7" name="Google Shape;267;p3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35714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19747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175E1-B660-413F-9C68-639B7E9AA0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9BCD1A0-F750-4220-807C-6D6C88C55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D90B370-BC2F-4379-81A0-9F8E435564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8732FA-21E5-4589-900E-72DACDFB1272}"/>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32059154-DDBF-4682-B11D-D95A9411BE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578ACCB-4E6A-4C55-AC21-CFEF2E11EDE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82414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464F6-1276-4993-BAAD-9414EDCB0D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8416C2-790C-44C9-9FE2-D52C84568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991DE2B-6ED7-4BD8-AFBC-B55AFBD9D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A5DC19F-5D56-4C4F-A35A-472B337BD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BE449E7-80BA-43A9-9ED8-AC8069A5C0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198B4E4-91DC-4654-9CAA-56C1DC05C00A}"/>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8" name="Footer Placeholder 7">
            <a:extLst>
              <a:ext uri="{FF2B5EF4-FFF2-40B4-BE49-F238E27FC236}">
                <a16:creationId xmlns:a16="http://schemas.microsoft.com/office/drawing/2014/main" xmlns="" id="{3CCC6C16-13E1-41AF-B0BC-A0F42CC72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39F3342-778D-4CA5-BAA9-BFF270006930}"/>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45853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549077-2942-45D1-A79B-C88ECB6A1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35D2F99-1CD8-400F-8DC7-F3551A791BB4}"/>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4" name="Footer Placeholder 3">
            <a:extLst>
              <a:ext uri="{FF2B5EF4-FFF2-40B4-BE49-F238E27FC236}">
                <a16:creationId xmlns:a16="http://schemas.microsoft.com/office/drawing/2014/main" xmlns="" id="{8970B031-223B-4FD1-9019-DC5505565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2E5ACDC-D673-45D3-8D65-35316B668777}"/>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9398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F03F2FF-865C-4005-B8C3-DF1A8220883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3" name="Footer Placeholder 2">
            <a:extLst>
              <a:ext uri="{FF2B5EF4-FFF2-40B4-BE49-F238E27FC236}">
                <a16:creationId xmlns:a16="http://schemas.microsoft.com/office/drawing/2014/main" xmlns="" id="{A2F79215-CAA6-4975-97EE-4B98415055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38A0845-3A7A-47D3-80EA-5F74BB0E708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4335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734236-1784-493E-80D7-0BE0C56DB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32FBAF4-707C-4456-8A8E-EB8F70557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D5ACA1E-D945-419E-9FB9-583FE8462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3A6A918-FE2C-4ABA-8DAA-54D04A7087C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95D12BEA-3549-4D0E-8564-B74B970D7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02EF30-D6BD-4597-AB6A-F448EF60AE8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79253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22572-7040-431F-90D5-C85DB5F29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0F43C41-8ECF-4796-AB79-E1C66BE729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875DC61-3BB7-4E80-AC11-87D3DA9F2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CF359A-DC9D-4056-8948-A97DDC75F30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89653AEC-8297-4ED5-B0DA-A3E941DFBC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3416BFC-AC3E-43EF-BAB6-969A8E42FF86}"/>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84180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7044080-007A-489E-AD54-E438E3EFE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0CE1279-1E60-4827-A611-197AAE348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83AFD56-BDAD-42AD-9AA8-0A0E2FB98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922E62F-842F-491F-A4E1-80EAA243E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D370B08-8EF7-4DEE-82DA-38784569F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67C50-A422-4942-99B9-5DA681E89ACB}" type="slidenum">
              <a:rPr lang="en-US" smtClean="0"/>
              <a:t>‹#›</a:t>
            </a:fld>
            <a:endParaRPr lang="en-US"/>
          </a:p>
        </p:txBody>
      </p:sp>
    </p:spTree>
    <p:extLst>
      <p:ext uri="{BB962C8B-B14F-4D97-AF65-F5344CB8AC3E}">
        <p14:creationId xmlns:p14="http://schemas.microsoft.com/office/powerpoint/2010/main" val="264211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0000" y="561100"/>
            <a:ext cx="10272000" cy="752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2pPr>
            <a:lvl3pPr lvl="2"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3pPr>
            <a:lvl4pPr lvl="3"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4pPr>
            <a:lvl5pPr lvl="4"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5pPr>
            <a:lvl6pPr lvl="5"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6pPr>
            <a:lvl7pPr lvl="6"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7pPr>
            <a:lvl8pPr lvl="7"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8pPr>
            <a:lvl9pPr lvl="8"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960000" y="1649444"/>
            <a:ext cx="10272000" cy="4488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1pPr>
            <a:lvl2pPr marL="914400" lvl="1"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2pPr>
            <a:lvl3pPr marL="1371600" lvl="2"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3pPr>
            <a:lvl4pPr marL="1828800" lvl="3"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4pPr>
            <a:lvl5pPr marL="2286000" lvl="4"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5pPr>
            <a:lvl6pPr marL="2743200" lvl="5"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6pPr>
            <a:lvl7pPr marL="3200400" lvl="6"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7pPr>
            <a:lvl8pPr marL="3657600" lvl="7"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8pPr>
            <a:lvl9pPr marL="4114800" lvl="8" indent="-317500">
              <a:lnSpc>
                <a:spcPct val="100000"/>
              </a:lnSpc>
              <a:spcBef>
                <a:spcPts val="1600"/>
              </a:spcBef>
              <a:spcAft>
                <a:spcPts val="160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9pPr>
          </a:lstStyle>
          <a:p>
            <a:endParaRPr/>
          </a:p>
        </p:txBody>
      </p:sp>
    </p:spTree>
    <p:extLst>
      <p:ext uri="{BB962C8B-B14F-4D97-AF65-F5344CB8AC3E}">
        <p14:creationId xmlns:p14="http://schemas.microsoft.com/office/powerpoint/2010/main" val="186942742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8" r:id="rId13"/>
    <p:sldLayoutId id="2147483679" r:id="rId14"/>
    <p:sldLayoutId id="2147483680" r:id="rId15"/>
    <p:sldLayoutId id="2147483681" r:id="rId16"/>
    <p:sldLayoutId id="2147483684" r:id="rId17"/>
    <p:sldLayoutId id="2147483686" r:id="rId18"/>
    <p:sldLayoutId id="2147483687" r:id="rId19"/>
    <p:sldLayoutId id="2147483688" r:id="rId20"/>
    <p:sldLayoutId id="2147483689" r:id="rId21"/>
    <p:sldLayoutId id="2147483690"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3.xml"/><Relationship Id="rId1" Type="http://schemas.openxmlformats.org/officeDocument/2006/relationships/vmlDrawing" Target="../drawings/vmlDrawing4.vml"/><Relationship Id="rId6" Type="http://schemas.openxmlformats.org/officeDocument/2006/relationships/image" Target="../media/image15.png"/><Relationship Id="rId5" Type="http://schemas.openxmlformats.org/officeDocument/2006/relationships/image" Target="../media/image14.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3.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2.xml"/><Relationship Id="rId7" Type="http://schemas.openxmlformats.org/officeDocument/2006/relationships/oleObject" Target="../embeddings/oleObject3.bin"/><Relationship Id="rId2" Type="http://schemas.openxmlformats.org/officeDocument/2006/relationships/slideLayout" Target="../slideLayouts/slideLayout3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3.wmf"/><Relationship Id="rId10" Type="http://schemas.openxmlformats.org/officeDocument/2006/relationships/image" Target="../media/image5.wmf"/><Relationship Id="rId4" Type="http://schemas.openxmlformats.org/officeDocument/2006/relationships/oleObject" Target="../embeddings/oleObject2.bin"/><Relationship Id="rId9"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6.png"/><Relationship Id="rId7" Type="http://schemas.openxmlformats.org/officeDocument/2006/relationships/oleObject" Target="../embeddings/oleObject6.bin"/><Relationship Id="rId12" Type="http://schemas.openxmlformats.org/officeDocument/2006/relationships/image" Target="../media/image12.wmf"/><Relationship Id="rId2" Type="http://schemas.openxmlformats.org/officeDocument/2006/relationships/slideLayout" Target="../slideLayouts/slideLayout33.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11.wmf"/><Relationship Id="rId4" Type="http://schemas.openxmlformats.org/officeDocument/2006/relationships/image" Target="../media/image13.png"/><Relationship Id="rId9"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Google Shape;276;p33">
            <a:extLst>
              <a:ext uri="{FF2B5EF4-FFF2-40B4-BE49-F238E27FC236}">
                <a16:creationId xmlns:a16="http://schemas.microsoft.com/office/drawing/2014/main" xmlns="" id="{C574B640-0199-463F-87CA-8E3956B46E10}"/>
              </a:ext>
            </a:extLst>
          </p:cNvPr>
          <p:cNvSpPr txBox="1">
            <a:spLocks/>
          </p:cNvSpPr>
          <p:nvPr/>
        </p:nvSpPr>
        <p:spPr>
          <a:xfrm>
            <a:off x="152400" y="1178355"/>
            <a:ext cx="11887200" cy="292230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rgbClr val="191919"/>
              </a:buClr>
              <a:buSzPts val="5200"/>
              <a:buFont typeface="Amatic SC"/>
              <a:buNone/>
              <a:defRPr sz="11066" b="1" i="0" u="none" strike="noStrike" cap="none">
                <a:solidFill>
                  <a:srgbClr val="191919"/>
                </a:solidFill>
                <a:latin typeface="Amatic SC"/>
                <a:ea typeface="Amatic SC"/>
                <a:cs typeface="Amatic SC"/>
                <a:sym typeface="Amatic SC"/>
              </a:defRPr>
            </a:lvl1pPr>
            <a:lvl2pPr marR="0" lvl="1"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2pPr>
            <a:lvl3pPr marR="0" lvl="2"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3pPr>
            <a:lvl4pPr marR="0" lvl="3"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4pPr>
            <a:lvl5pPr marR="0" lvl="4"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5pPr>
            <a:lvl6pPr marR="0" lvl="5"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6pPr>
            <a:lvl7pPr marR="0" lvl="6"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7pPr>
            <a:lvl8pPr marR="0" lvl="7"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8pPr>
            <a:lvl9pPr marR="0" lvl="8"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9pPr>
          </a:lstStyle>
          <a:p>
            <a:pPr marL="0" marR="0" lvl="0" indent="0" algn="ctr" defTabSz="914400" rtl="0" eaLnBrk="1" fontAlgn="auto" latinLnBrk="0" hangingPunct="1">
              <a:lnSpc>
                <a:spcPct val="90000"/>
              </a:lnSpc>
              <a:spcBef>
                <a:spcPts val="0"/>
              </a:spcBef>
              <a:spcAft>
                <a:spcPts val="0"/>
              </a:spcAft>
              <a:buClr>
                <a:srgbClr val="191919"/>
              </a:buClr>
              <a:buSzPts val="5200"/>
              <a:buFont typeface="Amatic SC"/>
              <a:buNone/>
              <a:tabLst/>
              <a:defRPr/>
            </a:pPr>
            <a:r>
              <a:rPr kumimoji="0" lang="en-US" sz="10000" b="1" i="0" u="none" strike="noStrike" kern="0" cap="none" spc="0" normalizeH="0" baseline="0" noProof="0">
                <a:ln>
                  <a:noFill/>
                </a:ln>
                <a:solidFill>
                  <a:srgbClr val="FFFF00"/>
                </a:solidFill>
                <a:effectLst/>
                <a:uLnTx/>
                <a:uFillTx/>
                <a:latin typeface="Itim" panose="00000500000000000000" pitchFamily="2" charset="-34"/>
                <a:cs typeface="Itim" panose="00000500000000000000" pitchFamily="2" charset="-34"/>
                <a:sym typeface="Amatic SC"/>
              </a:rPr>
              <a:t>Bài 21. Moment lực – Cân bằng của vật rắn </a:t>
            </a:r>
          </a:p>
        </p:txBody>
      </p:sp>
      <p:cxnSp>
        <p:nvCxnSpPr>
          <p:cNvPr id="196" name="Google Shape;338;p33">
            <a:extLst>
              <a:ext uri="{FF2B5EF4-FFF2-40B4-BE49-F238E27FC236}">
                <a16:creationId xmlns:a16="http://schemas.microsoft.com/office/drawing/2014/main" xmlns="" id="{1E37B4B8-6953-48EB-B19C-B888F7D0BE77}"/>
              </a:ext>
            </a:extLst>
          </p:cNvPr>
          <p:cNvCxnSpPr>
            <a:cxnSpLocks/>
          </p:cNvCxnSpPr>
          <p:nvPr/>
        </p:nvCxnSpPr>
        <p:spPr>
          <a:xfrm>
            <a:off x="4509800" y="4194147"/>
            <a:ext cx="3172400" cy="0"/>
          </a:xfrm>
          <a:prstGeom prst="straightConnector1">
            <a:avLst/>
          </a:prstGeom>
          <a:noFill/>
          <a:ln w="19050" cap="flat" cmpd="sng">
            <a:solidFill>
              <a:srgbClr val="FF8956"/>
            </a:solidFill>
            <a:prstDash val="dot"/>
            <a:round/>
            <a:headEnd type="none" w="med" len="med"/>
            <a:tailEnd type="none" w="med" len="med"/>
          </a:ln>
        </p:spPr>
      </p:cxnSp>
    </p:spTree>
    <p:extLst>
      <p:ext uri="{BB962C8B-B14F-4D97-AF65-F5344CB8AC3E}">
        <p14:creationId xmlns:p14="http://schemas.microsoft.com/office/powerpoint/2010/main" val="292234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Ngẫu lực là hệ hai lực song song, ngược chiều, có độ lớn bằng nhau và cùng đặt vào một vật. Ngẫu lực tác dụng lên vật chỉ làm cho vật quay. Moment của ngẫu lực được xác định bằng: </a:t>
            </a:r>
            <a:endParaRPr sz="3000" b="0">
              <a:solidFill>
                <a:srgbClr val="FFFF00"/>
              </a:solidFill>
              <a:latin typeface="Itim" panose="00000500000000000000" pitchFamily="2" charset="-34"/>
              <a:cs typeface="Itim" panose="00000500000000000000" pitchFamily="2" charset="-34"/>
            </a:endParaRPr>
          </a:p>
        </p:txBody>
      </p:sp>
      <p:graphicFrame>
        <p:nvGraphicFramePr>
          <p:cNvPr id="7" name="Object 6">
            <a:extLst>
              <a:ext uri="{FF2B5EF4-FFF2-40B4-BE49-F238E27FC236}">
                <a16:creationId xmlns:a16="http://schemas.microsoft.com/office/drawing/2014/main" xmlns="" id="{B1DADA15-8C14-60F8-18D9-D5688254E236}"/>
              </a:ext>
            </a:extLst>
          </p:cNvPr>
          <p:cNvGraphicFramePr>
            <a:graphicFrameLocks noChangeAspect="1"/>
          </p:cNvGraphicFramePr>
          <p:nvPr>
            <p:extLst>
              <p:ext uri="{D42A27DB-BD31-4B8C-83A1-F6EECF244321}">
                <p14:modId xmlns:p14="http://schemas.microsoft.com/office/powerpoint/2010/main" val="463357266"/>
              </p:ext>
            </p:extLst>
          </p:nvPr>
        </p:nvGraphicFramePr>
        <p:xfrm>
          <a:off x="855663" y="2165350"/>
          <a:ext cx="4575175" cy="882650"/>
        </p:xfrm>
        <a:graphic>
          <a:graphicData uri="http://schemas.openxmlformats.org/presentationml/2006/ole">
            <mc:AlternateContent xmlns:mc="http://schemas.openxmlformats.org/markup-compatibility/2006">
              <mc:Choice xmlns:v="urn:schemas-microsoft-com:vml" Requires="v">
                <p:oleObj spid="_x0000_s4098" name="Equation" r:id="rId4" imgW="1307880" imgH="253800" progId="Equation.DSMT4">
                  <p:embed/>
                </p:oleObj>
              </mc:Choice>
              <mc:Fallback>
                <p:oleObj name="Equation" r:id="rId4" imgW="1307880" imgH="253800" progId="Equation.DSMT4">
                  <p:embed/>
                  <p:pic>
                    <p:nvPicPr>
                      <p:cNvPr id="7" name="Object 6">
                        <a:extLst>
                          <a:ext uri="{FF2B5EF4-FFF2-40B4-BE49-F238E27FC236}">
                            <a16:creationId xmlns:a16="http://schemas.microsoft.com/office/drawing/2014/main" xmlns="" id="{B1DADA15-8C14-60F8-18D9-D5688254E236}"/>
                          </a:ext>
                        </a:extLst>
                      </p:cNvPr>
                      <p:cNvPicPr/>
                      <p:nvPr/>
                    </p:nvPicPr>
                    <p:blipFill>
                      <a:blip r:embed="rId5"/>
                      <a:stretch>
                        <a:fillRect/>
                      </a:stretch>
                    </p:blipFill>
                    <p:spPr>
                      <a:xfrm>
                        <a:off x="855663" y="2165350"/>
                        <a:ext cx="4575175" cy="882650"/>
                      </a:xfrm>
                      <a:prstGeom prst="rect">
                        <a:avLst/>
                      </a:prstGeom>
                    </p:spPr>
                  </p:pic>
                </p:oleObj>
              </mc:Fallback>
            </mc:AlternateContent>
          </a:graphicData>
        </a:graphic>
      </p:graphicFrame>
      <p:sp>
        <p:nvSpPr>
          <p:cNvPr id="8" name="Google Shape;1794;p49">
            <a:extLst>
              <a:ext uri="{FF2B5EF4-FFF2-40B4-BE49-F238E27FC236}">
                <a16:creationId xmlns:a16="http://schemas.microsoft.com/office/drawing/2014/main" xmlns="" id="{BD3A41F2-4855-37DB-A0EA-8CF56122A8C2}"/>
              </a:ext>
            </a:extLst>
          </p:cNvPr>
          <p:cNvSpPr txBox="1">
            <a:spLocks/>
          </p:cNvSpPr>
          <p:nvPr/>
        </p:nvSpPr>
        <p:spPr>
          <a:xfrm>
            <a:off x="2222522" y="3396343"/>
            <a:ext cx="1843358"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F = F</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F</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d = d</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d</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pic>
        <p:nvPicPr>
          <p:cNvPr id="4" name="Picture 3">
            <a:extLst>
              <a:ext uri="{FF2B5EF4-FFF2-40B4-BE49-F238E27FC236}">
                <a16:creationId xmlns:a16="http://schemas.microsoft.com/office/drawing/2014/main" xmlns="" id="{2072273D-AB44-B4AD-64E0-A1687EDAAAF8}"/>
              </a:ext>
            </a:extLst>
          </p:cNvPr>
          <p:cNvPicPr>
            <a:picLocks noChangeAspect="1"/>
          </p:cNvPicPr>
          <p:nvPr/>
        </p:nvPicPr>
        <p:blipFill>
          <a:blip r:embed="rId6"/>
          <a:stretch>
            <a:fillRect/>
          </a:stretch>
        </p:blipFill>
        <p:spPr>
          <a:xfrm>
            <a:off x="6249987" y="1894840"/>
            <a:ext cx="5381625" cy="4572000"/>
          </a:xfrm>
          <a:prstGeom prst="rect">
            <a:avLst/>
          </a:prstGeom>
        </p:spPr>
      </p:pic>
      <p:cxnSp>
        <p:nvCxnSpPr>
          <p:cNvPr id="9" name="Straight Connector 8">
            <a:extLst>
              <a:ext uri="{FF2B5EF4-FFF2-40B4-BE49-F238E27FC236}">
                <a16:creationId xmlns:a16="http://schemas.microsoft.com/office/drawing/2014/main" xmlns="" id="{3D628583-8B8C-AC08-3813-D00F0AFCAAEE}"/>
              </a:ext>
            </a:extLst>
          </p:cNvPr>
          <p:cNvCxnSpPr>
            <a:cxnSpLocks/>
          </p:cNvCxnSpPr>
          <p:nvPr/>
        </p:nvCxnSpPr>
        <p:spPr>
          <a:xfrm>
            <a:off x="7463943" y="3987655"/>
            <a:ext cx="15337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xmlns="" id="{56E1ADE2-3315-F4D2-8536-5C4B16A3B1EA}"/>
              </a:ext>
            </a:extLst>
          </p:cNvPr>
          <p:cNvSpPr/>
          <p:nvPr/>
        </p:nvSpPr>
        <p:spPr>
          <a:xfrm>
            <a:off x="8935752" y="3896215"/>
            <a:ext cx="182880" cy="18288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xmlns="" id="{EFDDC601-F647-85B6-C72C-0EB9A65186CD}"/>
              </a:ext>
            </a:extLst>
          </p:cNvPr>
          <p:cNvCxnSpPr>
            <a:cxnSpLocks/>
          </p:cNvCxnSpPr>
          <p:nvPr/>
        </p:nvCxnSpPr>
        <p:spPr>
          <a:xfrm>
            <a:off x="9089136" y="3970238"/>
            <a:ext cx="15337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Google Shape;1794;p49">
            <a:extLst>
              <a:ext uri="{FF2B5EF4-FFF2-40B4-BE49-F238E27FC236}">
                <a16:creationId xmlns:a16="http://schemas.microsoft.com/office/drawing/2014/main" xmlns="" id="{F23B9475-BACB-1E21-07F9-086978654FBB}"/>
              </a:ext>
            </a:extLst>
          </p:cNvPr>
          <p:cNvSpPr txBox="1">
            <a:spLocks/>
          </p:cNvSpPr>
          <p:nvPr/>
        </p:nvSpPr>
        <p:spPr>
          <a:xfrm>
            <a:off x="8080413" y="3439015"/>
            <a:ext cx="510846"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d</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a:t>
            </a:r>
          </a:p>
        </p:txBody>
      </p:sp>
      <p:sp>
        <p:nvSpPr>
          <p:cNvPr id="14" name="Google Shape;1794;p49">
            <a:extLst>
              <a:ext uri="{FF2B5EF4-FFF2-40B4-BE49-F238E27FC236}">
                <a16:creationId xmlns:a16="http://schemas.microsoft.com/office/drawing/2014/main" xmlns="" id="{7DBB50B0-524D-E052-7C5A-AFF80A95E51D}"/>
              </a:ext>
            </a:extLst>
          </p:cNvPr>
          <p:cNvSpPr txBox="1">
            <a:spLocks/>
          </p:cNvSpPr>
          <p:nvPr/>
        </p:nvSpPr>
        <p:spPr>
          <a:xfrm>
            <a:off x="9349483" y="3448847"/>
            <a:ext cx="510846"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d</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spTree>
    <p:extLst>
      <p:ext uri="{BB962C8B-B14F-4D97-AF65-F5344CB8AC3E}">
        <p14:creationId xmlns:p14="http://schemas.microsoft.com/office/powerpoint/2010/main" val="238051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Điều kiện cân bằng tổng quát của vật rắn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2015765"/>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04</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236285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Một vật cân bằng khi không có gia tốc (đứng yên hoặc chuyển động thẳng đều) và không quay nên một vật ở trạng thái cân bằng khi thỏa mãn đồng thời hai điều kiện sau: hợp lực tác dụng lên vật bằng 0 và tổng moment các lực tác dụng lên vật bằng 0 </a:t>
            </a:r>
            <a:endParaRPr sz="3000" b="0">
              <a:solidFill>
                <a:srgbClr val="FFFF00"/>
              </a:solidFill>
              <a:latin typeface="Itim" panose="00000500000000000000" pitchFamily="2" charset="-34"/>
              <a:cs typeface="Itim" panose="00000500000000000000" pitchFamily="2" charset="-34"/>
            </a:endParaRPr>
          </a:p>
        </p:txBody>
      </p:sp>
      <p:pic>
        <p:nvPicPr>
          <p:cNvPr id="26" name="Picture 25">
            <a:extLst>
              <a:ext uri="{FF2B5EF4-FFF2-40B4-BE49-F238E27FC236}">
                <a16:creationId xmlns:a16="http://schemas.microsoft.com/office/drawing/2014/main" xmlns="" id="{680CBB14-451F-DF67-BAAE-1F08E3586415}"/>
              </a:ext>
            </a:extLst>
          </p:cNvPr>
          <p:cNvPicPr>
            <a:picLocks noChangeAspect="1"/>
          </p:cNvPicPr>
          <p:nvPr/>
        </p:nvPicPr>
        <p:blipFill>
          <a:blip r:embed="rId3"/>
          <a:stretch>
            <a:fillRect/>
          </a:stretch>
        </p:blipFill>
        <p:spPr>
          <a:xfrm>
            <a:off x="152400" y="2351524"/>
            <a:ext cx="5577564" cy="2743200"/>
          </a:xfrm>
          <a:prstGeom prst="rect">
            <a:avLst/>
          </a:prstGeom>
        </p:spPr>
      </p:pic>
      <p:sp>
        <p:nvSpPr>
          <p:cNvPr id="27" name="Google Shape;1794;p49">
            <a:extLst>
              <a:ext uri="{FF2B5EF4-FFF2-40B4-BE49-F238E27FC236}">
                <a16:creationId xmlns:a16="http://schemas.microsoft.com/office/drawing/2014/main" xmlns="" id="{91AE6088-8FD2-5A34-5417-3D996691E667}"/>
              </a:ext>
            </a:extLst>
          </p:cNvPr>
          <p:cNvSpPr txBox="1">
            <a:spLocks/>
          </p:cNvSpPr>
          <p:nvPr/>
        </p:nvSpPr>
        <p:spPr>
          <a:xfrm>
            <a:off x="5729964" y="2351524"/>
            <a:ext cx="6309636"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00B0F0"/>
                </a:solidFill>
                <a:latin typeface="Itim" panose="00000500000000000000" pitchFamily="2" charset="-34"/>
                <a:cs typeface="Itim" panose="00000500000000000000" pitchFamily="2" charset="-34"/>
              </a:rPr>
              <a:t>- Điều kiện cân bằng thứ nhất: </a:t>
            </a:r>
            <a:r>
              <a:rPr lang="en-US" sz="2500" kern="0">
                <a:solidFill>
                  <a:srgbClr val="F8F8F8"/>
                </a:solidFill>
                <a:latin typeface="Itim" panose="00000500000000000000" pitchFamily="2" charset="-34"/>
                <a:cs typeface="Itim" panose="00000500000000000000" pitchFamily="2" charset="-34"/>
              </a:rPr>
              <a:t>Hai lực song song, ngược chiều và F</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F</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nên hợp lực bằng 0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lang="en-US" sz="2500" kern="0">
              <a:solidFill>
                <a:srgbClr val="F8F8F8"/>
              </a:solidFill>
              <a:latin typeface="Itim" panose="00000500000000000000" pitchFamily="2" charset="-34"/>
              <a:cs typeface="Itim" panose="00000500000000000000" pitchFamily="2" charset="-34"/>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00B0F0"/>
                </a:solidFill>
                <a:latin typeface="Itim" panose="00000500000000000000" pitchFamily="2" charset="-34"/>
                <a:cs typeface="Itim" panose="00000500000000000000" pitchFamily="2" charset="-34"/>
              </a:rPr>
              <a:t>- Điều kiện cân bằng thứ hai: </a:t>
            </a:r>
            <a:r>
              <a:rPr lang="en-US" sz="2500" kern="0">
                <a:solidFill>
                  <a:srgbClr val="F8F8F8"/>
                </a:solidFill>
                <a:latin typeface="Itim" panose="00000500000000000000" pitchFamily="2" charset="-34"/>
                <a:cs typeface="Itim" panose="00000500000000000000" pitchFamily="2" charset="-34"/>
              </a:rPr>
              <a:t>Moment lực của hai lực này đều làm cho vật quay ngược chiều kim đồng hồ nên tổng moment lực khác 0 nên vật bị quay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lang="en-US" sz="2500" kern="0">
              <a:solidFill>
                <a:srgbClr val="F8F8F8"/>
              </a:solidFill>
              <a:latin typeface="Itim" panose="00000500000000000000" pitchFamily="2" charset="-34"/>
              <a:cs typeface="Itim" panose="00000500000000000000" pitchFamily="2" charset="-34"/>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=&gt; Vật không cân bằng </a:t>
            </a:r>
          </a:p>
        </p:txBody>
      </p:sp>
    </p:spTree>
    <p:extLst>
      <p:ext uri="{BB962C8B-B14F-4D97-AF65-F5344CB8AC3E}">
        <p14:creationId xmlns:p14="http://schemas.microsoft.com/office/powerpoint/2010/main" val="373218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Moment lực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1970203"/>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01</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1033004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rc 23">
            <a:extLst>
              <a:ext uri="{FF2B5EF4-FFF2-40B4-BE49-F238E27FC236}">
                <a16:creationId xmlns:a16="http://schemas.microsoft.com/office/drawing/2014/main" xmlns="" id="{19FA1A04-8C5B-3552-0A56-843FBECA8CE8}"/>
              </a:ext>
            </a:extLst>
          </p:cNvPr>
          <p:cNvSpPr/>
          <p:nvPr/>
        </p:nvSpPr>
        <p:spPr>
          <a:xfrm rot="18292899">
            <a:off x="2408265" y="1025425"/>
            <a:ext cx="2743200" cy="2743200"/>
          </a:xfrm>
          <a:prstGeom prst="arc">
            <a:avLst>
              <a:gd name="adj1" fmla="val 16200000"/>
              <a:gd name="adj2" fmla="val 21536993"/>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1" name="Picture 20" descr="A picture containing icon&#10;&#10;Description automatically generated">
            <a:extLst>
              <a:ext uri="{FF2B5EF4-FFF2-40B4-BE49-F238E27FC236}">
                <a16:creationId xmlns:a16="http://schemas.microsoft.com/office/drawing/2014/main" xmlns="" id="{481D9F4D-F3EF-2209-9280-6D892AB28E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3389" y="1541515"/>
            <a:ext cx="5673385" cy="3657600"/>
          </a:xfrm>
          <a:prstGeom prst="rect">
            <a:avLst/>
          </a:prstGeom>
        </p:spPr>
      </p:pic>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Tác dụng làm quay của lực </a:t>
            </a:r>
            <a:endParaRPr sz="3000" b="0">
              <a:solidFill>
                <a:srgbClr val="FFFF00"/>
              </a:solidFill>
              <a:latin typeface="Itim" panose="00000500000000000000" pitchFamily="2" charset="-34"/>
              <a:cs typeface="Itim" panose="00000500000000000000" pitchFamily="2" charset="-34"/>
            </a:endParaRPr>
          </a:p>
        </p:txBody>
      </p:sp>
      <p:sp>
        <p:nvSpPr>
          <p:cNvPr id="35" name="Google Shape;1794;p49">
            <a:extLst>
              <a:ext uri="{FF2B5EF4-FFF2-40B4-BE49-F238E27FC236}">
                <a16:creationId xmlns:a16="http://schemas.microsoft.com/office/drawing/2014/main" xmlns="" id="{86905E33-4D46-8F36-5CEB-D39A3933A9D3}"/>
              </a:ext>
            </a:extLst>
          </p:cNvPr>
          <p:cNvSpPr txBox="1">
            <a:spLocks/>
          </p:cNvSpPr>
          <p:nvPr/>
        </p:nvSpPr>
        <p:spPr>
          <a:xfrm>
            <a:off x="1728178" y="3104135"/>
            <a:ext cx="1663289"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Trục quay </a:t>
            </a:r>
          </a:p>
        </p:txBody>
      </p:sp>
      <p:cxnSp>
        <p:nvCxnSpPr>
          <p:cNvPr id="6" name="Straight Arrow Connector 5">
            <a:extLst>
              <a:ext uri="{FF2B5EF4-FFF2-40B4-BE49-F238E27FC236}">
                <a16:creationId xmlns:a16="http://schemas.microsoft.com/office/drawing/2014/main" xmlns="" id="{F6495F48-1BFE-890F-A984-A0F19368D879}"/>
              </a:ext>
            </a:extLst>
          </p:cNvPr>
          <p:cNvCxnSpPr>
            <a:cxnSpLocks/>
          </p:cNvCxnSpPr>
          <p:nvPr/>
        </p:nvCxnSpPr>
        <p:spPr>
          <a:xfrm flipH="1">
            <a:off x="7592277" y="3571994"/>
            <a:ext cx="371852" cy="124581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5B949A35-97FF-07BC-6E9D-FC4969F76FBC}"/>
              </a:ext>
            </a:extLst>
          </p:cNvPr>
          <p:cNvCxnSpPr>
            <a:cxnSpLocks/>
          </p:cNvCxnSpPr>
          <p:nvPr/>
        </p:nvCxnSpPr>
        <p:spPr>
          <a:xfrm>
            <a:off x="3740355" y="2397025"/>
            <a:ext cx="4223774" cy="118191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4" name="Object 13">
            <a:extLst>
              <a:ext uri="{FF2B5EF4-FFF2-40B4-BE49-F238E27FC236}">
                <a16:creationId xmlns:a16="http://schemas.microsoft.com/office/drawing/2014/main" xmlns="" id="{1449CE65-FE23-1751-CCE6-B78B3042067A}"/>
              </a:ext>
            </a:extLst>
          </p:cNvPr>
          <p:cNvGraphicFramePr>
            <a:graphicFrameLocks noChangeAspect="1"/>
          </p:cNvGraphicFramePr>
          <p:nvPr>
            <p:extLst>
              <p:ext uri="{D42A27DB-BD31-4B8C-83A1-F6EECF244321}">
                <p14:modId xmlns:p14="http://schemas.microsoft.com/office/powerpoint/2010/main" val="3272917459"/>
              </p:ext>
            </p:extLst>
          </p:nvPr>
        </p:nvGraphicFramePr>
        <p:xfrm>
          <a:off x="7723051" y="4538009"/>
          <a:ext cx="271462" cy="431800"/>
        </p:xfrm>
        <a:graphic>
          <a:graphicData uri="http://schemas.openxmlformats.org/presentationml/2006/ole">
            <mc:AlternateContent xmlns:mc="http://schemas.openxmlformats.org/markup-compatibility/2006">
              <mc:Choice xmlns:v="urn:schemas-microsoft-com:vml" Requires="v">
                <p:oleObj spid="_x0000_s1026" name="Equation" r:id="rId5" imgW="126720" imgH="203040" progId="Equation.DSMT4">
                  <p:embed/>
                </p:oleObj>
              </mc:Choice>
              <mc:Fallback>
                <p:oleObj name="Equation" r:id="rId5" imgW="126720" imgH="203040" progId="Equation.DSMT4">
                  <p:embed/>
                  <p:pic>
                    <p:nvPicPr>
                      <p:cNvPr id="14" name="Object 13">
                        <a:extLst>
                          <a:ext uri="{FF2B5EF4-FFF2-40B4-BE49-F238E27FC236}">
                            <a16:creationId xmlns:a16="http://schemas.microsoft.com/office/drawing/2014/main" xmlns="" id="{1449CE65-FE23-1751-CCE6-B78B3042067A}"/>
                          </a:ext>
                        </a:extLst>
                      </p:cNvPr>
                      <p:cNvPicPr/>
                      <p:nvPr/>
                    </p:nvPicPr>
                    <p:blipFill>
                      <a:blip r:embed="rId6"/>
                      <a:stretch>
                        <a:fillRect/>
                      </a:stretch>
                    </p:blipFill>
                    <p:spPr>
                      <a:xfrm>
                        <a:off x="7723051" y="4538009"/>
                        <a:ext cx="271462" cy="431800"/>
                      </a:xfrm>
                      <a:prstGeom prst="rect">
                        <a:avLst/>
                      </a:prstGeom>
                    </p:spPr>
                  </p:pic>
                </p:oleObj>
              </mc:Fallback>
            </mc:AlternateContent>
          </a:graphicData>
        </a:graphic>
      </p:graphicFrame>
      <p:cxnSp>
        <p:nvCxnSpPr>
          <p:cNvPr id="15" name="Straight Connector 14">
            <a:extLst>
              <a:ext uri="{FF2B5EF4-FFF2-40B4-BE49-F238E27FC236}">
                <a16:creationId xmlns:a16="http://schemas.microsoft.com/office/drawing/2014/main" xmlns="" id="{CDF0AE06-AA39-2C8B-9303-A2A10F17B809}"/>
              </a:ext>
            </a:extLst>
          </p:cNvPr>
          <p:cNvCxnSpPr>
            <a:cxnSpLocks/>
          </p:cNvCxnSpPr>
          <p:nvPr/>
        </p:nvCxnSpPr>
        <p:spPr>
          <a:xfrm flipV="1">
            <a:off x="2743200" y="2511978"/>
            <a:ext cx="720392" cy="592556"/>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20" name="Google Shape;1794;p49">
            <a:extLst>
              <a:ext uri="{FF2B5EF4-FFF2-40B4-BE49-F238E27FC236}">
                <a16:creationId xmlns:a16="http://schemas.microsoft.com/office/drawing/2014/main" xmlns="" id="{823CAC3F-A0D2-CCF9-0856-4798DE750E06}"/>
              </a:ext>
            </a:extLst>
          </p:cNvPr>
          <p:cNvSpPr txBox="1">
            <a:spLocks/>
          </p:cNvSpPr>
          <p:nvPr/>
        </p:nvSpPr>
        <p:spPr>
          <a:xfrm>
            <a:off x="5124571" y="1897477"/>
            <a:ext cx="2091522"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00B0F0"/>
                </a:solidFill>
                <a:latin typeface="Itim" panose="00000500000000000000" pitchFamily="2" charset="-34"/>
                <a:cs typeface="Itim" panose="00000500000000000000" pitchFamily="2" charset="-34"/>
              </a:rPr>
              <a:t>Cánh tay đòn </a:t>
            </a:r>
          </a:p>
        </p:txBody>
      </p:sp>
      <p:sp>
        <p:nvSpPr>
          <p:cNvPr id="23" name="Freeform: Shape 22">
            <a:extLst>
              <a:ext uri="{FF2B5EF4-FFF2-40B4-BE49-F238E27FC236}">
                <a16:creationId xmlns:a16="http://schemas.microsoft.com/office/drawing/2014/main" xmlns="" id="{AC9534D1-2644-C4BC-6248-AF1058BFE69F}"/>
              </a:ext>
            </a:extLst>
          </p:cNvPr>
          <p:cNvSpPr/>
          <p:nvPr/>
        </p:nvSpPr>
        <p:spPr>
          <a:xfrm>
            <a:off x="7639665" y="3529779"/>
            <a:ext cx="255638" cy="353961"/>
          </a:xfrm>
          <a:custGeom>
            <a:avLst/>
            <a:gdLst>
              <a:gd name="connsiteX0" fmla="*/ 78658 w 255638"/>
              <a:gd name="connsiteY0" fmla="*/ 0 h 353961"/>
              <a:gd name="connsiteX1" fmla="*/ 68825 w 255638"/>
              <a:gd name="connsiteY1" fmla="*/ 49161 h 353961"/>
              <a:gd name="connsiteX2" fmla="*/ 29496 w 255638"/>
              <a:gd name="connsiteY2" fmla="*/ 108155 h 353961"/>
              <a:gd name="connsiteX3" fmla="*/ 0 w 255638"/>
              <a:gd name="connsiteY3" fmla="*/ 245807 h 353961"/>
              <a:gd name="connsiteX4" fmla="*/ 9832 w 255638"/>
              <a:gd name="connsiteY4" fmla="*/ 285136 h 353961"/>
              <a:gd name="connsiteX5" fmla="*/ 68825 w 255638"/>
              <a:gd name="connsiteY5" fmla="*/ 294968 h 353961"/>
              <a:gd name="connsiteX6" fmla="*/ 108154 w 255638"/>
              <a:gd name="connsiteY6" fmla="*/ 304800 h 353961"/>
              <a:gd name="connsiteX7" fmla="*/ 157316 w 255638"/>
              <a:gd name="connsiteY7" fmla="*/ 324465 h 353961"/>
              <a:gd name="connsiteX8" fmla="*/ 196645 w 255638"/>
              <a:gd name="connsiteY8" fmla="*/ 334297 h 353961"/>
              <a:gd name="connsiteX9" fmla="*/ 226141 w 255638"/>
              <a:gd name="connsiteY9" fmla="*/ 344129 h 353961"/>
              <a:gd name="connsiteX10" fmla="*/ 255638 w 255638"/>
              <a:gd name="connsiteY10" fmla="*/ 353961 h 353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5638" h="353961">
                <a:moveTo>
                  <a:pt x="78658" y="0"/>
                </a:moveTo>
                <a:cubicBezTo>
                  <a:pt x="75380" y="16387"/>
                  <a:pt x="75740" y="33947"/>
                  <a:pt x="68825" y="49161"/>
                </a:cubicBezTo>
                <a:cubicBezTo>
                  <a:pt x="59045" y="70676"/>
                  <a:pt x="29496" y="108155"/>
                  <a:pt x="29496" y="108155"/>
                </a:cubicBezTo>
                <a:cubicBezTo>
                  <a:pt x="4997" y="206154"/>
                  <a:pt x="14275" y="160154"/>
                  <a:pt x="0" y="245807"/>
                </a:cubicBezTo>
                <a:cubicBezTo>
                  <a:pt x="3277" y="258917"/>
                  <a:pt x="-1164" y="277282"/>
                  <a:pt x="9832" y="285136"/>
                </a:cubicBezTo>
                <a:cubicBezTo>
                  <a:pt x="26054" y="296723"/>
                  <a:pt x="49277" y="291058"/>
                  <a:pt x="68825" y="294968"/>
                </a:cubicBezTo>
                <a:cubicBezTo>
                  <a:pt x="82076" y="297618"/>
                  <a:pt x="95334" y="300527"/>
                  <a:pt x="108154" y="304800"/>
                </a:cubicBezTo>
                <a:cubicBezTo>
                  <a:pt x="124898" y="310381"/>
                  <a:pt x="140572" y="318884"/>
                  <a:pt x="157316" y="324465"/>
                </a:cubicBezTo>
                <a:cubicBezTo>
                  <a:pt x="170136" y="328738"/>
                  <a:pt x="183652" y="330585"/>
                  <a:pt x="196645" y="334297"/>
                </a:cubicBezTo>
                <a:cubicBezTo>
                  <a:pt x="206610" y="337144"/>
                  <a:pt x="216309" y="340852"/>
                  <a:pt x="226141" y="344129"/>
                </a:cubicBezTo>
                <a:lnTo>
                  <a:pt x="255638" y="353961"/>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xmlns="" id="{17067C27-B3CB-97E8-403A-2CE5254316C6}"/>
              </a:ext>
            </a:extLst>
          </p:cNvPr>
          <p:cNvCxnSpPr>
            <a:cxnSpLocks/>
          </p:cNvCxnSpPr>
          <p:nvPr/>
        </p:nvCxnSpPr>
        <p:spPr>
          <a:xfrm flipH="1">
            <a:off x="7216093" y="4652212"/>
            <a:ext cx="418595" cy="1402413"/>
          </a:xfrm>
          <a:prstGeom prst="straightConnector1">
            <a:avLst/>
          </a:prstGeom>
          <a:ln w="38100">
            <a:solidFill>
              <a:srgbClr val="FF0000"/>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2" name="Google Shape;1794;p49">
            <a:extLst>
              <a:ext uri="{FF2B5EF4-FFF2-40B4-BE49-F238E27FC236}">
                <a16:creationId xmlns:a16="http://schemas.microsoft.com/office/drawing/2014/main" xmlns="" id="{0095E367-542D-43F8-F174-FD37A44D5A41}"/>
              </a:ext>
            </a:extLst>
          </p:cNvPr>
          <p:cNvSpPr txBox="1">
            <a:spLocks/>
          </p:cNvSpPr>
          <p:nvPr/>
        </p:nvSpPr>
        <p:spPr>
          <a:xfrm>
            <a:off x="7425390" y="5455898"/>
            <a:ext cx="2861972"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00B0F0"/>
                </a:solidFill>
                <a:latin typeface="Itim" panose="00000500000000000000" pitchFamily="2" charset="-34"/>
                <a:cs typeface="Itim" panose="00000500000000000000" pitchFamily="2" charset="-34"/>
              </a:rPr>
              <a:t>Giá của lực </a:t>
            </a:r>
            <a:r>
              <a:rPr lang="en-US" sz="2500" kern="0">
                <a:solidFill>
                  <a:srgbClr val="F8F8F8"/>
                </a:solidFill>
                <a:latin typeface="Itim" panose="00000500000000000000" pitchFamily="2" charset="-34"/>
                <a:cs typeface="Itim" panose="00000500000000000000" pitchFamily="2" charset="-34"/>
              </a:rPr>
              <a:t>(trùng với phương của lực) </a:t>
            </a:r>
          </a:p>
        </p:txBody>
      </p:sp>
    </p:spTree>
    <p:extLst>
      <p:ext uri="{BB962C8B-B14F-4D97-AF65-F5344CB8AC3E}">
        <p14:creationId xmlns:p14="http://schemas.microsoft.com/office/powerpoint/2010/main" val="7800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Moment lực đối với trục quay là đại lượng đặc trưng cho tác dụng làm quay của lực và được đo bằng tích của lực với cánh tay đòn của nó </a:t>
            </a:r>
            <a:endParaRPr sz="3000" b="0">
              <a:solidFill>
                <a:srgbClr val="FFFF00"/>
              </a:solidFill>
              <a:latin typeface="Itim" panose="00000500000000000000" pitchFamily="2" charset="-34"/>
              <a:cs typeface="Itim" panose="00000500000000000000" pitchFamily="2" charset="-34"/>
            </a:endParaRPr>
          </a:p>
        </p:txBody>
      </p:sp>
      <p:graphicFrame>
        <p:nvGraphicFramePr>
          <p:cNvPr id="14" name="Object 13">
            <a:extLst>
              <a:ext uri="{FF2B5EF4-FFF2-40B4-BE49-F238E27FC236}">
                <a16:creationId xmlns:a16="http://schemas.microsoft.com/office/drawing/2014/main" xmlns="" id="{596BA76F-D322-8907-68E3-C6D58B2623A7}"/>
              </a:ext>
            </a:extLst>
          </p:cNvPr>
          <p:cNvGraphicFramePr>
            <a:graphicFrameLocks noChangeAspect="1"/>
          </p:cNvGraphicFramePr>
          <p:nvPr>
            <p:extLst>
              <p:ext uri="{D42A27DB-BD31-4B8C-83A1-F6EECF244321}">
                <p14:modId xmlns:p14="http://schemas.microsoft.com/office/powerpoint/2010/main" val="1539189223"/>
              </p:ext>
            </p:extLst>
          </p:nvPr>
        </p:nvGraphicFramePr>
        <p:xfrm>
          <a:off x="2434763" y="1863434"/>
          <a:ext cx="1731962" cy="574675"/>
        </p:xfrm>
        <a:graphic>
          <a:graphicData uri="http://schemas.openxmlformats.org/presentationml/2006/ole">
            <mc:AlternateContent xmlns:mc="http://schemas.openxmlformats.org/markup-compatibility/2006">
              <mc:Choice xmlns:v="urn:schemas-microsoft-com:vml" Requires="v">
                <p:oleObj spid="_x0000_s2050" name="Equation" r:id="rId4" imgW="495000" imgH="164880" progId="Equation.DSMT4">
                  <p:embed/>
                </p:oleObj>
              </mc:Choice>
              <mc:Fallback>
                <p:oleObj name="Equation" r:id="rId4" imgW="495000" imgH="164880" progId="Equation.DSMT4">
                  <p:embed/>
                  <p:pic>
                    <p:nvPicPr>
                      <p:cNvPr id="14" name="Object 13">
                        <a:extLst>
                          <a:ext uri="{FF2B5EF4-FFF2-40B4-BE49-F238E27FC236}">
                            <a16:creationId xmlns:a16="http://schemas.microsoft.com/office/drawing/2014/main" xmlns="" id="{596BA76F-D322-8907-68E3-C6D58B2623A7}"/>
                          </a:ext>
                        </a:extLst>
                      </p:cNvPr>
                      <p:cNvPicPr/>
                      <p:nvPr/>
                    </p:nvPicPr>
                    <p:blipFill>
                      <a:blip r:embed="rId5"/>
                      <a:stretch>
                        <a:fillRect/>
                      </a:stretch>
                    </p:blipFill>
                    <p:spPr>
                      <a:xfrm>
                        <a:off x="2434763" y="1863434"/>
                        <a:ext cx="1731962" cy="574675"/>
                      </a:xfrm>
                      <a:prstGeom prst="rect">
                        <a:avLst/>
                      </a:prstGeom>
                    </p:spPr>
                  </p:pic>
                </p:oleObj>
              </mc:Fallback>
            </mc:AlternateContent>
          </a:graphicData>
        </a:graphic>
      </p:graphicFrame>
      <p:sp>
        <p:nvSpPr>
          <p:cNvPr id="15" name="Google Shape;1794;p49">
            <a:extLst>
              <a:ext uri="{FF2B5EF4-FFF2-40B4-BE49-F238E27FC236}">
                <a16:creationId xmlns:a16="http://schemas.microsoft.com/office/drawing/2014/main" xmlns="" id="{7FC42C4A-791D-D439-93DD-4F8CDED36158}"/>
              </a:ext>
            </a:extLst>
          </p:cNvPr>
          <p:cNvSpPr txBox="1">
            <a:spLocks/>
          </p:cNvSpPr>
          <p:nvPr/>
        </p:nvSpPr>
        <p:spPr>
          <a:xfrm>
            <a:off x="1781585" y="2880360"/>
            <a:ext cx="3497811"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M: moment lực (N.m)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F: lực (N)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d: cánh tay đòn (m) </a:t>
            </a:r>
          </a:p>
        </p:txBody>
      </p:sp>
      <p:pic>
        <p:nvPicPr>
          <p:cNvPr id="31" name="Picture 30" descr="A picture containing icon&#10;&#10;Description automatically generated">
            <a:extLst>
              <a:ext uri="{FF2B5EF4-FFF2-40B4-BE49-F238E27FC236}">
                <a16:creationId xmlns:a16="http://schemas.microsoft.com/office/drawing/2014/main" xmlns="" id="{9DA55954-7D70-92C7-5896-2A4C403D9B5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10694" y="1523709"/>
            <a:ext cx="2836693" cy="1828800"/>
          </a:xfrm>
          <a:prstGeom prst="rect">
            <a:avLst/>
          </a:prstGeom>
        </p:spPr>
      </p:pic>
      <p:cxnSp>
        <p:nvCxnSpPr>
          <p:cNvPr id="33" name="Straight Arrow Connector 32">
            <a:extLst>
              <a:ext uri="{FF2B5EF4-FFF2-40B4-BE49-F238E27FC236}">
                <a16:creationId xmlns:a16="http://schemas.microsoft.com/office/drawing/2014/main" xmlns="" id="{FC4E776E-DD73-6DAC-FCFF-CD1BBC422D77}"/>
              </a:ext>
            </a:extLst>
          </p:cNvPr>
          <p:cNvCxnSpPr>
            <a:cxnSpLocks/>
          </p:cNvCxnSpPr>
          <p:nvPr/>
        </p:nvCxnSpPr>
        <p:spPr>
          <a:xfrm flipH="1">
            <a:off x="8839200" y="2518500"/>
            <a:ext cx="179543" cy="60152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EA261DFE-9642-FF1E-1A28-13D38DA6AD4D}"/>
              </a:ext>
            </a:extLst>
          </p:cNvPr>
          <p:cNvCxnSpPr>
            <a:cxnSpLocks/>
          </p:cNvCxnSpPr>
          <p:nvPr/>
        </p:nvCxnSpPr>
        <p:spPr>
          <a:xfrm>
            <a:off x="6847862" y="1935511"/>
            <a:ext cx="2170881" cy="607465"/>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37" name="Object 36">
            <a:extLst>
              <a:ext uri="{FF2B5EF4-FFF2-40B4-BE49-F238E27FC236}">
                <a16:creationId xmlns:a16="http://schemas.microsoft.com/office/drawing/2014/main" xmlns="" id="{D566E9DA-8F5A-EB52-E03F-D142E255CF5E}"/>
              </a:ext>
            </a:extLst>
          </p:cNvPr>
          <p:cNvGraphicFramePr>
            <a:graphicFrameLocks noChangeAspect="1"/>
          </p:cNvGraphicFramePr>
          <p:nvPr>
            <p:extLst>
              <p:ext uri="{D42A27DB-BD31-4B8C-83A1-F6EECF244321}">
                <p14:modId xmlns:p14="http://schemas.microsoft.com/office/powerpoint/2010/main" val="1136699574"/>
              </p:ext>
            </p:extLst>
          </p:nvPr>
        </p:nvGraphicFramePr>
        <p:xfrm>
          <a:off x="9057720" y="2542976"/>
          <a:ext cx="271462" cy="431800"/>
        </p:xfrm>
        <a:graphic>
          <a:graphicData uri="http://schemas.openxmlformats.org/presentationml/2006/ole">
            <mc:AlternateContent xmlns:mc="http://schemas.openxmlformats.org/markup-compatibility/2006">
              <mc:Choice xmlns:v="urn:schemas-microsoft-com:vml" Requires="v">
                <p:oleObj spid="_x0000_s2051" name="Equation" r:id="rId7" imgW="126720" imgH="203040" progId="Equation.DSMT4">
                  <p:embed/>
                </p:oleObj>
              </mc:Choice>
              <mc:Fallback>
                <p:oleObj name="Equation" r:id="rId7" imgW="126720" imgH="203040" progId="Equation.DSMT4">
                  <p:embed/>
                  <p:pic>
                    <p:nvPicPr>
                      <p:cNvPr id="37" name="Object 36">
                        <a:extLst>
                          <a:ext uri="{FF2B5EF4-FFF2-40B4-BE49-F238E27FC236}">
                            <a16:creationId xmlns:a16="http://schemas.microsoft.com/office/drawing/2014/main" xmlns="" id="{D566E9DA-8F5A-EB52-E03F-D142E255CF5E}"/>
                          </a:ext>
                        </a:extLst>
                      </p:cNvPr>
                      <p:cNvPicPr/>
                      <p:nvPr/>
                    </p:nvPicPr>
                    <p:blipFill>
                      <a:blip r:embed="rId8"/>
                      <a:stretch>
                        <a:fillRect/>
                      </a:stretch>
                    </p:blipFill>
                    <p:spPr>
                      <a:xfrm>
                        <a:off x="9057720" y="2542976"/>
                        <a:ext cx="271462" cy="431800"/>
                      </a:xfrm>
                      <a:prstGeom prst="rect">
                        <a:avLst/>
                      </a:prstGeom>
                    </p:spPr>
                  </p:pic>
                </p:oleObj>
              </mc:Fallback>
            </mc:AlternateContent>
          </a:graphicData>
        </a:graphic>
      </p:graphicFrame>
      <p:sp>
        <p:nvSpPr>
          <p:cNvPr id="39" name="Google Shape;1794;p49">
            <a:extLst>
              <a:ext uri="{FF2B5EF4-FFF2-40B4-BE49-F238E27FC236}">
                <a16:creationId xmlns:a16="http://schemas.microsoft.com/office/drawing/2014/main" xmlns="" id="{F1EEC23D-627E-0314-526D-74174DA106DA}"/>
              </a:ext>
            </a:extLst>
          </p:cNvPr>
          <p:cNvSpPr txBox="1">
            <a:spLocks/>
          </p:cNvSpPr>
          <p:nvPr/>
        </p:nvSpPr>
        <p:spPr>
          <a:xfrm>
            <a:off x="7552749" y="1610464"/>
            <a:ext cx="761106"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FFF00"/>
                </a:solidFill>
                <a:latin typeface="Itim" panose="00000500000000000000" pitchFamily="2" charset="-34"/>
                <a:cs typeface="Itim" panose="00000500000000000000" pitchFamily="2" charset="-34"/>
              </a:rPr>
              <a:t>d</a:t>
            </a:r>
          </a:p>
        </p:txBody>
      </p:sp>
      <p:sp>
        <p:nvSpPr>
          <p:cNvPr id="40" name="Freeform: Shape 39">
            <a:extLst>
              <a:ext uri="{FF2B5EF4-FFF2-40B4-BE49-F238E27FC236}">
                <a16:creationId xmlns:a16="http://schemas.microsoft.com/office/drawing/2014/main" xmlns="" id="{358E7EC0-D8F4-7164-A354-E4A80A2D7E3D}"/>
              </a:ext>
            </a:extLst>
          </p:cNvPr>
          <p:cNvSpPr/>
          <p:nvPr/>
        </p:nvSpPr>
        <p:spPr>
          <a:xfrm>
            <a:off x="8638281" y="2490338"/>
            <a:ext cx="255638" cy="353961"/>
          </a:xfrm>
          <a:custGeom>
            <a:avLst/>
            <a:gdLst>
              <a:gd name="connsiteX0" fmla="*/ 78658 w 255638"/>
              <a:gd name="connsiteY0" fmla="*/ 0 h 353961"/>
              <a:gd name="connsiteX1" fmla="*/ 68825 w 255638"/>
              <a:gd name="connsiteY1" fmla="*/ 49161 h 353961"/>
              <a:gd name="connsiteX2" fmla="*/ 29496 w 255638"/>
              <a:gd name="connsiteY2" fmla="*/ 108155 h 353961"/>
              <a:gd name="connsiteX3" fmla="*/ 0 w 255638"/>
              <a:gd name="connsiteY3" fmla="*/ 245807 h 353961"/>
              <a:gd name="connsiteX4" fmla="*/ 9832 w 255638"/>
              <a:gd name="connsiteY4" fmla="*/ 285136 h 353961"/>
              <a:gd name="connsiteX5" fmla="*/ 68825 w 255638"/>
              <a:gd name="connsiteY5" fmla="*/ 294968 h 353961"/>
              <a:gd name="connsiteX6" fmla="*/ 108154 w 255638"/>
              <a:gd name="connsiteY6" fmla="*/ 304800 h 353961"/>
              <a:gd name="connsiteX7" fmla="*/ 157316 w 255638"/>
              <a:gd name="connsiteY7" fmla="*/ 324465 h 353961"/>
              <a:gd name="connsiteX8" fmla="*/ 196645 w 255638"/>
              <a:gd name="connsiteY8" fmla="*/ 334297 h 353961"/>
              <a:gd name="connsiteX9" fmla="*/ 226141 w 255638"/>
              <a:gd name="connsiteY9" fmla="*/ 344129 h 353961"/>
              <a:gd name="connsiteX10" fmla="*/ 255638 w 255638"/>
              <a:gd name="connsiteY10" fmla="*/ 353961 h 353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5638" h="353961">
                <a:moveTo>
                  <a:pt x="78658" y="0"/>
                </a:moveTo>
                <a:cubicBezTo>
                  <a:pt x="75380" y="16387"/>
                  <a:pt x="75740" y="33947"/>
                  <a:pt x="68825" y="49161"/>
                </a:cubicBezTo>
                <a:cubicBezTo>
                  <a:pt x="59045" y="70676"/>
                  <a:pt x="29496" y="108155"/>
                  <a:pt x="29496" y="108155"/>
                </a:cubicBezTo>
                <a:cubicBezTo>
                  <a:pt x="4997" y="206154"/>
                  <a:pt x="14275" y="160154"/>
                  <a:pt x="0" y="245807"/>
                </a:cubicBezTo>
                <a:cubicBezTo>
                  <a:pt x="3277" y="258917"/>
                  <a:pt x="-1164" y="277282"/>
                  <a:pt x="9832" y="285136"/>
                </a:cubicBezTo>
                <a:cubicBezTo>
                  <a:pt x="26054" y="296723"/>
                  <a:pt x="49277" y="291058"/>
                  <a:pt x="68825" y="294968"/>
                </a:cubicBezTo>
                <a:cubicBezTo>
                  <a:pt x="82076" y="297618"/>
                  <a:pt x="95334" y="300527"/>
                  <a:pt x="108154" y="304800"/>
                </a:cubicBezTo>
                <a:cubicBezTo>
                  <a:pt x="124898" y="310381"/>
                  <a:pt x="140572" y="318884"/>
                  <a:pt x="157316" y="324465"/>
                </a:cubicBezTo>
                <a:cubicBezTo>
                  <a:pt x="170136" y="328738"/>
                  <a:pt x="183652" y="330585"/>
                  <a:pt x="196645" y="334297"/>
                </a:cubicBezTo>
                <a:cubicBezTo>
                  <a:pt x="206610" y="337144"/>
                  <a:pt x="216309" y="340852"/>
                  <a:pt x="226141" y="344129"/>
                </a:cubicBezTo>
                <a:lnTo>
                  <a:pt x="255638" y="353961"/>
                </a:lnTo>
              </a:path>
            </a:pathLst>
          </a:cu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a:extLst>
              <a:ext uri="{FF2B5EF4-FFF2-40B4-BE49-F238E27FC236}">
                <a16:creationId xmlns:a16="http://schemas.microsoft.com/office/drawing/2014/main" xmlns="" id="{C9E088C1-8E6D-135E-FF34-DBAA703B1112}"/>
              </a:ext>
            </a:extLst>
          </p:cNvPr>
          <p:cNvCxnSpPr>
            <a:cxnSpLocks/>
          </p:cNvCxnSpPr>
          <p:nvPr/>
        </p:nvCxnSpPr>
        <p:spPr>
          <a:xfrm flipH="1">
            <a:off x="8640774" y="2844299"/>
            <a:ext cx="288197" cy="965542"/>
          </a:xfrm>
          <a:prstGeom prst="straightConnector1">
            <a:avLst/>
          </a:prstGeom>
          <a:ln w="19050">
            <a:solidFill>
              <a:srgbClr val="FFFF00"/>
            </a:solidFill>
            <a:prstDash val="dash"/>
            <a:tailEnd type="none"/>
          </a:ln>
        </p:spPr>
        <p:style>
          <a:lnRef idx="1">
            <a:schemeClr val="accent1"/>
          </a:lnRef>
          <a:fillRef idx="0">
            <a:schemeClr val="accent1"/>
          </a:fillRef>
          <a:effectRef idx="0">
            <a:schemeClr val="accent1"/>
          </a:effectRef>
          <a:fontRef idx="minor">
            <a:schemeClr val="tx1"/>
          </a:fontRef>
        </p:style>
      </p:cxnSp>
      <p:pic>
        <p:nvPicPr>
          <p:cNvPr id="43" name="Picture 42" descr="A picture containing icon&#10;&#10;Description automatically generated">
            <a:extLst>
              <a:ext uri="{FF2B5EF4-FFF2-40B4-BE49-F238E27FC236}">
                <a16:creationId xmlns:a16="http://schemas.microsoft.com/office/drawing/2014/main" xmlns="" id="{491D6FD6-4210-4B82-D6D3-56B2ADEA3B9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10693" y="4164889"/>
            <a:ext cx="2836693" cy="1828800"/>
          </a:xfrm>
          <a:prstGeom prst="rect">
            <a:avLst/>
          </a:prstGeom>
        </p:spPr>
      </p:pic>
      <p:cxnSp>
        <p:nvCxnSpPr>
          <p:cNvPr id="44" name="Straight Arrow Connector 43">
            <a:extLst>
              <a:ext uri="{FF2B5EF4-FFF2-40B4-BE49-F238E27FC236}">
                <a16:creationId xmlns:a16="http://schemas.microsoft.com/office/drawing/2014/main" xmlns="" id="{2700CA92-403F-CF1E-1BE2-604C490E0930}"/>
              </a:ext>
            </a:extLst>
          </p:cNvPr>
          <p:cNvCxnSpPr>
            <a:cxnSpLocks/>
          </p:cNvCxnSpPr>
          <p:nvPr/>
        </p:nvCxnSpPr>
        <p:spPr>
          <a:xfrm flipH="1">
            <a:off x="8313854" y="5159680"/>
            <a:ext cx="704888" cy="58916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C4150935-3456-F577-A9A7-9B8DB489402F}"/>
              </a:ext>
            </a:extLst>
          </p:cNvPr>
          <p:cNvCxnSpPr>
            <a:cxnSpLocks/>
          </p:cNvCxnSpPr>
          <p:nvPr/>
        </p:nvCxnSpPr>
        <p:spPr>
          <a:xfrm>
            <a:off x="6847861" y="4576691"/>
            <a:ext cx="2170881" cy="607465"/>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46" name="Object 45">
            <a:extLst>
              <a:ext uri="{FF2B5EF4-FFF2-40B4-BE49-F238E27FC236}">
                <a16:creationId xmlns:a16="http://schemas.microsoft.com/office/drawing/2014/main" xmlns="" id="{D37D4F31-87D3-2556-3BFD-F14AD9B4E4D9}"/>
              </a:ext>
            </a:extLst>
          </p:cNvPr>
          <p:cNvGraphicFramePr>
            <a:graphicFrameLocks noChangeAspect="1"/>
          </p:cNvGraphicFramePr>
          <p:nvPr>
            <p:extLst>
              <p:ext uri="{D42A27DB-BD31-4B8C-83A1-F6EECF244321}">
                <p14:modId xmlns:p14="http://schemas.microsoft.com/office/powerpoint/2010/main" val="1400097090"/>
              </p:ext>
            </p:extLst>
          </p:nvPr>
        </p:nvGraphicFramePr>
        <p:xfrm>
          <a:off x="8228030" y="5864544"/>
          <a:ext cx="271462" cy="431800"/>
        </p:xfrm>
        <a:graphic>
          <a:graphicData uri="http://schemas.openxmlformats.org/presentationml/2006/ole">
            <mc:AlternateContent xmlns:mc="http://schemas.openxmlformats.org/markup-compatibility/2006">
              <mc:Choice xmlns:v="urn:schemas-microsoft-com:vml" Requires="v">
                <p:oleObj spid="_x0000_s2052" name="Equation" r:id="rId9" imgW="126720" imgH="203040" progId="Equation.DSMT4">
                  <p:embed/>
                </p:oleObj>
              </mc:Choice>
              <mc:Fallback>
                <p:oleObj name="Equation" r:id="rId9" imgW="126720" imgH="203040" progId="Equation.DSMT4">
                  <p:embed/>
                  <p:pic>
                    <p:nvPicPr>
                      <p:cNvPr id="46" name="Object 45">
                        <a:extLst>
                          <a:ext uri="{FF2B5EF4-FFF2-40B4-BE49-F238E27FC236}">
                            <a16:creationId xmlns:a16="http://schemas.microsoft.com/office/drawing/2014/main" xmlns="" id="{D37D4F31-87D3-2556-3BFD-F14AD9B4E4D9}"/>
                          </a:ext>
                        </a:extLst>
                      </p:cNvPr>
                      <p:cNvPicPr/>
                      <p:nvPr/>
                    </p:nvPicPr>
                    <p:blipFill>
                      <a:blip r:embed="rId10"/>
                      <a:stretch>
                        <a:fillRect/>
                      </a:stretch>
                    </p:blipFill>
                    <p:spPr>
                      <a:xfrm>
                        <a:off x="8228030" y="5864544"/>
                        <a:ext cx="271462" cy="431800"/>
                      </a:xfrm>
                      <a:prstGeom prst="rect">
                        <a:avLst/>
                      </a:prstGeom>
                    </p:spPr>
                  </p:pic>
                </p:oleObj>
              </mc:Fallback>
            </mc:AlternateContent>
          </a:graphicData>
        </a:graphic>
      </p:graphicFrame>
      <p:sp>
        <p:nvSpPr>
          <p:cNvPr id="47" name="Google Shape;1794;p49">
            <a:extLst>
              <a:ext uri="{FF2B5EF4-FFF2-40B4-BE49-F238E27FC236}">
                <a16:creationId xmlns:a16="http://schemas.microsoft.com/office/drawing/2014/main" xmlns="" id="{D1C68BFA-1AAB-3693-62EE-9547755F3D1F}"/>
              </a:ext>
            </a:extLst>
          </p:cNvPr>
          <p:cNvSpPr txBox="1">
            <a:spLocks/>
          </p:cNvSpPr>
          <p:nvPr/>
        </p:nvSpPr>
        <p:spPr>
          <a:xfrm>
            <a:off x="7003496" y="5188507"/>
            <a:ext cx="761106"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F8F8F8"/>
                </a:solidFill>
                <a:latin typeface="Itim" panose="00000500000000000000" pitchFamily="2" charset="-34"/>
                <a:cs typeface="Itim" panose="00000500000000000000" pitchFamily="2" charset="-34"/>
              </a:rPr>
              <a:t>d</a:t>
            </a:r>
          </a:p>
        </p:txBody>
      </p:sp>
      <p:cxnSp>
        <p:nvCxnSpPr>
          <p:cNvPr id="50" name="Straight Arrow Connector 49">
            <a:extLst>
              <a:ext uri="{FF2B5EF4-FFF2-40B4-BE49-F238E27FC236}">
                <a16:creationId xmlns:a16="http://schemas.microsoft.com/office/drawing/2014/main" xmlns="" id="{094E4570-9774-4F50-6DF2-FEB657159DE3}"/>
              </a:ext>
            </a:extLst>
          </p:cNvPr>
          <p:cNvCxnSpPr>
            <a:cxnSpLocks/>
          </p:cNvCxnSpPr>
          <p:nvPr/>
        </p:nvCxnSpPr>
        <p:spPr>
          <a:xfrm flipH="1">
            <a:off x="7405976" y="5643934"/>
            <a:ext cx="1043442" cy="872136"/>
          </a:xfrm>
          <a:prstGeom prst="straightConnector1">
            <a:avLst/>
          </a:prstGeom>
          <a:ln w="19050">
            <a:solidFill>
              <a:srgbClr val="FFFF0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B0CFC144-0BF5-BCCB-5070-56E7AF776322}"/>
              </a:ext>
            </a:extLst>
          </p:cNvPr>
          <p:cNvCxnSpPr>
            <a:cxnSpLocks/>
          </p:cNvCxnSpPr>
          <p:nvPr/>
        </p:nvCxnSpPr>
        <p:spPr>
          <a:xfrm>
            <a:off x="6836652" y="4584699"/>
            <a:ext cx="1292030" cy="1317572"/>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sp>
        <p:nvSpPr>
          <p:cNvPr id="54" name="Freeform: Shape 53">
            <a:extLst>
              <a:ext uri="{FF2B5EF4-FFF2-40B4-BE49-F238E27FC236}">
                <a16:creationId xmlns:a16="http://schemas.microsoft.com/office/drawing/2014/main" xmlns="" id="{DF36A575-5C89-0CF2-F8FD-0F8A949903E6}"/>
              </a:ext>
            </a:extLst>
          </p:cNvPr>
          <p:cNvSpPr/>
          <p:nvPr/>
        </p:nvSpPr>
        <p:spPr>
          <a:xfrm rot="6938983">
            <a:off x="8062428" y="5510039"/>
            <a:ext cx="255638" cy="353961"/>
          </a:xfrm>
          <a:custGeom>
            <a:avLst/>
            <a:gdLst>
              <a:gd name="connsiteX0" fmla="*/ 78658 w 255638"/>
              <a:gd name="connsiteY0" fmla="*/ 0 h 353961"/>
              <a:gd name="connsiteX1" fmla="*/ 68825 w 255638"/>
              <a:gd name="connsiteY1" fmla="*/ 49161 h 353961"/>
              <a:gd name="connsiteX2" fmla="*/ 29496 w 255638"/>
              <a:gd name="connsiteY2" fmla="*/ 108155 h 353961"/>
              <a:gd name="connsiteX3" fmla="*/ 0 w 255638"/>
              <a:gd name="connsiteY3" fmla="*/ 245807 h 353961"/>
              <a:gd name="connsiteX4" fmla="*/ 9832 w 255638"/>
              <a:gd name="connsiteY4" fmla="*/ 285136 h 353961"/>
              <a:gd name="connsiteX5" fmla="*/ 68825 w 255638"/>
              <a:gd name="connsiteY5" fmla="*/ 294968 h 353961"/>
              <a:gd name="connsiteX6" fmla="*/ 108154 w 255638"/>
              <a:gd name="connsiteY6" fmla="*/ 304800 h 353961"/>
              <a:gd name="connsiteX7" fmla="*/ 157316 w 255638"/>
              <a:gd name="connsiteY7" fmla="*/ 324465 h 353961"/>
              <a:gd name="connsiteX8" fmla="*/ 196645 w 255638"/>
              <a:gd name="connsiteY8" fmla="*/ 334297 h 353961"/>
              <a:gd name="connsiteX9" fmla="*/ 226141 w 255638"/>
              <a:gd name="connsiteY9" fmla="*/ 344129 h 353961"/>
              <a:gd name="connsiteX10" fmla="*/ 255638 w 255638"/>
              <a:gd name="connsiteY10" fmla="*/ 353961 h 353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5638" h="353961">
                <a:moveTo>
                  <a:pt x="78658" y="0"/>
                </a:moveTo>
                <a:cubicBezTo>
                  <a:pt x="75380" y="16387"/>
                  <a:pt x="75740" y="33947"/>
                  <a:pt x="68825" y="49161"/>
                </a:cubicBezTo>
                <a:cubicBezTo>
                  <a:pt x="59045" y="70676"/>
                  <a:pt x="29496" y="108155"/>
                  <a:pt x="29496" y="108155"/>
                </a:cubicBezTo>
                <a:cubicBezTo>
                  <a:pt x="4997" y="206154"/>
                  <a:pt x="14275" y="160154"/>
                  <a:pt x="0" y="245807"/>
                </a:cubicBezTo>
                <a:cubicBezTo>
                  <a:pt x="3277" y="258917"/>
                  <a:pt x="-1164" y="277282"/>
                  <a:pt x="9832" y="285136"/>
                </a:cubicBezTo>
                <a:cubicBezTo>
                  <a:pt x="26054" y="296723"/>
                  <a:pt x="49277" y="291058"/>
                  <a:pt x="68825" y="294968"/>
                </a:cubicBezTo>
                <a:cubicBezTo>
                  <a:pt x="82076" y="297618"/>
                  <a:pt x="95334" y="300527"/>
                  <a:pt x="108154" y="304800"/>
                </a:cubicBezTo>
                <a:cubicBezTo>
                  <a:pt x="124898" y="310381"/>
                  <a:pt x="140572" y="318884"/>
                  <a:pt x="157316" y="324465"/>
                </a:cubicBezTo>
                <a:cubicBezTo>
                  <a:pt x="170136" y="328738"/>
                  <a:pt x="183652" y="330585"/>
                  <a:pt x="196645" y="334297"/>
                </a:cubicBezTo>
                <a:cubicBezTo>
                  <a:pt x="206610" y="337144"/>
                  <a:pt x="216309" y="340852"/>
                  <a:pt x="226141" y="344129"/>
                </a:cubicBezTo>
                <a:lnTo>
                  <a:pt x="255638" y="353961"/>
                </a:lnTo>
              </a:path>
            </a:pathLst>
          </a:cu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0454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1. Hình dưới mô tả một chiếc thước OA, đồng chất, dài 50 cm, </a:t>
            </a:r>
          </a:p>
          <a:p>
            <a:pPr lvl="0">
              <a:defRPr/>
            </a:pPr>
            <a:r>
              <a:rPr lang="en-US" sz="2500" kern="0">
                <a:solidFill>
                  <a:srgbClr val="F8F8F8"/>
                </a:solidFill>
                <a:latin typeface="Itim" panose="00000500000000000000" pitchFamily="2" charset="-34"/>
                <a:cs typeface="Itim" panose="00000500000000000000" pitchFamily="2" charset="-34"/>
              </a:rPr>
              <a:t>            có thể quay quanh trục cố định ở đầu O </a:t>
            </a:r>
          </a:p>
          <a:p>
            <a:pPr lvl="0">
              <a:defRPr/>
            </a:pPr>
            <a:r>
              <a:rPr lang="en-US" sz="2500" kern="0">
                <a:solidFill>
                  <a:srgbClr val="F8F8F8"/>
                </a:solidFill>
                <a:latin typeface="Itim" panose="00000500000000000000" pitchFamily="2" charset="-34"/>
                <a:cs typeface="Itim" panose="00000500000000000000" pitchFamily="2" charset="-34"/>
              </a:rPr>
              <a:t>a) Thước OA quay theo chiều kim đồng hồ hay ngược chiều kim đồng </a:t>
            </a:r>
          </a:p>
          <a:p>
            <a:pPr lvl="0">
              <a:defRPr/>
            </a:pPr>
            <a:r>
              <a:rPr lang="en-US" sz="2500" kern="0">
                <a:solidFill>
                  <a:srgbClr val="F8F8F8"/>
                </a:solidFill>
                <a:latin typeface="Itim" panose="00000500000000000000" pitchFamily="2" charset="-34"/>
                <a:cs typeface="Itim" panose="00000500000000000000" pitchFamily="2" charset="-34"/>
              </a:rPr>
              <a:t>hồ? </a:t>
            </a:r>
          </a:p>
          <a:p>
            <a:pPr lvl="0">
              <a:defRPr/>
            </a:pPr>
            <a:r>
              <a:rPr lang="en-US" sz="2500" kern="0">
                <a:solidFill>
                  <a:srgbClr val="F8F8F8"/>
                </a:solidFill>
                <a:latin typeface="Itim" panose="00000500000000000000" pitchFamily="2" charset="-34"/>
                <a:cs typeface="Itim" panose="00000500000000000000" pitchFamily="2" charset="-34"/>
              </a:rPr>
              <a:t>b) Tính moment lực ứng với mỗi tình huống trong hình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xmlns="" id="{5C3D952B-62DC-C026-71BE-1A340835EC3B}"/>
              </a:ext>
            </a:extLst>
          </p:cNvPr>
          <p:cNvPicPr>
            <a:picLocks noChangeAspect="1"/>
          </p:cNvPicPr>
          <p:nvPr/>
        </p:nvPicPr>
        <p:blipFill>
          <a:blip r:embed="rId3"/>
          <a:stretch>
            <a:fillRect/>
          </a:stretch>
        </p:blipFill>
        <p:spPr>
          <a:xfrm>
            <a:off x="9696045" y="177470"/>
            <a:ext cx="2343554" cy="2743200"/>
          </a:xfrm>
          <a:prstGeom prst="rect">
            <a:avLst/>
          </a:prstGeom>
        </p:spPr>
      </p:pic>
      <p:sp>
        <p:nvSpPr>
          <p:cNvPr id="10" name="Google Shape;1794;p49">
            <a:extLst>
              <a:ext uri="{FF2B5EF4-FFF2-40B4-BE49-F238E27FC236}">
                <a16:creationId xmlns:a16="http://schemas.microsoft.com/office/drawing/2014/main" xmlns="" id="{CF0C9446-2F26-D40E-C1C6-5F5C203DDE36}"/>
              </a:ext>
            </a:extLst>
          </p:cNvPr>
          <p:cNvSpPr txBox="1">
            <a:spLocks/>
          </p:cNvSpPr>
          <p:nvPr/>
        </p:nvSpPr>
        <p:spPr>
          <a:xfrm>
            <a:off x="152400" y="3304946"/>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Moment lực: M = F.d </a:t>
            </a:r>
          </a:p>
        </p:txBody>
      </p:sp>
      <p:sp>
        <p:nvSpPr>
          <p:cNvPr id="11" name="Google Shape;1794;p49">
            <a:extLst>
              <a:ext uri="{FF2B5EF4-FFF2-40B4-BE49-F238E27FC236}">
                <a16:creationId xmlns:a16="http://schemas.microsoft.com/office/drawing/2014/main" xmlns="" id="{782A46CE-0E90-1D77-1860-B2FF85583504}"/>
              </a:ext>
            </a:extLst>
          </p:cNvPr>
          <p:cNvSpPr txBox="1">
            <a:spLocks/>
          </p:cNvSpPr>
          <p:nvPr/>
        </p:nvSpPr>
        <p:spPr>
          <a:xfrm>
            <a:off x="8119715" y="2909104"/>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2" name="Google Shape;1794;p49">
            <a:extLst>
              <a:ext uri="{FF2B5EF4-FFF2-40B4-BE49-F238E27FC236}">
                <a16:creationId xmlns:a16="http://schemas.microsoft.com/office/drawing/2014/main" xmlns="" id="{064DFD11-7DE4-9735-5E71-34E806CCF01F}"/>
              </a:ext>
            </a:extLst>
          </p:cNvPr>
          <p:cNvSpPr txBox="1">
            <a:spLocks/>
          </p:cNvSpPr>
          <p:nvPr/>
        </p:nvSpPr>
        <p:spPr>
          <a:xfrm>
            <a:off x="6096000" y="3304946"/>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a) Hình a: quay theo chiều kim đồng hồ </a:t>
            </a:r>
          </a:p>
          <a:p>
            <a:pPr lvl="0">
              <a:defRPr/>
            </a:pPr>
            <a:r>
              <a:rPr lang="en-US" sz="2500" kern="0">
                <a:solidFill>
                  <a:srgbClr val="F8F8F8"/>
                </a:solidFill>
                <a:latin typeface="Itim" panose="00000500000000000000" pitchFamily="2" charset="-34"/>
                <a:cs typeface="Itim" panose="00000500000000000000" pitchFamily="2" charset="-34"/>
              </a:rPr>
              <a:t>- Hình b: quay ngược chiều kim đồng hồ </a:t>
            </a:r>
          </a:p>
          <a:p>
            <a:pPr lvl="0">
              <a:defRPr/>
            </a:pPr>
            <a:r>
              <a:rPr lang="en-US" sz="2500" kern="0">
                <a:solidFill>
                  <a:srgbClr val="F8F8F8"/>
                </a:solidFill>
                <a:latin typeface="Itim" panose="00000500000000000000" pitchFamily="2" charset="-34"/>
                <a:cs typeface="Itim" panose="00000500000000000000" pitchFamily="2" charset="-34"/>
              </a:rPr>
              <a:t>b) Hình a: </a:t>
            </a:r>
          </a:p>
          <a:p>
            <a:pPr lvl="0" algn="ctr">
              <a:defRPr/>
            </a:pPr>
            <a:r>
              <a:rPr lang="en-US" sz="2500" kern="0">
                <a:solidFill>
                  <a:srgbClr val="F8F8F8"/>
                </a:solidFill>
                <a:latin typeface="Itim" panose="00000500000000000000" pitchFamily="2" charset="-34"/>
                <a:cs typeface="Itim" panose="00000500000000000000" pitchFamily="2" charset="-34"/>
              </a:rPr>
              <a:t>M = F.d = 4.0,5 = 2 (N.m) </a:t>
            </a:r>
          </a:p>
          <a:p>
            <a:pPr lvl="0">
              <a:defRPr/>
            </a:pPr>
            <a:r>
              <a:rPr lang="en-US" sz="2500" kern="0">
                <a:solidFill>
                  <a:srgbClr val="F8F8F8"/>
                </a:solidFill>
                <a:latin typeface="Itim" panose="00000500000000000000" pitchFamily="2" charset="-34"/>
                <a:cs typeface="Itim" panose="00000500000000000000" pitchFamily="2" charset="-34"/>
              </a:rPr>
              <a:t>- Hình b: </a:t>
            </a:r>
          </a:p>
          <a:p>
            <a:pPr lvl="0">
              <a:defRPr/>
            </a:pPr>
            <a:r>
              <a:rPr lang="en-US" sz="2500" kern="0">
                <a:solidFill>
                  <a:srgbClr val="F8F8F8"/>
                </a:solidFill>
                <a:latin typeface="Itim" panose="00000500000000000000" pitchFamily="2" charset="-34"/>
                <a:cs typeface="Itim" panose="00000500000000000000" pitchFamily="2" charset="-34"/>
              </a:rPr>
              <a:t>  + Cánh tay đòn: </a:t>
            </a:r>
          </a:p>
          <a:p>
            <a:pPr lvl="0" algn="ctr">
              <a:defRPr/>
            </a:pPr>
            <a:r>
              <a:rPr lang="en-US" sz="2500" kern="0">
                <a:solidFill>
                  <a:srgbClr val="F8F8F8"/>
                </a:solidFill>
                <a:latin typeface="Itim" panose="00000500000000000000" pitchFamily="2" charset="-34"/>
                <a:cs typeface="Itim" panose="00000500000000000000" pitchFamily="2" charset="-34"/>
              </a:rPr>
              <a:t>d’ = 0,5.cos20</a:t>
            </a:r>
            <a:r>
              <a:rPr lang="en-US" sz="2500" kern="0" baseline="30000">
                <a:solidFill>
                  <a:srgbClr val="F8F8F8"/>
                </a:solidFill>
                <a:latin typeface="Itim" panose="00000500000000000000" pitchFamily="2" charset="-34"/>
                <a:cs typeface="Itim" panose="00000500000000000000" pitchFamily="2" charset="-34"/>
              </a:rPr>
              <a:t>0</a:t>
            </a:r>
            <a:r>
              <a:rPr lang="en-US" sz="2500" kern="0">
                <a:solidFill>
                  <a:srgbClr val="F8F8F8"/>
                </a:solidFill>
                <a:latin typeface="Itim" panose="00000500000000000000" pitchFamily="2" charset="-34"/>
                <a:cs typeface="Itim" panose="00000500000000000000" pitchFamily="2" charset="-34"/>
              </a:rPr>
              <a:t> = 0,47 (m) </a:t>
            </a:r>
          </a:p>
          <a:p>
            <a:pPr lvl="0">
              <a:defRPr/>
            </a:pPr>
            <a:r>
              <a:rPr lang="en-US" sz="2500" kern="0">
                <a:solidFill>
                  <a:srgbClr val="F8F8F8"/>
                </a:solidFill>
                <a:latin typeface="Itim" panose="00000500000000000000" pitchFamily="2" charset="-34"/>
                <a:cs typeface="Itim" panose="00000500000000000000" pitchFamily="2" charset="-34"/>
              </a:rPr>
              <a:t>  + Moment lực: </a:t>
            </a:r>
          </a:p>
          <a:p>
            <a:pPr lvl="0" algn="ctr">
              <a:defRPr/>
            </a:pPr>
            <a:r>
              <a:rPr lang="en-US" sz="2500" kern="0">
                <a:solidFill>
                  <a:srgbClr val="F8F8F8"/>
                </a:solidFill>
                <a:latin typeface="Itim" panose="00000500000000000000" pitchFamily="2" charset="-34"/>
                <a:cs typeface="Itim" panose="00000500000000000000" pitchFamily="2" charset="-34"/>
              </a:rPr>
              <a:t>M’ = F’.d’ = 2.0,47 = 0,94 (N.m) </a:t>
            </a:r>
          </a:p>
        </p:txBody>
      </p:sp>
      <p:sp>
        <p:nvSpPr>
          <p:cNvPr id="13" name="Google Shape;1794;p49">
            <a:extLst>
              <a:ext uri="{FF2B5EF4-FFF2-40B4-BE49-F238E27FC236}">
                <a16:creationId xmlns:a16="http://schemas.microsoft.com/office/drawing/2014/main" xmlns="" id="{0A928B56-61A0-E917-8C51-3338CF1DF709}"/>
              </a:ext>
            </a:extLst>
          </p:cNvPr>
          <p:cNvSpPr txBox="1">
            <a:spLocks/>
          </p:cNvSpPr>
          <p:nvPr/>
        </p:nvSpPr>
        <p:spPr>
          <a:xfrm>
            <a:off x="2176115" y="2909104"/>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cxnSp>
        <p:nvCxnSpPr>
          <p:cNvPr id="14" name="Straight Connector 13">
            <a:extLst>
              <a:ext uri="{FF2B5EF4-FFF2-40B4-BE49-F238E27FC236}">
                <a16:creationId xmlns:a16="http://schemas.microsoft.com/office/drawing/2014/main" xmlns="" id="{35096107-EECB-504E-28B6-C3FA5FFFAA73}"/>
              </a:ext>
            </a:extLst>
          </p:cNvPr>
          <p:cNvCxnSpPr>
            <a:cxnSpLocks/>
          </p:cNvCxnSpPr>
          <p:nvPr/>
        </p:nvCxnSpPr>
        <p:spPr>
          <a:xfrm>
            <a:off x="9984639" y="649910"/>
            <a:ext cx="165872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326A2EB5-CD44-EE38-DBE0-250F16B6942E}"/>
              </a:ext>
            </a:extLst>
          </p:cNvPr>
          <p:cNvCxnSpPr>
            <a:cxnSpLocks/>
          </p:cNvCxnSpPr>
          <p:nvPr/>
        </p:nvCxnSpPr>
        <p:spPr>
          <a:xfrm>
            <a:off x="9969399" y="2204390"/>
            <a:ext cx="165872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Freeform: Shape 6">
            <a:extLst>
              <a:ext uri="{FF2B5EF4-FFF2-40B4-BE49-F238E27FC236}">
                <a16:creationId xmlns:a16="http://schemas.microsoft.com/office/drawing/2014/main" xmlns="" id="{5F228D53-C0C5-9248-4BEB-ADB3074EFEA8}"/>
              </a:ext>
            </a:extLst>
          </p:cNvPr>
          <p:cNvSpPr/>
          <p:nvPr/>
        </p:nvSpPr>
        <p:spPr>
          <a:xfrm>
            <a:off x="11440160" y="660400"/>
            <a:ext cx="198120" cy="225698"/>
          </a:xfrm>
          <a:custGeom>
            <a:avLst/>
            <a:gdLst>
              <a:gd name="connsiteX0" fmla="*/ 0 w 198120"/>
              <a:gd name="connsiteY0" fmla="*/ 0 h 225698"/>
              <a:gd name="connsiteX1" fmla="*/ 5080 w 198120"/>
              <a:gd name="connsiteY1" fmla="*/ 25400 h 225698"/>
              <a:gd name="connsiteX2" fmla="*/ 10160 w 198120"/>
              <a:gd name="connsiteY2" fmla="*/ 76200 h 225698"/>
              <a:gd name="connsiteX3" fmla="*/ 15240 w 198120"/>
              <a:gd name="connsiteY3" fmla="*/ 91440 h 225698"/>
              <a:gd name="connsiteX4" fmla="*/ 25400 w 198120"/>
              <a:gd name="connsiteY4" fmla="*/ 137160 h 225698"/>
              <a:gd name="connsiteX5" fmla="*/ 35560 w 198120"/>
              <a:gd name="connsiteY5" fmla="*/ 218440 h 225698"/>
              <a:gd name="connsiteX6" fmla="*/ 81280 w 198120"/>
              <a:gd name="connsiteY6" fmla="*/ 223520 h 225698"/>
              <a:gd name="connsiteX7" fmla="*/ 198120 w 198120"/>
              <a:gd name="connsiteY7" fmla="*/ 223520 h 22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8120" h="225698">
                <a:moveTo>
                  <a:pt x="0" y="0"/>
                </a:moveTo>
                <a:cubicBezTo>
                  <a:pt x="1693" y="8467"/>
                  <a:pt x="3939" y="16841"/>
                  <a:pt x="5080" y="25400"/>
                </a:cubicBezTo>
                <a:cubicBezTo>
                  <a:pt x="7329" y="42269"/>
                  <a:pt x="7572" y="59380"/>
                  <a:pt x="10160" y="76200"/>
                </a:cubicBezTo>
                <a:cubicBezTo>
                  <a:pt x="10974" y="81493"/>
                  <a:pt x="14078" y="86213"/>
                  <a:pt x="15240" y="91440"/>
                </a:cubicBezTo>
                <a:cubicBezTo>
                  <a:pt x="27161" y="145083"/>
                  <a:pt x="13964" y="102853"/>
                  <a:pt x="25400" y="137160"/>
                </a:cubicBezTo>
                <a:cubicBezTo>
                  <a:pt x="28787" y="164253"/>
                  <a:pt x="20727" y="195516"/>
                  <a:pt x="35560" y="218440"/>
                </a:cubicBezTo>
                <a:cubicBezTo>
                  <a:pt x="43890" y="231314"/>
                  <a:pt x="65954" y="223041"/>
                  <a:pt x="81280" y="223520"/>
                </a:cubicBezTo>
                <a:cubicBezTo>
                  <a:pt x="120208" y="224736"/>
                  <a:pt x="159173" y="223520"/>
                  <a:pt x="198120" y="22352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108D6C73-B4FB-8F95-5FDD-47E142164B36}"/>
              </a:ext>
            </a:extLst>
          </p:cNvPr>
          <p:cNvSpPr/>
          <p:nvPr/>
        </p:nvSpPr>
        <p:spPr>
          <a:xfrm>
            <a:off x="11435080" y="2195772"/>
            <a:ext cx="198120" cy="225698"/>
          </a:xfrm>
          <a:custGeom>
            <a:avLst/>
            <a:gdLst>
              <a:gd name="connsiteX0" fmla="*/ 0 w 198120"/>
              <a:gd name="connsiteY0" fmla="*/ 0 h 225698"/>
              <a:gd name="connsiteX1" fmla="*/ 5080 w 198120"/>
              <a:gd name="connsiteY1" fmla="*/ 25400 h 225698"/>
              <a:gd name="connsiteX2" fmla="*/ 10160 w 198120"/>
              <a:gd name="connsiteY2" fmla="*/ 76200 h 225698"/>
              <a:gd name="connsiteX3" fmla="*/ 15240 w 198120"/>
              <a:gd name="connsiteY3" fmla="*/ 91440 h 225698"/>
              <a:gd name="connsiteX4" fmla="*/ 25400 w 198120"/>
              <a:gd name="connsiteY4" fmla="*/ 137160 h 225698"/>
              <a:gd name="connsiteX5" fmla="*/ 35560 w 198120"/>
              <a:gd name="connsiteY5" fmla="*/ 218440 h 225698"/>
              <a:gd name="connsiteX6" fmla="*/ 81280 w 198120"/>
              <a:gd name="connsiteY6" fmla="*/ 223520 h 225698"/>
              <a:gd name="connsiteX7" fmla="*/ 198120 w 198120"/>
              <a:gd name="connsiteY7" fmla="*/ 223520 h 22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8120" h="225698">
                <a:moveTo>
                  <a:pt x="0" y="0"/>
                </a:moveTo>
                <a:cubicBezTo>
                  <a:pt x="1693" y="8467"/>
                  <a:pt x="3939" y="16841"/>
                  <a:pt x="5080" y="25400"/>
                </a:cubicBezTo>
                <a:cubicBezTo>
                  <a:pt x="7329" y="42269"/>
                  <a:pt x="7572" y="59380"/>
                  <a:pt x="10160" y="76200"/>
                </a:cubicBezTo>
                <a:cubicBezTo>
                  <a:pt x="10974" y="81493"/>
                  <a:pt x="14078" y="86213"/>
                  <a:pt x="15240" y="91440"/>
                </a:cubicBezTo>
                <a:cubicBezTo>
                  <a:pt x="27161" y="145083"/>
                  <a:pt x="13964" y="102853"/>
                  <a:pt x="25400" y="137160"/>
                </a:cubicBezTo>
                <a:cubicBezTo>
                  <a:pt x="28787" y="164253"/>
                  <a:pt x="20727" y="195516"/>
                  <a:pt x="35560" y="218440"/>
                </a:cubicBezTo>
                <a:cubicBezTo>
                  <a:pt x="43890" y="231314"/>
                  <a:pt x="65954" y="223041"/>
                  <a:pt x="81280" y="223520"/>
                </a:cubicBezTo>
                <a:cubicBezTo>
                  <a:pt x="120208" y="224736"/>
                  <a:pt x="159173" y="223520"/>
                  <a:pt x="198120" y="22352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6765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animEffect transition="in" filter="fade">
                                      <p:cBhvr>
                                        <p:cTn id="25" dur="500"/>
                                        <p:tgtEl>
                                          <p:spTgt spid="1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fade">
                                      <p:cBhvr>
                                        <p:cTn id="38" dur="500"/>
                                        <p:tgtEl>
                                          <p:spTgt spid="12">
                                            <p:txEl>
                                              <p:pRg st="2" end="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2">
                                            <p:txEl>
                                              <p:pRg st="3" end="3"/>
                                            </p:txEl>
                                          </p:spTgt>
                                        </p:tgtEl>
                                        <p:attrNameLst>
                                          <p:attrName>style.visibility</p:attrName>
                                        </p:attrNameLst>
                                      </p:cBhvr>
                                      <p:to>
                                        <p:strVal val="visible"/>
                                      </p:to>
                                    </p:set>
                                    <p:animEffect transition="in" filter="fade">
                                      <p:cBhvr>
                                        <p:cTn id="41" dur="500"/>
                                        <p:tgtEl>
                                          <p:spTgt spid="12">
                                            <p:txEl>
                                              <p:pRg st="3" end="3"/>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2">
                                            <p:txEl>
                                              <p:pRg st="4" end="4"/>
                                            </p:txEl>
                                          </p:spTgt>
                                        </p:tgtEl>
                                        <p:attrNameLst>
                                          <p:attrName>style.visibility</p:attrName>
                                        </p:attrNameLst>
                                      </p:cBhvr>
                                      <p:to>
                                        <p:strVal val="visible"/>
                                      </p:to>
                                    </p:set>
                                    <p:animEffect transition="in" filter="fade">
                                      <p:cBhvr>
                                        <p:cTn id="44" dur="500"/>
                                        <p:tgtEl>
                                          <p:spTgt spid="12">
                                            <p:txEl>
                                              <p:pRg st="4" end="4"/>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2">
                                            <p:txEl>
                                              <p:pRg st="5" end="5"/>
                                            </p:txEl>
                                          </p:spTgt>
                                        </p:tgtEl>
                                        <p:attrNameLst>
                                          <p:attrName>style.visibility</p:attrName>
                                        </p:attrNameLst>
                                      </p:cBhvr>
                                      <p:to>
                                        <p:strVal val="visible"/>
                                      </p:to>
                                    </p:set>
                                    <p:animEffect transition="in" filter="fade">
                                      <p:cBhvr>
                                        <p:cTn id="47" dur="500"/>
                                        <p:tgtEl>
                                          <p:spTgt spid="12">
                                            <p:txEl>
                                              <p:pRg st="5" end="5"/>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2">
                                            <p:txEl>
                                              <p:pRg st="6" end="6"/>
                                            </p:txEl>
                                          </p:spTgt>
                                        </p:tgtEl>
                                        <p:attrNameLst>
                                          <p:attrName>style.visibility</p:attrName>
                                        </p:attrNameLst>
                                      </p:cBhvr>
                                      <p:to>
                                        <p:strVal val="visible"/>
                                      </p:to>
                                    </p:set>
                                    <p:animEffect transition="in" filter="fade">
                                      <p:cBhvr>
                                        <p:cTn id="50" dur="500"/>
                                        <p:tgtEl>
                                          <p:spTgt spid="12">
                                            <p:txEl>
                                              <p:pRg st="6" end="6"/>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2">
                                            <p:txEl>
                                              <p:pRg st="7" end="7"/>
                                            </p:txEl>
                                          </p:spTgt>
                                        </p:tgtEl>
                                        <p:attrNameLst>
                                          <p:attrName>style.visibility</p:attrName>
                                        </p:attrNameLst>
                                      </p:cBhvr>
                                      <p:to>
                                        <p:strVal val="visible"/>
                                      </p:to>
                                    </p:set>
                                    <p:animEffect transition="in" filter="fade">
                                      <p:cBhvr>
                                        <p:cTn id="53" dur="500"/>
                                        <p:tgtEl>
                                          <p:spTgt spid="12">
                                            <p:txEl>
                                              <p:pRg st="7" end="7"/>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2">
                                            <p:txEl>
                                              <p:pRg st="8" end="8"/>
                                            </p:txEl>
                                          </p:spTgt>
                                        </p:tgtEl>
                                        <p:attrNameLst>
                                          <p:attrName>style.visibility</p:attrName>
                                        </p:attrNameLst>
                                      </p:cBhvr>
                                      <p:to>
                                        <p:strVal val="visible"/>
                                      </p:to>
                                    </p:set>
                                    <p:animEffect transition="in" filter="fade">
                                      <p:cBhvr>
                                        <p:cTn id="56" dur="500"/>
                                        <p:tgtEl>
                                          <p:spTgt spid="12">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500"/>
                                        <p:tgtEl>
                                          <p:spTgt spid="1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7"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Quy tắc moment lực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2015765"/>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02</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331912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Quy tắc moment lực: Một vật có trục quay cố định sẽ cân bằng khi tổng các moment lực làm cho vật quay theo chiều kim đồng hồ bằng tổng các moment lực làm cho vật quay ngược chiều kim đồng hồ (tổng moment lực bằng 0) </a:t>
            </a:r>
            <a:endParaRPr sz="3000" b="0">
              <a:solidFill>
                <a:srgbClr val="FFFF00"/>
              </a:solidFill>
              <a:latin typeface="Itim" panose="00000500000000000000" pitchFamily="2" charset="-34"/>
              <a:cs typeface="Itim" panose="00000500000000000000" pitchFamily="2" charset="-34"/>
            </a:endParaRPr>
          </a:p>
        </p:txBody>
      </p:sp>
      <p:sp>
        <p:nvSpPr>
          <p:cNvPr id="9" name="Google Shape;1794;p49">
            <a:extLst>
              <a:ext uri="{FF2B5EF4-FFF2-40B4-BE49-F238E27FC236}">
                <a16:creationId xmlns:a16="http://schemas.microsoft.com/office/drawing/2014/main" xmlns="" id="{E3A1964F-4B9E-0EEC-7228-640C17629044}"/>
              </a:ext>
            </a:extLst>
          </p:cNvPr>
          <p:cNvSpPr txBox="1">
            <a:spLocks/>
          </p:cNvSpPr>
          <p:nvPr/>
        </p:nvSpPr>
        <p:spPr>
          <a:xfrm>
            <a:off x="6339968" y="2787048"/>
            <a:ext cx="4849142"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Lực F</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khiến vật quay theo chiều kim đồng hồ có moment lực M</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Lực F</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khiến vật quay ngược chiều kim đồng hồ có moment lực M</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Vật cân bằng khi: M</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M</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pic>
        <p:nvPicPr>
          <p:cNvPr id="5" name="Picture 4">
            <a:extLst>
              <a:ext uri="{FF2B5EF4-FFF2-40B4-BE49-F238E27FC236}">
                <a16:creationId xmlns:a16="http://schemas.microsoft.com/office/drawing/2014/main" xmlns="" id="{112F8B35-5FAD-4B0E-ACFC-72BAFBF5BE8B}"/>
              </a:ext>
            </a:extLst>
          </p:cNvPr>
          <p:cNvPicPr>
            <a:picLocks noChangeAspect="1"/>
          </p:cNvPicPr>
          <p:nvPr/>
        </p:nvPicPr>
        <p:blipFill>
          <a:blip r:embed="rId3"/>
          <a:stretch>
            <a:fillRect/>
          </a:stretch>
        </p:blipFill>
        <p:spPr>
          <a:xfrm>
            <a:off x="1661459" y="2146716"/>
            <a:ext cx="4434541" cy="4572000"/>
          </a:xfrm>
          <a:prstGeom prst="rect">
            <a:avLst/>
          </a:prstGeom>
        </p:spPr>
      </p:pic>
    </p:spTree>
    <p:extLst>
      <p:ext uri="{BB962C8B-B14F-4D97-AF65-F5344CB8AC3E}">
        <p14:creationId xmlns:p14="http://schemas.microsoft.com/office/powerpoint/2010/main" val="301409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2. Hai chị em đang chơi bập bênh như hình </a:t>
            </a:r>
          </a:p>
          <a:p>
            <a:pPr lvl="0">
              <a:defRPr/>
            </a:pPr>
            <a:r>
              <a:rPr lang="en-US" sz="2500" kern="0">
                <a:solidFill>
                  <a:srgbClr val="F8F8F8"/>
                </a:solidFill>
                <a:latin typeface="Itim" panose="00000500000000000000" pitchFamily="2" charset="-34"/>
                <a:cs typeface="Itim" panose="00000500000000000000" pitchFamily="2" charset="-34"/>
              </a:rPr>
              <a:t>            dưới </a:t>
            </a:r>
          </a:p>
          <a:p>
            <a:pPr lvl="0">
              <a:defRPr/>
            </a:pPr>
            <a:r>
              <a:rPr lang="en-US" sz="2500" kern="0">
                <a:solidFill>
                  <a:srgbClr val="F8F8F8"/>
                </a:solidFill>
                <a:latin typeface="Itim" panose="00000500000000000000" pitchFamily="2" charset="-34"/>
                <a:cs typeface="Itim" panose="00000500000000000000" pitchFamily="2" charset="-34"/>
              </a:rPr>
              <a:t>a) Sử dụng kiến thức về moment lực giải thích vì </a:t>
            </a:r>
          </a:p>
          <a:p>
            <a:pPr lvl="0">
              <a:defRPr/>
            </a:pPr>
            <a:r>
              <a:rPr lang="en-US" sz="2500" kern="0">
                <a:solidFill>
                  <a:srgbClr val="F8F8F8"/>
                </a:solidFill>
                <a:latin typeface="Itim" panose="00000500000000000000" pitchFamily="2" charset="-34"/>
                <a:cs typeface="Itim" panose="00000500000000000000" pitchFamily="2" charset="-34"/>
              </a:rPr>
              <a:t>sao chiếc bập bênh đứng cân bằng </a:t>
            </a:r>
          </a:p>
          <a:p>
            <a:pPr lvl="0">
              <a:defRPr/>
            </a:pPr>
            <a:r>
              <a:rPr lang="en-US" sz="2500" kern="0">
                <a:solidFill>
                  <a:srgbClr val="F8F8F8"/>
                </a:solidFill>
                <a:latin typeface="Itim" panose="00000500000000000000" pitchFamily="2" charset="-34"/>
                <a:cs typeface="Itim" panose="00000500000000000000" pitchFamily="2" charset="-34"/>
              </a:rPr>
              <a:t>b) Cho biết người chị có trọng lượng P</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 300 N, </a:t>
            </a:r>
          </a:p>
          <a:p>
            <a:pPr lvl="0">
              <a:defRPr/>
            </a:pPr>
            <a:r>
              <a:rPr lang="en-US" sz="2500" kern="0">
                <a:solidFill>
                  <a:srgbClr val="F8F8F8"/>
                </a:solidFill>
                <a:latin typeface="Itim" panose="00000500000000000000" pitchFamily="2" charset="-34"/>
                <a:cs typeface="Itim" panose="00000500000000000000" pitchFamily="2" charset="-34"/>
              </a:rPr>
              <a:t>khoảng cách d</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 1 m, còn người em có trọng lượng </a:t>
            </a:r>
          </a:p>
          <a:p>
            <a:pPr lvl="0">
              <a:defRPr/>
            </a:pPr>
            <a:r>
              <a:rPr lang="en-US" sz="2500" kern="0">
                <a:solidFill>
                  <a:srgbClr val="F8F8F8"/>
                </a:solidFill>
                <a:latin typeface="Itim" panose="00000500000000000000" pitchFamily="2" charset="-34"/>
                <a:cs typeface="Itim" panose="00000500000000000000" pitchFamily="2" charset="-34"/>
              </a:rPr>
              <a:t>P</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200 N. Hỏi khoảng cách d</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phải bằng bao </a:t>
            </a:r>
          </a:p>
          <a:p>
            <a:pPr lvl="0">
              <a:defRPr/>
            </a:pPr>
            <a:r>
              <a:rPr lang="en-US" sz="2500" kern="0">
                <a:solidFill>
                  <a:srgbClr val="F8F8F8"/>
                </a:solidFill>
                <a:latin typeface="Itim" panose="00000500000000000000" pitchFamily="2" charset="-34"/>
                <a:cs typeface="Itim" panose="00000500000000000000" pitchFamily="2" charset="-34"/>
              </a:rPr>
              <a:t>nhiêu để bập bênh cân bằng nằm ngang?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xmlns="" id="{D80F3516-19D2-B9F8-AF65-AD2C077014EA}"/>
              </a:ext>
            </a:extLst>
          </p:cNvPr>
          <p:cNvPicPr>
            <a:picLocks noChangeAspect="1"/>
          </p:cNvPicPr>
          <p:nvPr/>
        </p:nvPicPr>
        <p:blipFill>
          <a:blip r:embed="rId4"/>
          <a:stretch>
            <a:fillRect/>
          </a:stretch>
        </p:blipFill>
        <p:spPr>
          <a:xfrm>
            <a:off x="7251600" y="308201"/>
            <a:ext cx="4788000" cy="2743200"/>
          </a:xfrm>
          <a:prstGeom prst="rect">
            <a:avLst/>
          </a:prstGeom>
        </p:spPr>
      </p:pic>
      <p:sp>
        <p:nvSpPr>
          <p:cNvPr id="10" name="Google Shape;1794;p49">
            <a:extLst>
              <a:ext uri="{FF2B5EF4-FFF2-40B4-BE49-F238E27FC236}">
                <a16:creationId xmlns:a16="http://schemas.microsoft.com/office/drawing/2014/main" xmlns="" id="{F4205AE1-636D-BDDB-4225-92233C151819}"/>
              </a:ext>
            </a:extLst>
          </p:cNvPr>
          <p:cNvSpPr txBox="1">
            <a:spLocks/>
          </p:cNvSpPr>
          <p:nvPr/>
        </p:nvSpPr>
        <p:spPr>
          <a:xfrm>
            <a:off x="152400" y="370807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a) Bập bênh cân bằng khi tổng moment lực bằng 0 </a:t>
            </a:r>
          </a:p>
          <a:p>
            <a:pPr lvl="0">
              <a:defRPr/>
            </a:pPr>
            <a:r>
              <a:rPr lang="en-US" sz="2500" kern="0">
                <a:solidFill>
                  <a:srgbClr val="FFFF00"/>
                </a:solidFill>
                <a:latin typeface="Itim" panose="00000500000000000000" pitchFamily="2" charset="-34"/>
                <a:cs typeface="Itim" panose="00000500000000000000" pitchFamily="2" charset="-34"/>
              </a:rPr>
              <a:t>b) Vật cân bằng khi:</a:t>
            </a:r>
          </a:p>
        </p:txBody>
      </p:sp>
      <p:sp>
        <p:nvSpPr>
          <p:cNvPr id="11" name="Google Shape;1794;p49">
            <a:extLst>
              <a:ext uri="{FF2B5EF4-FFF2-40B4-BE49-F238E27FC236}">
                <a16:creationId xmlns:a16="http://schemas.microsoft.com/office/drawing/2014/main" xmlns="" id="{37FD3D5F-6F2A-B0D9-413D-61A29CD4E631}"/>
              </a:ext>
            </a:extLst>
          </p:cNvPr>
          <p:cNvSpPr txBox="1">
            <a:spLocks/>
          </p:cNvSpPr>
          <p:nvPr/>
        </p:nvSpPr>
        <p:spPr>
          <a:xfrm>
            <a:off x="8119715" y="331222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2" name="Google Shape;1794;p49">
            <a:extLst>
              <a:ext uri="{FF2B5EF4-FFF2-40B4-BE49-F238E27FC236}">
                <a16:creationId xmlns:a16="http://schemas.microsoft.com/office/drawing/2014/main" xmlns="" id="{A09936E7-D4EC-50C5-E56D-BC010AD323C0}"/>
              </a:ext>
            </a:extLst>
          </p:cNvPr>
          <p:cNvSpPr txBox="1">
            <a:spLocks/>
          </p:cNvSpPr>
          <p:nvPr/>
        </p:nvSpPr>
        <p:spPr>
          <a:xfrm>
            <a:off x="6096000" y="370807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a) Bập bênh cân bằng vì tổng moment lực khiến cho vật quay theo chiều kim đồng hồ bằng tổng moment lực khiến cho vật quay ngược chiều kim đồng hồ </a:t>
            </a:r>
          </a:p>
          <a:p>
            <a:pPr lvl="0">
              <a:defRPr/>
            </a:pPr>
            <a:r>
              <a:rPr lang="en-US" sz="2500" kern="0">
                <a:solidFill>
                  <a:srgbClr val="F8F8F8"/>
                </a:solidFill>
                <a:latin typeface="Itim" panose="00000500000000000000" pitchFamily="2" charset="-34"/>
                <a:cs typeface="Itim" panose="00000500000000000000" pitchFamily="2" charset="-34"/>
              </a:rPr>
              <a:t>b) Bập bênh cân bằng khi: M</a:t>
            </a:r>
            <a:r>
              <a:rPr lang="en-US" sz="2500" kern="0" baseline="-25000">
                <a:solidFill>
                  <a:srgbClr val="F8F8F8"/>
                </a:solidFill>
                <a:latin typeface="Itim" panose="00000500000000000000" pitchFamily="2" charset="-34"/>
                <a:cs typeface="Itim" panose="00000500000000000000" pitchFamily="2" charset="-34"/>
              </a:rPr>
              <a:t>1</a:t>
            </a:r>
            <a:r>
              <a:rPr lang="en-US" sz="2500" kern="0">
                <a:solidFill>
                  <a:srgbClr val="F8F8F8"/>
                </a:solidFill>
                <a:latin typeface="Itim" panose="00000500000000000000" pitchFamily="2" charset="-34"/>
                <a:cs typeface="Itim" panose="00000500000000000000" pitchFamily="2" charset="-34"/>
              </a:rPr>
              <a:t> = M</a:t>
            </a:r>
            <a:r>
              <a:rPr lang="en-US" sz="2500" kern="0" baseline="-25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sp>
        <p:nvSpPr>
          <p:cNvPr id="13" name="Google Shape;1794;p49">
            <a:extLst>
              <a:ext uri="{FF2B5EF4-FFF2-40B4-BE49-F238E27FC236}">
                <a16:creationId xmlns:a16="http://schemas.microsoft.com/office/drawing/2014/main" xmlns="" id="{1689C147-E1D9-D170-B80A-E08C63BA3A52}"/>
              </a:ext>
            </a:extLst>
          </p:cNvPr>
          <p:cNvSpPr txBox="1">
            <a:spLocks/>
          </p:cNvSpPr>
          <p:nvPr/>
        </p:nvSpPr>
        <p:spPr>
          <a:xfrm>
            <a:off x="2176115" y="331222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cxnSp>
        <p:nvCxnSpPr>
          <p:cNvPr id="14" name="Straight Arrow Connector 13">
            <a:extLst>
              <a:ext uri="{FF2B5EF4-FFF2-40B4-BE49-F238E27FC236}">
                <a16:creationId xmlns:a16="http://schemas.microsoft.com/office/drawing/2014/main" xmlns="" id="{FF571E42-CE6D-D119-31B5-23B517169557}"/>
              </a:ext>
            </a:extLst>
          </p:cNvPr>
          <p:cNvCxnSpPr>
            <a:cxnSpLocks/>
          </p:cNvCxnSpPr>
          <p:nvPr/>
        </p:nvCxnSpPr>
        <p:spPr>
          <a:xfrm>
            <a:off x="11486639" y="1551241"/>
            <a:ext cx="0" cy="115263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xmlns="" id="{F55BCC44-D0D5-D936-2E45-E48CE336CFA1}"/>
              </a:ext>
            </a:extLst>
          </p:cNvPr>
          <p:cNvCxnSpPr>
            <a:cxnSpLocks/>
          </p:cNvCxnSpPr>
          <p:nvPr/>
        </p:nvCxnSpPr>
        <p:spPr>
          <a:xfrm>
            <a:off x="7524239" y="1600402"/>
            <a:ext cx="0" cy="115263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Object 16">
            <a:extLst>
              <a:ext uri="{FF2B5EF4-FFF2-40B4-BE49-F238E27FC236}">
                <a16:creationId xmlns:a16="http://schemas.microsoft.com/office/drawing/2014/main" xmlns="" id="{8F7E92AE-1962-F9EE-9C1D-008AD59EE0C3}"/>
              </a:ext>
            </a:extLst>
          </p:cNvPr>
          <p:cNvGraphicFramePr>
            <a:graphicFrameLocks noChangeAspect="1"/>
          </p:cNvGraphicFramePr>
          <p:nvPr>
            <p:extLst>
              <p:ext uri="{D42A27DB-BD31-4B8C-83A1-F6EECF244321}">
                <p14:modId xmlns:p14="http://schemas.microsoft.com/office/powerpoint/2010/main" val="2417817701"/>
              </p:ext>
            </p:extLst>
          </p:nvPr>
        </p:nvGraphicFramePr>
        <p:xfrm>
          <a:off x="11569572" y="2213282"/>
          <a:ext cx="379413" cy="539750"/>
        </p:xfrm>
        <a:graphic>
          <a:graphicData uri="http://schemas.openxmlformats.org/presentationml/2006/ole">
            <mc:AlternateContent xmlns:mc="http://schemas.openxmlformats.org/markup-compatibility/2006">
              <mc:Choice xmlns:v="urn:schemas-microsoft-com:vml" Requires="v">
                <p:oleObj spid="_x0000_s3074" name="Equation" r:id="rId5" imgW="177480" imgH="253800" progId="Equation.DSMT4">
                  <p:embed/>
                </p:oleObj>
              </mc:Choice>
              <mc:Fallback>
                <p:oleObj name="Equation" r:id="rId5" imgW="177480" imgH="253800" progId="Equation.DSMT4">
                  <p:embed/>
                  <p:pic>
                    <p:nvPicPr>
                      <p:cNvPr id="17" name="Object 16">
                        <a:extLst>
                          <a:ext uri="{FF2B5EF4-FFF2-40B4-BE49-F238E27FC236}">
                            <a16:creationId xmlns:a16="http://schemas.microsoft.com/office/drawing/2014/main" xmlns="" id="{8F7E92AE-1962-F9EE-9C1D-008AD59EE0C3}"/>
                          </a:ext>
                        </a:extLst>
                      </p:cNvPr>
                      <p:cNvPicPr/>
                      <p:nvPr/>
                    </p:nvPicPr>
                    <p:blipFill>
                      <a:blip r:embed="rId6"/>
                      <a:stretch>
                        <a:fillRect/>
                      </a:stretch>
                    </p:blipFill>
                    <p:spPr>
                      <a:xfrm>
                        <a:off x="11569572" y="2213282"/>
                        <a:ext cx="379413" cy="539750"/>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xmlns="" id="{E02672A3-DC99-32FC-0D05-5B1C81745851}"/>
              </a:ext>
            </a:extLst>
          </p:cNvPr>
          <p:cNvGraphicFramePr>
            <a:graphicFrameLocks noChangeAspect="1"/>
          </p:cNvGraphicFramePr>
          <p:nvPr>
            <p:extLst>
              <p:ext uri="{D42A27DB-BD31-4B8C-83A1-F6EECF244321}">
                <p14:modId xmlns:p14="http://schemas.microsoft.com/office/powerpoint/2010/main" val="3572670171"/>
              </p:ext>
            </p:extLst>
          </p:nvPr>
        </p:nvGraphicFramePr>
        <p:xfrm>
          <a:off x="7222104" y="2164121"/>
          <a:ext cx="379413" cy="539750"/>
        </p:xfrm>
        <a:graphic>
          <a:graphicData uri="http://schemas.openxmlformats.org/presentationml/2006/ole">
            <mc:AlternateContent xmlns:mc="http://schemas.openxmlformats.org/markup-compatibility/2006">
              <mc:Choice xmlns:v="urn:schemas-microsoft-com:vml" Requires="v">
                <p:oleObj spid="_x0000_s3075" name="Equation" r:id="rId7" imgW="177480" imgH="253800" progId="Equation.DSMT4">
                  <p:embed/>
                </p:oleObj>
              </mc:Choice>
              <mc:Fallback>
                <p:oleObj name="Equation" r:id="rId7" imgW="177480" imgH="253800" progId="Equation.DSMT4">
                  <p:embed/>
                  <p:pic>
                    <p:nvPicPr>
                      <p:cNvPr id="18" name="Object 17">
                        <a:extLst>
                          <a:ext uri="{FF2B5EF4-FFF2-40B4-BE49-F238E27FC236}">
                            <a16:creationId xmlns:a16="http://schemas.microsoft.com/office/drawing/2014/main" xmlns="" id="{E02672A3-DC99-32FC-0D05-5B1C81745851}"/>
                          </a:ext>
                        </a:extLst>
                      </p:cNvPr>
                      <p:cNvPicPr/>
                      <p:nvPr/>
                    </p:nvPicPr>
                    <p:blipFill>
                      <a:blip r:embed="rId8"/>
                      <a:stretch>
                        <a:fillRect/>
                      </a:stretch>
                    </p:blipFill>
                    <p:spPr>
                      <a:xfrm>
                        <a:off x="7222104" y="2164121"/>
                        <a:ext cx="379413" cy="53975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xmlns="" id="{7677A667-558C-E6FD-204F-CB18D8AEB9BD}"/>
              </a:ext>
            </a:extLst>
          </p:cNvPr>
          <p:cNvGraphicFramePr>
            <a:graphicFrameLocks noChangeAspect="1"/>
          </p:cNvGraphicFramePr>
          <p:nvPr>
            <p:extLst>
              <p:ext uri="{D42A27DB-BD31-4B8C-83A1-F6EECF244321}">
                <p14:modId xmlns:p14="http://schemas.microsoft.com/office/powerpoint/2010/main" val="471359443"/>
              </p:ext>
            </p:extLst>
          </p:nvPr>
        </p:nvGraphicFramePr>
        <p:xfrm>
          <a:off x="1706789" y="5063672"/>
          <a:ext cx="2090738" cy="971550"/>
        </p:xfrm>
        <a:graphic>
          <a:graphicData uri="http://schemas.openxmlformats.org/presentationml/2006/ole">
            <mc:AlternateContent xmlns:mc="http://schemas.openxmlformats.org/markup-compatibility/2006">
              <mc:Choice xmlns:v="urn:schemas-microsoft-com:vml" Requires="v">
                <p:oleObj spid="_x0000_s3076" name="Equation" r:id="rId9" imgW="977760" imgH="457200" progId="Equation.DSMT4">
                  <p:embed/>
                </p:oleObj>
              </mc:Choice>
              <mc:Fallback>
                <p:oleObj name="Equation" r:id="rId9" imgW="977760" imgH="457200" progId="Equation.DSMT4">
                  <p:embed/>
                  <p:pic>
                    <p:nvPicPr>
                      <p:cNvPr id="22" name="Object 21">
                        <a:extLst>
                          <a:ext uri="{FF2B5EF4-FFF2-40B4-BE49-F238E27FC236}">
                            <a16:creationId xmlns:a16="http://schemas.microsoft.com/office/drawing/2014/main" xmlns="" id="{7677A667-558C-E6FD-204F-CB18D8AEB9BD}"/>
                          </a:ext>
                        </a:extLst>
                      </p:cNvPr>
                      <p:cNvPicPr/>
                      <p:nvPr/>
                    </p:nvPicPr>
                    <p:blipFill>
                      <a:blip r:embed="rId10"/>
                      <a:stretch>
                        <a:fillRect/>
                      </a:stretch>
                    </p:blipFill>
                    <p:spPr>
                      <a:xfrm>
                        <a:off x="1706789" y="5063672"/>
                        <a:ext cx="2090738" cy="97155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xmlns="" id="{28C1E386-07AB-F59C-9336-964FA158C179}"/>
              </a:ext>
            </a:extLst>
          </p:cNvPr>
          <p:cNvGraphicFramePr>
            <a:graphicFrameLocks noChangeAspect="1"/>
          </p:cNvGraphicFramePr>
          <p:nvPr>
            <p:extLst>
              <p:ext uri="{D42A27DB-BD31-4B8C-83A1-F6EECF244321}">
                <p14:modId xmlns:p14="http://schemas.microsoft.com/office/powerpoint/2010/main" val="295310852"/>
              </p:ext>
            </p:extLst>
          </p:nvPr>
        </p:nvGraphicFramePr>
        <p:xfrm>
          <a:off x="6746875" y="5816146"/>
          <a:ext cx="4641850" cy="1025525"/>
        </p:xfrm>
        <a:graphic>
          <a:graphicData uri="http://schemas.openxmlformats.org/presentationml/2006/ole">
            <mc:AlternateContent xmlns:mc="http://schemas.openxmlformats.org/markup-compatibility/2006">
              <mc:Choice xmlns:v="urn:schemas-microsoft-com:vml" Requires="v">
                <p:oleObj spid="_x0000_s3077" name="Equation" r:id="rId11" imgW="2171520" imgH="482400" progId="Equation.DSMT4">
                  <p:embed/>
                </p:oleObj>
              </mc:Choice>
              <mc:Fallback>
                <p:oleObj name="Equation" r:id="rId11" imgW="2171520" imgH="482400" progId="Equation.DSMT4">
                  <p:embed/>
                  <p:pic>
                    <p:nvPicPr>
                      <p:cNvPr id="23" name="Object 22">
                        <a:extLst>
                          <a:ext uri="{FF2B5EF4-FFF2-40B4-BE49-F238E27FC236}">
                            <a16:creationId xmlns:a16="http://schemas.microsoft.com/office/drawing/2014/main" xmlns="" id="{28C1E386-07AB-F59C-9336-964FA158C179}"/>
                          </a:ext>
                        </a:extLst>
                      </p:cNvPr>
                      <p:cNvPicPr/>
                      <p:nvPr/>
                    </p:nvPicPr>
                    <p:blipFill>
                      <a:blip r:embed="rId12"/>
                      <a:stretch>
                        <a:fillRect/>
                      </a:stretch>
                    </p:blipFill>
                    <p:spPr>
                      <a:xfrm>
                        <a:off x="6746875" y="5816146"/>
                        <a:ext cx="4641850" cy="1025525"/>
                      </a:xfrm>
                      <a:prstGeom prst="rect">
                        <a:avLst/>
                      </a:prstGeom>
                    </p:spPr>
                  </p:pic>
                </p:oleObj>
              </mc:Fallback>
            </mc:AlternateContent>
          </a:graphicData>
        </a:graphic>
      </p:graphicFrame>
    </p:spTree>
    <p:extLst>
      <p:ext uri="{BB962C8B-B14F-4D97-AF65-F5344CB8AC3E}">
        <p14:creationId xmlns:p14="http://schemas.microsoft.com/office/powerpoint/2010/main" val="119328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fade">
                                      <p:cBhvr>
                                        <p:cTn id="26" dur="500"/>
                                        <p:tgtEl>
                                          <p:spTgt spid="10">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2">
                                            <p:txEl>
                                              <p:pRg st="0" end="0"/>
                                            </p:txEl>
                                          </p:spTgt>
                                        </p:tgtEl>
                                        <p:attrNameLst>
                                          <p:attrName>style.visibility</p:attrName>
                                        </p:attrNameLst>
                                      </p:cBhvr>
                                      <p:to>
                                        <p:strVal val="visible"/>
                                      </p:to>
                                    </p:set>
                                    <p:animEffect transition="in" filter="fade">
                                      <p:cBhvr>
                                        <p:cTn id="36" dur="500"/>
                                        <p:tgtEl>
                                          <p:spTgt spid="12">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0">
                                            <p:txEl>
                                              <p:pRg st="1" end="1"/>
                                            </p:txEl>
                                          </p:spTgt>
                                        </p:tgtEl>
                                        <p:attrNameLst>
                                          <p:attrName>style.visibility</p:attrName>
                                        </p:attrNameLst>
                                      </p:cBhvr>
                                      <p:to>
                                        <p:strVal val="visible"/>
                                      </p:to>
                                    </p:set>
                                    <p:animEffect transition="in" filter="fade">
                                      <p:cBhvr>
                                        <p:cTn id="41" dur="500"/>
                                        <p:tgtEl>
                                          <p:spTgt spid="10">
                                            <p:txEl>
                                              <p:pRg st="1" end="1"/>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2">
                                            <p:txEl>
                                              <p:pRg st="1" end="1"/>
                                            </p:txEl>
                                          </p:spTgt>
                                        </p:tgtEl>
                                        <p:attrNameLst>
                                          <p:attrName>style.visibility</p:attrName>
                                        </p:attrNameLst>
                                      </p:cBhvr>
                                      <p:to>
                                        <p:strVal val="visible"/>
                                      </p:to>
                                    </p:set>
                                    <p:animEffect transition="in" filter="fade">
                                      <p:cBhvr>
                                        <p:cTn id="49" dur="500"/>
                                        <p:tgtEl>
                                          <p:spTgt spid="12">
                                            <p:txEl>
                                              <p:pRg st="1" end="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Ngẫu lực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2015765"/>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03</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161222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nsey Cute Animals Newsletter by Slidesgo">
  <a:themeElements>
    <a:clrScheme name="Simple Light">
      <a:dk1>
        <a:srgbClr val="4C487D"/>
      </a:dk1>
      <a:lt1>
        <a:srgbClr val="ECE9FF"/>
      </a:lt1>
      <a:dk2>
        <a:srgbClr val="6C7891"/>
      </a:dk2>
      <a:lt2>
        <a:srgbClr val="A8A4ED"/>
      </a:lt2>
      <a:accent1>
        <a:srgbClr val="AFBFFA"/>
      </a:accent1>
      <a:accent2>
        <a:srgbClr val="7385E0"/>
      </a:accent2>
      <a:accent3>
        <a:srgbClr val="FFE4B8"/>
      </a:accent3>
      <a:accent4>
        <a:srgbClr val="FAC069"/>
      </a:accent4>
      <a:accent5>
        <a:srgbClr val="FF8956"/>
      </a:accent5>
      <a:accent6>
        <a:srgbClr val="E07770"/>
      </a:accent6>
      <a:hlink>
        <a:srgbClr val="4C48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21632</TotalTime>
  <Words>670</Words>
  <PresentationFormat>Widescreen</PresentationFormat>
  <Paragraphs>72</Paragraphs>
  <Slides>12</Slides>
  <Notes>5</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23" baseType="lpstr">
      <vt:lpstr>Amatic SC</vt:lpstr>
      <vt:lpstr>Arial</vt:lpstr>
      <vt:lpstr>Bebas Neue</vt:lpstr>
      <vt:lpstr>Calibri</vt:lpstr>
      <vt:lpstr>Calibri Light</vt:lpstr>
      <vt:lpstr>Itim</vt:lpstr>
      <vt:lpstr>Quicksand</vt:lpstr>
      <vt:lpstr>Quicksand Light</vt:lpstr>
      <vt:lpstr>Office Theme</vt:lpstr>
      <vt:lpstr>Dinsey Cute Animals Newsletter by Slidesgo</vt:lpstr>
      <vt:lpstr>Equation</vt:lpstr>
      <vt:lpstr>PowerPoint Presentation</vt:lpstr>
      <vt:lpstr>Moment lực </vt:lpstr>
      <vt:lpstr>Tác dụng làm quay của lực </vt:lpstr>
      <vt:lpstr>Moment lực đối với trục quay là đại lượng đặc trưng cho tác dụng làm quay của lực và được đo bằng tích của lực với cánh tay đòn của nó </vt:lpstr>
      <vt:lpstr>PowerPoint Presentation</vt:lpstr>
      <vt:lpstr>Quy tắc moment lực </vt:lpstr>
      <vt:lpstr>Quy tắc moment lực: Một vật có trục quay cố định sẽ cân bằng khi tổng các moment lực làm cho vật quay theo chiều kim đồng hồ bằng tổng các moment lực làm cho vật quay ngược chiều kim đồng hồ (tổng moment lực bằng 0) </vt:lpstr>
      <vt:lpstr>PowerPoint Presentation</vt:lpstr>
      <vt:lpstr>Ngẫu lực </vt:lpstr>
      <vt:lpstr>Ngẫu lực là hệ hai lực song song, ngược chiều, có độ lớn bằng nhau và cùng đặt vào một vật. Ngẫu lực tác dụng lên vật chỉ làm cho vật quay. Moment của ngẫu lực được xác định bằng: </vt:lpstr>
      <vt:lpstr>Điều kiện cân bằng tổng quát của vật rắn </vt:lpstr>
      <vt:lpstr>Một vật cân bằng khi không có gia tốc (đứng yên hoặc chuyển động thẳng đều) và không quay nên một vật ở trạng thái cân bằng khi thỏa mãn đồng thời hai điều kiện sau: hợp lực tác dụng lên vật bằng 0 và tổng moment các lực tác dụng lên vật bằng 0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2021-03-25T13:14:34Z</dcterms:created>
  <dcterms:modified xsi:type="dcterms:W3CDTF">2022-09-17T15:48:01Z</dcterms:modified>
</cp:coreProperties>
</file>