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2"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18" Type="http://schemas.openxmlformats.org/officeDocument/2006/relationships/image" Target="../media/image23.wmf"/><Relationship Id="rId26" Type="http://schemas.openxmlformats.org/officeDocument/2006/relationships/image" Target="../media/image31.wmf"/><Relationship Id="rId3" Type="http://schemas.openxmlformats.org/officeDocument/2006/relationships/image" Target="../media/image8.wmf"/><Relationship Id="rId21" Type="http://schemas.openxmlformats.org/officeDocument/2006/relationships/image" Target="../media/image26.wmf"/><Relationship Id="rId7" Type="http://schemas.openxmlformats.org/officeDocument/2006/relationships/image" Target="../media/image12.wmf"/><Relationship Id="rId12" Type="http://schemas.openxmlformats.org/officeDocument/2006/relationships/image" Target="../media/image17.wmf"/><Relationship Id="rId17" Type="http://schemas.openxmlformats.org/officeDocument/2006/relationships/image" Target="../media/image22.wmf"/><Relationship Id="rId25" Type="http://schemas.openxmlformats.org/officeDocument/2006/relationships/image" Target="../media/image30.wmf"/><Relationship Id="rId2" Type="http://schemas.openxmlformats.org/officeDocument/2006/relationships/image" Target="../media/image7.wmf"/><Relationship Id="rId16" Type="http://schemas.openxmlformats.org/officeDocument/2006/relationships/image" Target="../media/image21.wmf"/><Relationship Id="rId20" Type="http://schemas.openxmlformats.org/officeDocument/2006/relationships/image" Target="../media/image25.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24" Type="http://schemas.openxmlformats.org/officeDocument/2006/relationships/image" Target="../media/image29.wmf"/><Relationship Id="rId5" Type="http://schemas.openxmlformats.org/officeDocument/2006/relationships/image" Target="../media/image10.wmf"/><Relationship Id="rId15" Type="http://schemas.openxmlformats.org/officeDocument/2006/relationships/image" Target="../media/image20.wmf"/><Relationship Id="rId23" Type="http://schemas.openxmlformats.org/officeDocument/2006/relationships/image" Target="../media/image28.wmf"/><Relationship Id="rId10" Type="http://schemas.openxmlformats.org/officeDocument/2006/relationships/image" Target="../media/image15.wmf"/><Relationship Id="rId19" Type="http://schemas.openxmlformats.org/officeDocument/2006/relationships/image" Target="../media/image24.wmf"/><Relationship Id="rId4" Type="http://schemas.openxmlformats.org/officeDocument/2006/relationships/image" Target="../media/image9.wmf"/><Relationship Id="rId9" Type="http://schemas.openxmlformats.org/officeDocument/2006/relationships/image" Target="../media/image14.wmf"/><Relationship Id="rId14" Type="http://schemas.openxmlformats.org/officeDocument/2006/relationships/image" Target="../media/image19.wmf"/><Relationship Id="rId22"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17495-756C-4D52-873C-CBF05B7F4E73}" type="datetimeFigureOut">
              <a:rPr lang="vi-VN" smtClean="0"/>
              <a:t>27/03/2021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D0B741-E85E-497C-8EDD-BD94FED7F6E3}" type="slidenum">
              <a:rPr lang="vi-VN" smtClean="0"/>
              <a:t>‹#›</a:t>
            </a:fld>
            <a:endParaRPr lang="vi-VN"/>
          </a:p>
        </p:txBody>
      </p:sp>
    </p:spTree>
    <p:extLst>
      <p:ext uri="{BB962C8B-B14F-4D97-AF65-F5344CB8AC3E}">
        <p14:creationId xmlns:p14="http://schemas.microsoft.com/office/powerpoint/2010/main" val="119620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vi-VN" smtClean="0"/>
          </a:p>
        </p:txBody>
      </p:sp>
      <p:sp>
        <p:nvSpPr>
          <p:cNvPr id="29700"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5B2FE18-0F70-4D60-9909-A44521CF71AC}" type="slidenum">
              <a:rPr lang="en-US" altLang="en-US">
                <a:latin typeface="Arial" pitchFamily="34" charset="0"/>
              </a:rPr>
              <a:pPr/>
              <a:t>10</a:t>
            </a:fld>
            <a:endParaRPr lang="en-US"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40F0FB8-6773-4A70-822E-601D40661524}" type="datetimeFigureOut">
              <a:rPr lang="vi-VN" smtClean="0"/>
              <a:t>27/03/2021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6A025AD-A6F4-46EE-B48B-522F9B006BF3}" type="slidenum">
              <a:rPr lang="vi-VN" smtClean="0"/>
              <a:t>‹#›</a:t>
            </a:fld>
            <a:endParaRPr lang="vi-VN"/>
          </a:p>
        </p:txBody>
      </p:sp>
    </p:spTree>
    <p:extLst>
      <p:ext uri="{BB962C8B-B14F-4D97-AF65-F5344CB8AC3E}">
        <p14:creationId xmlns:p14="http://schemas.microsoft.com/office/powerpoint/2010/main" val="9204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40F0FB8-6773-4A70-822E-601D40661524}" type="datetimeFigureOut">
              <a:rPr lang="vi-VN" smtClean="0"/>
              <a:t>27/03/2021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6A025AD-A6F4-46EE-B48B-522F9B006BF3}" type="slidenum">
              <a:rPr lang="vi-VN" smtClean="0"/>
              <a:t>‹#›</a:t>
            </a:fld>
            <a:endParaRPr lang="vi-VN"/>
          </a:p>
        </p:txBody>
      </p:sp>
    </p:spTree>
    <p:extLst>
      <p:ext uri="{BB962C8B-B14F-4D97-AF65-F5344CB8AC3E}">
        <p14:creationId xmlns:p14="http://schemas.microsoft.com/office/powerpoint/2010/main" val="277947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40F0FB8-6773-4A70-822E-601D40661524}" type="datetimeFigureOut">
              <a:rPr lang="vi-VN" smtClean="0"/>
              <a:t>27/03/2021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6A025AD-A6F4-46EE-B48B-522F9B006BF3}" type="slidenum">
              <a:rPr lang="vi-VN" smtClean="0"/>
              <a:t>‹#›</a:t>
            </a:fld>
            <a:endParaRPr lang="vi-VN"/>
          </a:p>
        </p:txBody>
      </p:sp>
    </p:spTree>
    <p:extLst>
      <p:ext uri="{BB962C8B-B14F-4D97-AF65-F5344CB8AC3E}">
        <p14:creationId xmlns:p14="http://schemas.microsoft.com/office/powerpoint/2010/main" val="194855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50DE631-6E5F-452E-A87D-5BE620E1126D}" type="slidenum">
              <a:rPr lang="en-US" altLang="en-US"/>
              <a:pPr>
                <a:defRPr/>
              </a:pPr>
              <a:t>‹#›</a:t>
            </a:fld>
            <a:endParaRPr lang="en-US" altLang="en-US"/>
          </a:p>
        </p:txBody>
      </p:sp>
    </p:spTree>
    <p:extLst>
      <p:ext uri="{BB962C8B-B14F-4D97-AF65-F5344CB8AC3E}">
        <p14:creationId xmlns:p14="http://schemas.microsoft.com/office/powerpoint/2010/main" val="3541491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4FEFA58-0581-46E0-9DA1-F042FBE0DCF3}" type="slidenum">
              <a:rPr lang="en-US" altLang="en-US"/>
              <a:pPr>
                <a:defRPr/>
              </a:pPr>
              <a:t>‹#›</a:t>
            </a:fld>
            <a:endParaRPr lang="en-US" altLang="en-US"/>
          </a:p>
        </p:txBody>
      </p:sp>
    </p:spTree>
    <p:extLst>
      <p:ext uri="{BB962C8B-B14F-4D97-AF65-F5344CB8AC3E}">
        <p14:creationId xmlns:p14="http://schemas.microsoft.com/office/powerpoint/2010/main" val="2974247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4BE02A-BBD7-4E90-AFB0-035C409AF372}" type="slidenum">
              <a:rPr lang="en-US" altLang="en-US"/>
              <a:pPr>
                <a:defRPr/>
              </a:pPr>
              <a:t>‹#›</a:t>
            </a:fld>
            <a:endParaRPr lang="en-US" altLang="en-US"/>
          </a:p>
        </p:txBody>
      </p:sp>
    </p:spTree>
    <p:extLst>
      <p:ext uri="{BB962C8B-B14F-4D97-AF65-F5344CB8AC3E}">
        <p14:creationId xmlns:p14="http://schemas.microsoft.com/office/powerpoint/2010/main" val="241036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E50D96-00F6-4609-97FB-0AD41A4A87E6}" type="slidenum">
              <a:rPr lang="en-US" altLang="en-US"/>
              <a:pPr>
                <a:defRPr/>
              </a:pPr>
              <a:t>‹#›</a:t>
            </a:fld>
            <a:endParaRPr lang="en-US" altLang="en-US"/>
          </a:p>
        </p:txBody>
      </p:sp>
    </p:spTree>
    <p:extLst>
      <p:ext uri="{BB962C8B-B14F-4D97-AF65-F5344CB8AC3E}">
        <p14:creationId xmlns:p14="http://schemas.microsoft.com/office/powerpoint/2010/main" val="380089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40F0FB8-6773-4A70-822E-601D40661524}" type="datetimeFigureOut">
              <a:rPr lang="vi-VN" smtClean="0"/>
              <a:t>27/03/2021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6A025AD-A6F4-46EE-B48B-522F9B006BF3}" type="slidenum">
              <a:rPr lang="vi-VN" smtClean="0"/>
              <a:t>‹#›</a:t>
            </a:fld>
            <a:endParaRPr lang="vi-VN"/>
          </a:p>
        </p:txBody>
      </p:sp>
    </p:spTree>
    <p:extLst>
      <p:ext uri="{BB962C8B-B14F-4D97-AF65-F5344CB8AC3E}">
        <p14:creationId xmlns:p14="http://schemas.microsoft.com/office/powerpoint/2010/main" val="135779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F0FB8-6773-4A70-822E-601D40661524}" type="datetimeFigureOut">
              <a:rPr lang="vi-VN" smtClean="0"/>
              <a:t>27/03/2021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6A025AD-A6F4-46EE-B48B-522F9B006BF3}" type="slidenum">
              <a:rPr lang="vi-VN" smtClean="0"/>
              <a:t>‹#›</a:t>
            </a:fld>
            <a:endParaRPr lang="vi-VN"/>
          </a:p>
        </p:txBody>
      </p:sp>
    </p:spTree>
    <p:extLst>
      <p:ext uri="{BB962C8B-B14F-4D97-AF65-F5344CB8AC3E}">
        <p14:creationId xmlns:p14="http://schemas.microsoft.com/office/powerpoint/2010/main" val="69852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40F0FB8-6773-4A70-822E-601D40661524}" type="datetimeFigureOut">
              <a:rPr lang="vi-VN" smtClean="0"/>
              <a:t>27/03/2021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6A025AD-A6F4-46EE-B48B-522F9B006BF3}" type="slidenum">
              <a:rPr lang="vi-VN" smtClean="0"/>
              <a:t>‹#›</a:t>
            </a:fld>
            <a:endParaRPr lang="vi-VN"/>
          </a:p>
        </p:txBody>
      </p:sp>
    </p:spTree>
    <p:extLst>
      <p:ext uri="{BB962C8B-B14F-4D97-AF65-F5344CB8AC3E}">
        <p14:creationId xmlns:p14="http://schemas.microsoft.com/office/powerpoint/2010/main" val="139117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40F0FB8-6773-4A70-822E-601D40661524}" type="datetimeFigureOut">
              <a:rPr lang="vi-VN" smtClean="0"/>
              <a:t>27/03/2021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6A025AD-A6F4-46EE-B48B-522F9B006BF3}" type="slidenum">
              <a:rPr lang="vi-VN" smtClean="0"/>
              <a:t>‹#›</a:t>
            </a:fld>
            <a:endParaRPr lang="vi-VN"/>
          </a:p>
        </p:txBody>
      </p:sp>
    </p:spTree>
    <p:extLst>
      <p:ext uri="{BB962C8B-B14F-4D97-AF65-F5344CB8AC3E}">
        <p14:creationId xmlns:p14="http://schemas.microsoft.com/office/powerpoint/2010/main" val="57158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40F0FB8-6773-4A70-822E-601D40661524}" type="datetimeFigureOut">
              <a:rPr lang="vi-VN" smtClean="0"/>
              <a:t>27/03/2021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6A025AD-A6F4-46EE-B48B-522F9B006BF3}" type="slidenum">
              <a:rPr lang="vi-VN" smtClean="0"/>
              <a:t>‹#›</a:t>
            </a:fld>
            <a:endParaRPr lang="vi-VN"/>
          </a:p>
        </p:txBody>
      </p:sp>
    </p:spTree>
    <p:extLst>
      <p:ext uri="{BB962C8B-B14F-4D97-AF65-F5344CB8AC3E}">
        <p14:creationId xmlns:p14="http://schemas.microsoft.com/office/powerpoint/2010/main" val="425980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F0FB8-6773-4A70-822E-601D40661524}" type="datetimeFigureOut">
              <a:rPr lang="vi-VN" smtClean="0"/>
              <a:t>27/03/2021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6A025AD-A6F4-46EE-B48B-522F9B006BF3}" type="slidenum">
              <a:rPr lang="vi-VN" smtClean="0"/>
              <a:t>‹#›</a:t>
            </a:fld>
            <a:endParaRPr lang="vi-VN"/>
          </a:p>
        </p:txBody>
      </p:sp>
    </p:spTree>
    <p:extLst>
      <p:ext uri="{BB962C8B-B14F-4D97-AF65-F5344CB8AC3E}">
        <p14:creationId xmlns:p14="http://schemas.microsoft.com/office/powerpoint/2010/main" val="272477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F0FB8-6773-4A70-822E-601D40661524}" type="datetimeFigureOut">
              <a:rPr lang="vi-VN" smtClean="0"/>
              <a:t>27/03/2021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6A025AD-A6F4-46EE-B48B-522F9B006BF3}" type="slidenum">
              <a:rPr lang="vi-VN" smtClean="0"/>
              <a:t>‹#›</a:t>
            </a:fld>
            <a:endParaRPr lang="vi-VN"/>
          </a:p>
        </p:txBody>
      </p:sp>
    </p:spTree>
    <p:extLst>
      <p:ext uri="{BB962C8B-B14F-4D97-AF65-F5344CB8AC3E}">
        <p14:creationId xmlns:p14="http://schemas.microsoft.com/office/powerpoint/2010/main" val="113508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F0FB8-6773-4A70-822E-601D40661524}" type="datetimeFigureOut">
              <a:rPr lang="vi-VN" smtClean="0"/>
              <a:t>27/03/2021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6A025AD-A6F4-46EE-B48B-522F9B006BF3}" type="slidenum">
              <a:rPr lang="vi-VN" smtClean="0"/>
              <a:t>‹#›</a:t>
            </a:fld>
            <a:endParaRPr lang="vi-VN"/>
          </a:p>
        </p:txBody>
      </p:sp>
    </p:spTree>
    <p:extLst>
      <p:ext uri="{BB962C8B-B14F-4D97-AF65-F5344CB8AC3E}">
        <p14:creationId xmlns:p14="http://schemas.microsoft.com/office/powerpoint/2010/main" val="254833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F0FB8-6773-4A70-822E-601D40661524}" type="datetimeFigureOut">
              <a:rPr lang="vi-VN" smtClean="0"/>
              <a:t>27/03/2021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025AD-A6F4-46EE-B48B-522F9B006BF3}" type="slidenum">
              <a:rPr lang="vi-VN" smtClean="0"/>
              <a:t>‹#›</a:t>
            </a:fld>
            <a:endParaRPr lang="vi-VN"/>
          </a:p>
        </p:txBody>
      </p:sp>
    </p:spTree>
    <p:extLst>
      <p:ext uri="{BB962C8B-B14F-4D97-AF65-F5344CB8AC3E}">
        <p14:creationId xmlns:p14="http://schemas.microsoft.com/office/powerpoint/2010/main" val="1640626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2.png"/><Relationship Id="rId18" Type="http://schemas.openxmlformats.org/officeDocument/2006/relationships/oleObject" Target="../embeddings/oleObject46.bin"/><Relationship Id="rId26" Type="http://schemas.openxmlformats.org/officeDocument/2006/relationships/oleObject" Target="../embeddings/oleObject51.bin"/><Relationship Id="rId3" Type="http://schemas.openxmlformats.org/officeDocument/2006/relationships/slideLayout" Target="../slideLayouts/slideLayout4.xml"/><Relationship Id="rId21" Type="http://schemas.openxmlformats.org/officeDocument/2006/relationships/oleObject" Target="../embeddings/oleObject48.bin"/><Relationship Id="rId7" Type="http://schemas.openxmlformats.org/officeDocument/2006/relationships/image" Target="../media/image42.png"/><Relationship Id="rId12" Type="http://schemas.openxmlformats.org/officeDocument/2006/relationships/image" Target="../media/image45.wmf"/><Relationship Id="rId17" Type="http://schemas.openxmlformats.org/officeDocument/2006/relationships/image" Target="../media/image47.wmf"/><Relationship Id="rId25" Type="http://schemas.openxmlformats.org/officeDocument/2006/relationships/image" Target="../media/image50.wmf"/><Relationship Id="rId2" Type="http://schemas.openxmlformats.org/officeDocument/2006/relationships/audio" Target="file:///H:\thitoan\06_love_story.mp3" TargetMode="External"/><Relationship Id="rId16" Type="http://schemas.openxmlformats.org/officeDocument/2006/relationships/oleObject" Target="../embeddings/oleObject45.bin"/><Relationship Id="rId20" Type="http://schemas.openxmlformats.org/officeDocument/2006/relationships/image" Target="../media/image48.wmf"/><Relationship Id="rId1" Type="http://schemas.openxmlformats.org/officeDocument/2006/relationships/vmlDrawing" Target="../drawings/vmlDrawing5.vml"/><Relationship Id="rId6" Type="http://schemas.openxmlformats.org/officeDocument/2006/relationships/image" Target="../media/image41.png"/><Relationship Id="rId11" Type="http://schemas.openxmlformats.org/officeDocument/2006/relationships/oleObject" Target="../embeddings/oleObject43.bin"/><Relationship Id="rId24" Type="http://schemas.openxmlformats.org/officeDocument/2006/relationships/oleObject" Target="../embeddings/oleObject50.bin"/><Relationship Id="rId5" Type="http://schemas.openxmlformats.org/officeDocument/2006/relationships/image" Target="../media/image40.png"/><Relationship Id="rId15" Type="http://schemas.openxmlformats.org/officeDocument/2006/relationships/image" Target="../media/image46.wmf"/><Relationship Id="rId23" Type="http://schemas.openxmlformats.org/officeDocument/2006/relationships/image" Target="../media/image49.wmf"/><Relationship Id="rId10" Type="http://schemas.openxmlformats.org/officeDocument/2006/relationships/image" Target="../media/image44.wmf"/><Relationship Id="rId19" Type="http://schemas.openxmlformats.org/officeDocument/2006/relationships/oleObject" Target="../embeddings/oleObject47.bin"/><Relationship Id="rId4" Type="http://schemas.openxmlformats.org/officeDocument/2006/relationships/notesSlide" Target="../notesSlides/notesSlide1.xml"/><Relationship Id="rId9" Type="http://schemas.openxmlformats.org/officeDocument/2006/relationships/oleObject" Target="../embeddings/oleObject42.bin"/><Relationship Id="rId14" Type="http://schemas.openxmlformats.org/officeDocument/2006/relationships/oleObject" Target="../embeddings/oleObject44.bin"/><Relationship Id="rId22" Type="http://schemas.openxmlformats.org/officeDocument/2006/relationships/oleObject" Target="../embeddings/oleObject49.bin"/><Relationship Id="rId27" Type="http://schemas.openxmlformats.org/officeDocument/2006/relationships/image" Target="../media/image51.wmf"/></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3.gif"/><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slide" Target="slide4.xml"/><Relationship Id="rId5" Type="http://schemas.openxmlformats.org/officeDocument/2006/relationships/image" Target="../media/image55.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slide" Target="slide5.xml"/><Relationship Id="rId5" Type="http://schemas.openxmlformats.org/officeDocument/2006/relationships/slide" Target="slide8.xml"/><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audio" Target="../media/audio2.wav"/><Relationship Id="rId7" Type="http://schemas.openxmlformats.org/officeDocument/2006/relationships/image" Target="../media/image57.w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52.bin"/><Relationship Id="rId11" Type="http://schemas.openxmlformats.org/officeDocument/2006/relationships/slide" Target="slide9.xml"/><Relationship Id="rId5" Type="http://schemas.openxmlformats.org/officeDocument/2006/relationships/audio" Target="../media/audio4.wav"/><Relationship Id="rId10" Type="http://schemas.openxmlformats.org/officeDocument/2006/relationships/slide" Target="slide6.xml"/><Relationship Id="rId4" Type="http://schemas.openxmlformats.org/officeDocument/2006/relationships/audio" Target="../media/audio3.wav"/><Relationship Id="rId9" Type="http://schemas.openxmlformats.org/officeDocument/2006/relationships/image" Target="../media/image58.wmf"/></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4.xml"/><Relationship Id="rId6" Type="http://schemas.openxmlformats.org/officeDocument/2006/relationships/slide" Target="slide7.xml"/><Relationship Id="rId5" Type="http://schemas.openxmlformats.org/officeDocument/2006/relationships/slide" Target="slide10.xml"/><Relationship Id="rId4" Type="http://schemas.openxmlformats.org/officeDocument/2006/relationships/audio" Target="../media/audio4.wav"/></Relationships>
</file>

<file path=ppt/slides/_rels/slide1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61.gif"/><Relationship Id="rId5" Type="http://schemas.openxmlformats.org/officeDocument/2006/relationships/slide" Target="slide1.xml"/><Relationship Id="rId4" Type="http://schemas.openxmlformats.org/officeDocument/2006/relationships/image" Target="../media/image60.wmf"/></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61.gif"/><Relationship Id="rId5" Type="http://schemas.openxmlformats.org/officeDocument/2006/relationships/slide" Target="slide1.xml"/><Relationship Id="rId4" Type="http://schemas.openxmlformats.org/officeDocument/2006/relationships/image" Target="../media/image60.wmf"/></Relationships>
</file>

<file path=ppt/slides/_rels/slide19.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1.gif"/><Relationship Id="rId4" Type="http://schemas.openxmlformats.org/officeDocument/2006/relationships/image" Target="../media/image60.wmf"/></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1.gif"/><Relationship Id="rId4" Type="http://schemas.openxmlformats.org/officeDocument/2006/relationships/image" Target="../media/image60.wmf"/></Relationships>
</file>

<file path=ppt/slides/_rels/slide2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61.gif"/><Relationship Id="rId4" Type="http://schemas.openxmlformats.org/officeDocument/2006/relationships/image" Target="../media/image6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5.xml"/><Relationship Id="rId1" Type="http://schemas.openxmlformats.org/officeDocument/2006/relationships/vmlDrawing" Target="../drawings/vmlDrawing7.vml"/><Relationship Id="rId4" Type="http://schemas.openxmlformats.org/officeDocument/2006/relationships/image" Target="../media/image62.wmf"/></Relationships>
</file>

<file path=ppt/slides/_rels/slide2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audio" Target="file:///D:\THAY%20MANH%20DDUNG\NHAC.MP3" TargetMode="External"/><Relationship Id="rId6" Type="http://schemas.openxmlformats.org/officeDocument/2006/relationships/image" Target="../media/image65.gif"/><Relationship Id="rId5" Type="http://schemas.openxmlformats.org/officeDocument/2006/relationships/image" Target="../media/image52.png"/><Relationship Id="rId4" Type="http://schemas.openxmlformats.org/officeDocument/2006/relationships/image" Target="../media/image64.gif"/></Relationships>
</file>

<file path=ppt/slides/_rels/slide3.xml.rels><?xml version="1.0" encoding="UTF-8" standalone="yes"?>
<Relationships xmlns="http://schemas.openxmlformats.org/package/2006/relationships"><Relationship Id="rId13" Type="http://schemas.openxmlformats.org/officeDocument/2006/relationships/oleObject" Target="../embeddings/oleObject10.bin"/><Relationship Id="rId18" Type="http://schemas.openxmlformats.org/officeDocument/2006/relationships/image" Target="../media/image13.wmf"/><Relationship Id="rId26" Type="http://schemas.openxmlformats.org/officeDocument/2006/relationships/image" Target="../media/image17.wmf"/><Relationship Id="rId39" Type="http://schemas.openxmlformats.org/officeDocument/2006/relationships/oleObject" Target="../embeddings/oleObject23.bin"/><Relationship Id="rId21" Type="http://schemas.openxmlformats.org/officeDocument/2006/relationships/oleObject" Target="../embeddings/oleObject14.bin"/><Relationship Id="rId34" Type="http://schemas.openxmlformats.org/officeDocument/2006/relationships/image" Target="../media/image21.wmf"/><Relationship Id="rId42" Type="http://schemas.openxmlformats.org/officeDocument/2006/relationships/image" Target="../media/image25.wmf"/><Relationship Id="rId47" Type="http://schemas.openxmlformats.org/officeDocument/2006/relationships/oleObject" Target="../embeddings/oleObject27.bin"/><Relationship Id="rId50" Type="http://schemas.openxmlformats.org/officeDocument/2006/relationships/image" Target="../media/image29.wmf"/><Relationship Id="rId55" Type="http://schemas.openxmlformats.org/officeDocument/2006/relationships/image" Target="../media/image31.wmf"/><Relationship Id="rId7" Type="http://schemas.openxmlformats.org/officeDocument/2006/relationships/oleObject" Target="../embeddings/oleObject7.bin"/><Relationship Id="rId12" Type="http://schemas.openxmlformats.org/officeDocument/2006/relationships/image" Target="../media/image10.wmf"/><Relationship Id="rId17" Type="http://schemas.openxmlformats.org/officeDocument/2006/relationships/oleObject" Target="../embeddings/oleObject12.bin"/><Relationship Id="rId25" Type="http://schemas.openxmlformats.org/officeDocument/2006/relationships/oleObject" Target="../embeddings/oleObject16.bin"/><Relationship Id="rId33" Type="http://schemas.openxmlformats.org/officeDocument/2006/relationships/oleObject" Target="../embeddings/oleObject20.bin"/><Relationship Id="rId38" Type="http://schemas.openxmlformats.org/officeDocument/2006/relationships/image" Target="../media/image23.wmf"/><Relationship Id="rId46" Type="http://schemas.openxmlformats.org/officeDocument/2006/relationships/image" Target="../media/image27.wmf"/><Relationship Id="rId2" Type="http://schemas.openxmlformats.org/officeDocument/2006/relationships/slideLayout" Target="../slideLayouts/slideLayout12.xml"/><Relationship Id="rId16" Type="http://schemas.openxmlformats.org/officeDocument/2006/relationships/image" Target="../media/image12.wmf"/><Relationship Id="rId20" Type="http://schemas.openxmlformats.org/officeDocument/2006/relationships/image" Target="../media/image14.wmf"/><Relationship Id="rId29" Type="http://schemas.openxmlformats.org/officeDocument/2006/relationships/oleObject" Target="../embeddings/oleObject18.bin"/><Relationship Id="rId41" Type="http://schemas.openxmlformats.org/officeDocument/2006/relationships/oleObject" Target="../embeddings/oleObject24.bin"/><Relationship Id="rId54" Type="http://schemas.openxmlformats.org/officeDocument/2006/relationships/oleObject" Target="../embeddings/oleObject31.bin"/><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9.bin"/><Relationship Id="rId24" Type="http://schemas.openxmlformats.org/officeDocument/2006/relationships/image" Target="../media/image16.wmf"/><Relationship Id="rId32" Type="http://schemas.openxmlformats.org/officeDocument/2006/relationships/image" Target="../media/image20.wmf"/><Relationship Id="rId37" Type="http://schemas.openxmlformats.org/officeDocument/2006/relationships/oleObject" Target="../embeddings/oleObject22.bin"/><Relationship Id="rId40" Type="http://schemas.openxmlformats.org/officeDocument/2006/relationships/image" Target="../media/image24.wmf"/><Relationship Id="rId45" Type="http://schemas.openxmlformats.org/officeDocument/2006/relationships/oleObject" Target="../embeddings/oleObject26.bin"/><Relationship Id="rId53" Type="http://schemas.openxmlformats.org/officeDocument/2006/relationships/oleObject" Target="../embeddings/oleObject30.bin"/><Relationship Id="rId58" Type="http://schemas.openxmlformats.org/officeDocument/2006/relationships/oleObject" Target="../embeddings/oleObject34.bin"/><Relationship Id="rId5" Type="http://schemas.openxmlformats.org/officeDocument/2006/relationships/oleObject" Target="../embeddings/oleObject6.bin"/><Relationship Id="rId15" Type="http://schemas.openxmlformats.org/officeDocument/2006/relationships/oleObject" Target="../embeddings/oleObject11.bin"/><Relationship Id="rId23" Type="http://schemas.openxmlformats.org/officeDocument/2006/relationships/oleObject" Target="../embeddings/oleObject15.bin"/><Relationship Id="rId28" Type="http://schemas.openxmlformats.org/officeDocument/2006/relationships/image" Target="../media/image18.wmf"/><Relationship Id="rId36" Type="http://schemas.openxmlformats.org/officeDocument/2006/relationships/image" Target="../media/image22.wmf"/><Relationship Id="rId49" Type="http://schemas.openxmlformats.org/officeDocument/2006/relationships/oleObject" Target="../embeddings/oleObject28.bin"/><Relationship Id="rId57" Type="http://schemas.openxmlformats.org/officeDocument/2006/relationships/oleObject" Target="../embeddings/oleObject33.bin"/><Relationship Id="rId10" Type="http://schemas.openxmlformats.org/officeDocument/2006/relationships/image" Target="../media/image9.wmf"/><Relationship Id="rId19" Type="http://schemas.openxmlformats.org/officeDocument/2006/relationships/oleObject" Target="../embeddings/oleObject13.bin"/><Relationship Id="rId31" Type="http://schemas.openxmlformats.org/officeDocument/2006/relationships/oleObject" Target="../embeddings/oleObject19.bin"/><Relationship Id="rId44" Type="http://schemas.openxmlformats.org/officeDocument/2006/relationships/image" Target="../media/image26.wmf"/><Relationship Id="rId52" Type="http://schemas.openxmlformats.org/officeDocument/2006/relationships/image" Target="../media/image30.wmf"/><Relationship Id="rId4" Type="http://schemas.openxmlformats.org/officeDocument/2006/relationships/image" Target="../media/image6.wmf"/><Relationship Id="rId9" Type="http://schemas.openxmlformats.org/officeDocument/2006/relationships/oleObject" Target="../embeddings/oleObject8.bin"/><Relationship Id="rId14" Type="http://schemas.openxmlformats.org/officeDocument/2006/relationships/image" Target="../media/image11.wmf"/><Relationship Id="rId22" Type="http://schemas.openxmlformats.org/officeDocument/2006/relationships/image" Target="../media/image15.wmf"/><Relationship Id="rId27" Type="http://schemas.openxmlformats.org/officeDocument/2006/relationships/oleObject" Target="../embeddings/oleObject17.bin"/><Relationship Id="rId30" Type="http://schemas.openxmlformats.org/officeDocument/2006/relationships/image" Target="../media/image19.wmf"/><Relationship Id="rId35" Type="http://schemas.openxmlformats.org/officeDocument/2006/relationships/oleObject" Target="../embeddings/oleObject21.bin"/><Relationship Id="rId43" Type="http://schemas.openxmlformats.org/officeDocument/2006/relationships/oleObject" Target="../embeddings/oleObject25.bin"/><Relationship Id="rId48" Type="http://schemas.openxmlformats.org/officeDocument/2006/relationships/image" Target="../media/image28.wmf"/><Relationship Id="rId56" Type="http://schemas.openxmlformats.org/officeDocument/2006/relationships/oleObject" Target="../embeddings/oleObject32.bin"/><Relationship Id="rId8" Type="http://schemas.openxmlformats.org/officeDocument/2006/relationships/image" Target="../media/image8.wmf"/><Relationship Id="rId51" Type="http://schemas.openxmlformats.org/officeDocument/2006/relationships/oleObject" Target="../embeddings/oleObject29.bin"/><Relationship Id="rId3"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36.wmf"/><Relationship Id="rId3" Type="http://schemas.openxmlformats.org/officeDocument/2006/relationships/image" Target="../media/image37.gif"/><Relationship Id="rId7" Type="http://schemas.openxmlformats.org/officeDocument/2006/relationships/image" Target="../media/image33.wmf"/><Relationship Id="rId12" Type="http://schemas.openxmlformats.org/officeDocument/2006/relationships/oleObject" Target="../embeddings/oleObject39.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36.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34.wmf"/></Relationships>
</file>

<file path=ppt/slides/_rels/slide5.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40.png"/><Relationship Id="rId7"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39.wmf"/><Relationship Id="rId4" Type="http://schemas.openxmlformats.org/officeDocument/2006/relationships/image" Target="../media/image41.png"/><Relationship Id="rId9" Type="http://schemas.openxmlformats.org/officeDocument/2006/relationships/oleObject" Target="../embeddings/oleObject41.bin"/></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9767"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208172"/>
      </p:ext>
    </p:extLst>
  </p:cSld>
  <p:clrMapOvr>
    <a:masterClrMapping/>
  </p:clrMapOvr>
  <p:transition>
    <p:wip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6"/>
          <p:cNvGrpSpPr>
            <a:grpSpLocks/>
          </p:cNvGrpSpPr>
          <p:nvPr/>
        </p:nvGrpSpPr>
        <p:grpSpPr bwMode="auto">
          <a:xfrm>
            <a:off x="8027988" y="88900"/>
            <a:ext cx="685800" cy="838200"/>
            <a:chOff x="4368" y="3600"/>
            <a:chExt cx="576" cy="624"/>
          </a:xfrm>
        </p:grpSpPr>
        <p:pic>
          <p:nvPicPr>
            <p:cNvPr id="13338" name="Picture 7" descr="2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8" descr="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5" name="Group 9"/>
          <p:cNvGrpSpPr>
            <a:grpSpLocks/>
          </p:cNvGrpSpPr>
          <p:nvPr/>
        </p:nvGrpSpPr>
        <p:grpSpPr bwMode="auto">
          <a:xfrm>
            <a:off x="8255000" y="381000"/>
            <a:ext cx="914400" cy="738188"/>
            <a:chOff x="2256" y="3360"/>
            <a:chExt cx="768" cy="515"/>
          </a:xfrm>
        </p:grpSpPr>
        <p:pic>
          <p:nvPicPr>
            <p:cNvPr id="13336" name="Picture 10" descr="1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11" descr="1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Text Box 14"/>
          <p:cNvSpPr txBox="1">
            <a:spLocks noChangeArrowheads="1"/>
          </p:cNvSpPr>
          <p:nvPr/>
        </p:nvSpPr>
        <p:spPr bwMode="auto">
          <a:xfrm>
            <a:off x="515938" y="892175"/>
            <a:ext cx="528637" cy="528638"/>
          </a:xfrm>
          <a:prstGeom prst="rect">
            <a:avLst/>
          </a:prstGeom>
          <a:gradFill rotWithShape="1">
            <a:gsLst>
              <a:gs pos="0">
                <a:schemeClr val="folHlink"/>
              </a:gs>
              <a:gs pos="100000">
                <a:schemeClr val="bg1"/>
              </a:gs>
            </a:gsLst>
            <a:lin ang="5400000" scaled="1"/>
          </a:gra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a:t>?1</a:t>
            </a:r>
          </a:p>
        </p:txBody>
      </p:sp>
      <p:sp>
        <p:nvSpPr>
          <p:cNvPr id="13317" name="Text Box 15"/>
          <p:cNvSpPr txBox="1">
            <a:spLocks noChangeArrowheads="1"/>
          </p:cNvSpPr>
          <p:nvPr/>
        </p:nvSpPr>
        <p:spPr bwMode="auto">
          <a:xfrm>
            <a:off x="1354138" y="892175"/>
            <a:ext cx="25352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a:t>Cho hai đa thức:</a:t>
            </a:r>
          </a:p>
        </p:txBody>
      </p:sp>
      <p:graphicFrame>
        <p:nvGraphicFramePr>
          <p:cNvPr id="13318" name="Object 16"/>
          <p:cNvGraphicFramePr>
            <a:graphicFrameLocks noGrp="1" noChangeAspect="1"/>
          </p:cNvGraphicFramePr>
          <p:nvPr>
            <p:ph sz="half" idx="1"/>
          </p:nvPr>
        </p:nvGraphicFramePr>
        <p:xfrm>
          <a:off x="3832225" y="927100"/>
          <a:ext cx="4252913" cy="560388"/>
        </p:xfrm>
        <a:graphic>
          <a:graphicData uri="http://schemas.openxmlformats.org/presentationml/2006/ole">
            <mc:AlternateContent xmlns:mc="http://schemas.openxmlformats.org/markup-compatibility/2006">
              <mc:Choice xmlns:v="urn:schemas-microsoft-com:vml" Requires="v">
                <p:oleObj spid="_x0000_s5132" name="Equation" r:id="rId9" imgW="1727200" imgH="228600" progId="Equation.DSMT4">
                  <p:embed/>
                </p:oleObj>
              </mc:Choice>
              <mc:Fallback>
                <p:oleObj name="Equation" r:id="rId9" imgW="17272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2225" y="927100"/>
                        <a:ext cx="4252913"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19" name="Object 17"/>
          <p:cNvGraphicFramePr>
            <a:graphicFrameLocks noGrp="1" noChangeAspect="1"/>
          </p:cNvGraphicFramePr>
          <p:nvPr>
            <p:ph sz="half" idx="2"/>
          </p:nvPr>
        </p:nvGraphicFramePr>
        <p:xfrm>
          <a:off x="3854450" y="1600200"/>
          <a:ext cx="4005263" cy="560388"/>
        </p:xfrm>
        <a:graphic>
          <a:graphicData uri="http://schemas.openxmlformats.org/presentationml/2006/ole">
            <mc:AlternateContent xmlns:mc="http://schemas.openxmlformats.org/markup-compatibility/2006">
              <mc:Choice xmlns:v="urn:schemas-microsoft-com:vml" Requires="v">
                <p:oleObj spid="_x0000_s5133" name="Equation" r:id="rId11" imgW="1511300" imgH="228600" progId="Equation.DSMT4">
                  <p:embed/>
                </p:oleObj>
              </mc:Choice>
              <mc:Fallback>
                <p:oleObj name="Equation" r:id="rId11" imgW="15113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4450" y="1600200"/>
                        <a:ext cx="4005263"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320" name="Text Box 20"/>
          <p:cNvSpPr txBox="1">
            <a:spLocks noChangeArrowheads="1"/>
          </p:cNvSpPr>
          <p:nvPr/>
        </p:nvSpPr>
        <p:spPr bwMode="auto">
          <a:xfrm>
            <a:off x="330200" y="2257425"/>
            <a:ext cx="61830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dirty="0" err="1"/>
              <a:t>Nhóm</a:t>
            </a:r>
            <a:r>
              <a:rPr lang="en-US" altLang="en-US" sz="2800" dirty="0"/>
              <a:t> </a:t>
            </a:r>
            <a:r>
              <a:rPr lang="en-US" altLang="en-US" sz="2800" dirty="0" smtClean="0"/>
              <a:t>1, 3: </a:t>
            </a:r>
            <a:r>
              <a:rPr lang="en-US" altLang="en-US" sz="2800" dirty="0" err="1"/>
              <a:t>Tính</a:t>
            </a:r>
            <a:r>
              <a:rPr lang="en-US" altLang="en-US" sz="2800" dirty="0"/>
              <a:t> M(x) + N(x) </a:t>
            </a:r>
            <a:r>
              <a:rPr lang="en-US" altLang="en-US" sz="2800" dirty="0" err="1"/>
              <a:t>theo</a:t>
            </a:r>
            <a:r>
              <a:rPr lang="en-US" altLang="en-US" sz="2800" dirty="0"/>
              <a:t> </a:t>
            </a:r>
            <a:r>
              <a:rPr lang="en-US" altLang="en-US" sz="2800" dirty="0" err="1"/>
              <a:t>cách</a:t>
            </a:r>
            <a:r>
              <a:rPr lang="en-US" altLang="en-US" sz="2800" dirty="0"/>
              <a:t> 2</a:t>
            </a:r>
          </a:p>
        </p:txBody>
      </p:sp>
      <p:sp>
        <p:nvSpPr>
          <p:cNvPr id="13321" name="Text Box 21"/>
          <p:cNvSpPr txBox="1">
            <a:spLocks noChangeArrowheads="1"/>
          </p:cNvSpPr>
          <p:nvPr/>
        </p:nvSpPr>
        <p:spPr bwMode="auto">
          <a:xfrm>
            <a:off x="412750" y="2806700"/>
            <a:ext cx="61012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dirty="0" err="1"/>
              <a:t>Nhóm</a:t>
            </a:r>
            <a:r>
              <a:rPr lang="en-US" altLang="en-US" sz="2800" dirty="0"/>
              <a:t> </a:t>
            </a:r>
            <a:r>
              <a:rPr lang="en-US" altLang="en-US" sz="2800" dirty="0" smtClean="0"/>
              <a:t>2, 4: </a:t>
            </a:r>
            <a:r>
              <a:rPr lang="en-US" altLang="en-US" sz="2800" dirty="0" err="1"/>
              <a:t>Tính</a:t>
            </a:r>
            <a:r>
              <a:rPr lang="en-US" altLang="en-US" sz="2800" dirty="0"/>
              <a:t> M(x) - N(x) </a:t>
            </a:r>
            <a:r>
              <a:rPr lang="en-US" altLang="en-US" sz="2800" dirty="0" err="1"/>
              <a:t>theo</a:t>
            </a:r>
            <a:r>
              <a:rPr lang="en-US" altLang="en-US" sz="2800" dirty="0"/>
              <a:t> </a:t>
            </a:r>
            <a:r>
              <a:rPr lang="en-US" altLang="en-US" sz="2800" dirty="0" err="1"/>
              <a:t>cách</a:t>
            </a:r>
            <a:r>
              <a:rPr lang="en-US" altLang="en-US" sz="2800" dirty="0"/>
              <a:t> 2</a:t>
            </a:r>
          </a:p>
        </p:txBody>
      </p:sp>
      <p:pic>
        <p:nvPicPr>
          <p:cNvPr id="56343" name="06_love_story.mp3">
            <a:hlinkClick r:id="" action="ppaction://media"/>
          </p:cNvPr>
          <p:cNvPicPr>
            <a:picLocks noRot="1" noChangeAspect="1" noChangeArrowheads="1"/>
          </p:cNvPicPr>
          <p:nvPr>
            <a:audioFile r:link="rId2"/>
          </p:nvPr>
        </p:nvPicPr>
        <p:blipFill>
          <a:blip r:embed="rId13">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Object 16"/>
          <p:cNvGraphicFramePr>
            <a:graphicFrameLocks noChangeAspect="1"/>
          </p:cNvGraphicFramePr>
          <p:nvPr/>
        </p:nvGraphicFramePr>
        <p:xfrm>
          <a:off x="230188" y="3662363"/>
          <a:ext cx="4144962" cy="534987"/>
        </p:xfrm>
        <a:graphic>
          <a:graphicData uri="http://schemas.openxmlformats.org/presentationml/2006/ole">
            <mc:AlternateContent xmlns:mc="http://schemas.openxmlformats.org/markup-compatibility/2006">
              <mc:Choice xmlns:v="urn:schemas-microsoft-com:vml" Requires="v">
                <p:oleObj spid="_x0000_s5134" name="Equation" r:id="rId14" imgW="1765300" imgH="228600" progId="Equation.DSMT4">
                  <p:embed/>
                </p:oleObj>
              </mc:Choice>
              <mc:Fallback>
                <p:oleObj name="Equation" r:id="rId14" imgW="17653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0188" y="3662363"/>
                        <a:ext cx="41449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17"/>
          <p:cNvGraphicFramePr>
            <a:graphicFrameLocks noChangeAspect="1"/>
          </p:cNvGraphicFramePr>
          <p:nvPr/>
        </p:nvGraphicFramePr>
        <p:xfrm>
          <a:off x="109538" y="4249738"/>
          <a:ext cx="4311650" cy="558800"/>
        </p:xfrm>
        <a:graphic>
          <a:graphicData uri="http://schemas.openxmlformats.org/presentationml/2006/ole">
            <mc:AlternateContent xmlns:mc="http://schemas.openxmlformats.org/markup-compatibility/2006">
              <mc:Choice xmlns:v="urn:schemas-microsoft-com:vml" Requires="v">
                <p:oleObj spid="_x0000_s5135" name="Equation" r:id="rId16" imgW="1778000" imgH="228600" progId="Equation.DSMT4">
                  <p:embed/>
                </p:oleObj>
              </mc:Choice>
              <mc:Fallback>
                <p:oleObj name="Equation" r:id="rId16" imgW="17780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538" y="4249738"/>
                        <a:ext cx="43116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16"/>
          <p:cNvGraphicFramePr>
            <a:graphicFrameLocks noChangeAspect="1"/>
          </p:cNvGraphicFramePr>
          <p:nvPr/>
        </p:nvGraphicFramePr>
        <p:xfrm>
          <a:off x="4838700" y="3616325"/>
          <a:ext cx="4252913" cy="560388"/>
        </p:xfrm>
        <a:graphic>
          <a:graphicData uri="http://schemas.openxmlformats.org/presentationml/2006/ole">
            <mc:AlternateContent xmlns:mc="http://schemas.openxmlformats.org/markup-compatibility/2006">
              <mc:Choice xmlns:v="urn:schemas-microsoft-com:vml" Requires="v">
                <p:oleObj spid="_x0000_s5136" name="Equation" r:id="rId18" imgW="1727200" imgH="228600" progId="Equation.DSMT4">
                  <p:embed/>
                </p:oleObj>
              </mc:Choice>
              <mc:Fallback>
                <p:oleObj name="Equation" r:id="rId18" imgW="17272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8700" y="3616325"/>
                        <a:ext cx="425291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17"/>
          <p:cNvGraphicFramePr>
            <a:graphicFrameLocks noChangeAspect="1"/>
          </p:cNvGraphicFramePr>
          <p:nvPr/>
        </p:nvGraphicFramePr>
        <p:xfrm>
          <a:off x="984250" y="4846638"/>
          <a:ext cx="3213100" cy="466725"/>
        </p:xfrm>
        <a:graphic>
          <a:graphicData uri="http://schemas.openxmlformats.org/presentationml/2006/ole">
            <mc:AlternateContent xmlns:mc="http://schemas.openxmlformats.org/markup-compatibility/2006">
              <mc:Choice xmlns:v="urn:schemas-microsoft-com:vml" Requires="v">
                <p:oleObj spid="_x0000_s5137" name="Equation" r:id="rId19" imgW="1485900" imgH="203200" progId="Equation.DSMT4">
                  <p:embed/>
                </p:oleObj>
              </mc:Choice>
              <mc:Fallback>
                <p:oleObj name="Equation" r:id="rId19" imgW="1485900" imgH="203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4250" y="4846638"/>
                        <a:ext cx="3213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a:spLocks noChangeArrowheads="1"/>
          </p:cNvSpPr>
          <p:nvPr/>
        </p:nvSpPr>
        <p:spPr bwMode="auto">
          <a:xfrm>
            <a:off x="-69850" y="3967163"/>
            <a:ext cx="358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a:t>+</a:t>
            </a:r>
          </a:p>
        </p:txBody>
      </p:sp>
      <p:graphicFrame>
        <p:nvGraphicFramePr>
          <p:cNvPr id="31" name="Object 17"/>
          <p:cNvGraphicFramePr>
            <a:graphicFrameLocks noChangeAspect="1"/>
          </p:cNvGraphicFramePr>
          <p:nvPr/>
        </p:nvGraphicFramePr>
        <p:xfrm>
          <a:off x="4783138" y="4289425"/>
          <a:ext cx="4362450" cy="558800"/>
        </p:xfrm>
        <a:graphic>
          <a:graphicData uri="http://schemas.openxmlformats.org/presentationml/2006/ole">
            <mc:AlternateContent xmlns:mc="http://schemas.openxmlformats.org/markup-compatibility/2006">
              <mc:Choice xmlns:v="urn:schemas-microsoft-com:vml" Requires="v">
                <p:oleObj spid="_x0000_s5138" name="Equation" r:id="rId21" imgW="1778000" imgH="228600" progId="Equation.DSMT4">
                  <p:embed/>
                </p:oleObj>
              </mc:Choice>
              <mc:Fallback>
                <p:oleObj name="Equation" r:id="rId21" imgW="17780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83138" y="4289425"/>
                        <a:ext cx="4362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ectangle 31"/>
          <p:cNvSpPr>
            <a:spLocks noChangeArrowheads="1"/>
          </p:cNvSpPr>
          <p:nvPr/>
        </p:nvSpPr>
        <p:spPr bwMode="auto">
          <a:xfrm>
            <a:off x="4603750" y="3813175"/>
            <a:ext cx="577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600" b="1"/>
              <a:t>-</a:t>
            </a:r>
          </a:p>
        </p:txBody>
      </p:sp>
      <p:sp>
        <p:nvSpPr>
          <p:cNvPr id="33" name="Line 7"/>
          <p:cNvSpPr>
            <a:spLocks noChangeShapeType="1"/>
          </p:cNvSpPr>
          <p:nvPr/>
        </p:nvSpPr>
        <p:spPr bwMode="auto">
          <a:xfrm>
            <a:off x="4575175" y="3662363"/>
            <a:ext cx="25400" cy="3195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 name="Line 19"/>
          <p:cNvSpPr>
            <a:spLocks noChangeShapeType="1"/>
          </p:cNvSpPr>
          <p:nvPr/>
        </p:nvSpPr>
        <p:spPr bwMode="auto">
          <a:xfrm flipV="1">
            <a:off x="173038" y="4905375"/>
            <a:ext cx="4198937" cy="17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Line 36"/>
          <p:cNvSpPr>
            <a:spLocks noChangeShapeType="1"/>
          </p:cNvSpPr>
          <p:nvPr/>
        </p:nvSpPr>
        <p:spPr bwMode="auto">
          <a:xfrm>
            <a:off x="4803775" y="4905375"/>
            <a:ext cx="4225925"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aphicFrame>
        <p:nvGraphicFramePr>
          <p:cNvPr id="3" name="Object 2"/>
          <p:cNvGraphicFramePr>
            <a:graphicFrameLocks noChangeAspect="1"/>
          </p:cNvGraphicFramePr>
          <p:nvPr/>
        </p:nvGraphicFramePr>
        <p:xfrm>
          <a:off x="5559425" y="4897438"/>
          <a:ext cx="3470275" cy="498475"/>
        </p:xfrm>
        <a:graphic>
          <a:graphicData uri="http://schemas.openxmlformats.org/presentationml/2006/ole">
            <mc:AlternateContent xmlns:mc="http://schemas.openxmlformats.org/markup-compatibility/2006">
              <mc:Choice xmlns:v="urn:schemas-microsoft-com:vml" Requires="v">
                <p:oleObj spid="_x0000_s5139" name="Equation" r:id="rId22" imgW="1497950" imgH="203112" progId="Equation.DSMT4">
                  <p:embed/>
                </p:oleObj>
              </mc:Choice>
              <mc:Fallback>
                <p:oleObj name="Equation" r:id="rId22" imgW="1497950" imgH="203112"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59425" y="4897438"/>
                        <a:ext cx="3470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6350" y="4953000"/>
          <a:ext cx="1136650" cy="387350"/>
        </p:xfrm>
        <a:graphic>
          <a:graphicData uri="http://schemas.openxmlformats.org/presentationml/2006/ole">
            <mc:AlternateContent xmlns:mc="http://schemas.openxmlformats.org/markup-compatibility/2006">
              <mc:Choice xmlns:v="urn:schemas-microsoft-com:vml" Requires="v">
                <p:oleObj spid="_x0000_s5140" name="Equation" r:id="rId24" imgW="774364" imgH="203112" progId="Equation.DSMT4">
                  <p:embed/>
                </p:oleObj>
              </mc:Choice>
              <mc:Fallback>
                <p:oleObj name="Equation" r:id="rId24" imgW="774364" imgH="203112"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50" y="4953000"/>
                        <a:ext cx="11366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4573588" y="4978400"/>
          <a:ext cx="989012" cy="388938"/>
        </p:xfrm>
        <a:graphic>
          <a:graphicData uri="http://schemas.openxmlformats.org/presentationml/2006/ole">
            <mc:AlternateContent xmlns:mc="http://schemas.openxmlformats.org/markup-compatibility/2006">
              <mc:Choice xmlns:v="urn:schemas-microsoft-com:vml" Requires="v">
                <p:oleObj spid="_x0000_s5141" name="Equation" r:id="rId26" imgW="736600" imgH="203200" progId="Equation.DSMT4">
                  <p:embed/>
                </p:oleObj>
              </mc:Choice>
              <mc:Fallback>
                <p:oleObj name="Equation" r:id="rId26" imgW="736600" imgH="2032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73588" y="4978400"/>
                        <a:ext cx="9890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6436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608" fill="hold"/>
                                        <p:tgtEl>
                                          <p:spTgt spid="5634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par>
                                <p:cTn id="12" presetID="22" presetClass="entr" presetSubtype="4"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25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25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250"/>
                                        <p:tgtEl>
                                          <p:spTgt spid="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250"/>
                                        <p:tgtEl>
                                          <p:spTgt spid="2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250"/>
                                        <p:tgtEl>
                                          <p:spTgt spid="32"/>
                                        </p:tgtEl>
                                      </p:cBhvr>
                                    </p:animEffect>
                                  </p:childTnLst>
                                </p:cTn>
                              </p:par>
                              <p:par>
                                <p:cTn id="46" presetID="16" presetClass="entr" presetSubtype="21"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arn(inVertical)">
                                      <p:cBhvr>
                                        <p:cTn id="48" dur="250"/>
                                        <p:tgtEl>
                                          <p:spTgt spid="3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250"/>
                                        <p:tgtEl>
                                          <p:spTgt spid="3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250"/>
                                        <p:tgtEl>
                                          <p:spTgt spid="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barn(inVertical)">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4" fill="hold" display="0">
                  <p:stCondLst>
                    <p:cond delay="indefinite"/>
                  </p:stCondLst>
                  <p:endCondLst>
                    <p:cond evt="onNext" delay="0">
                      <p:tgtEl>
                        <p:sldTgt/>
                      </p:tgtEl>
                    </p:cond>
                    <p:cond evt="onPrev" delay="0">
                      <p:tgtEl>
                        <p:sldTgt/>
                      </p:tgtEl>
                    </p:cond>
                    <p:cond evt="onStopAudio" delay="0">
                      <p:tgtEl>
                        <p:sldTgt/>
                      </p:tgtEl>
                    </p:cond>
                  </p:endCondLst>
                </p:cTn>
                <p:tgtEl>
                  <p:spTgt spid="56343"/>
                </p:tgtEl>
              </p:cMediaNode>
            </p:audio>
          </p:childTnLst>
        </p:cTn>
      </p:par>
    </p:tnLst>
    <p:bldLst>
      <p:bldP spid="2" grpId="0"/>
      <p:bldP spid="32" grpId="0"/>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151"/>
          <p:cNvSpPr txBox="1">
            <a:spLocks noChangeArrowheads="1"/>
          </p:cNvSpPr>
          <p:nvPr/>
        </p:nvSpPr>
        <p:spPr bwMode="auto">
          <a:xfrm>
            <a:off x="257175" y="1008063"/>
            <a:ext cx="891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400" b="1">
                <a:solidFill>
                  <a:srgbClr val="0000FF"/>
                </a:solidFill>
                <a:cs typeface="Tahoma" pitchFamily="34" charset="0"/>
              </a:rPr>
              <a:t>Trong các cách đặt phép tính sau, cách nào đặt đúng, cách nào đặt sai ? Hãy thực hiện phép tính ở cách đặt đúng</a:t>
            </a:r>
            <a:endParaRPr lang="vi-VN" altLang="en-US" sz="2400" b="1">
              <a:solidFill>
                <a:srgbClr val="0000FF"/>
              </a:solidFill>
              <a:cs typeface="Tahoma" pitchFamily="34" charset="0"/>
            </a:endParaRPr>
          </a:p>
        </p:txBody>
      </p:sp>
      <p:sp>
        <p:nvSpPr>
          <p:cNvPr id="52" name="Text Box 151"/>
          <p:cNvSpPr txBox="1">
            <a:spLocks noChangeArrowheads="1"/>
          </p:cNvSpPr>
          <p:nvPr/>
        </p:nvSpPr>
        <p:spPr bwMode="auto">
          <a:xfrm>
            <a:off x="854075" y="2462213"/>
            <a:ext cx="2603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P(x)    = 2x</a:t>
            </a:r>
            <a:r>
              <a:rPr lang="en-US" altLang="en-US" b="1" baseline="30000">
                <a:cs typeface="Tahoma" pitchFamily="34" charset="0"/>
              </a:rPr>
              <a:t>3</a:t>
            </a:r>
            <a:r>
              <a:rPr lang="en-US" altLang="en-US" b="1">
                <a:cs typeface="Tahoma" pitchFamily="34" charset="0"/>
              </a:rPr>
              <a:t>  –  x – 1</a:t>
            </a:r>
            <a:endParaRPr lang="vi-VN" altLang="en-US" b="1">
              <a:cs typeface="Tahoma" pitchFamily="34" charset="0"/>
            </a:endParaRPr>
          </a:p>
        </p:txBody>
      </p:sp>
      <p:sp>
        <p:nvSpPr>
          <p:cNvPr id="53" name="Text Box 151"/>
          <p:cNvSpPr txBox="1">
            <a:spLocks noChangeArrowheads="1"/>
          </p:cNvSpPr>
          <p:nvPr/>
        </p:nvSpPr>
        <p:spPr bwMode="auto">
          <a:xfrm>
            <a:off x="825500" y="2854325"/>
            <a:ext cx="324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Q(x)    = x</a:t>
            </a:r>
            <a:r>
              <a:rPr lang="en-US" altLang="en-US" b="1" baseline="30000">
                <a:cs typeface="Tahoma" pitchFamily="34" charset="0"/>
              </a:rPr>
              <a:t>2</a:t>
            </a:r>
            <a:r>
              <a:rPr lang="en-US" altLang="en-US" b="1">
                <a:cs typeface="Tahoma" pitchFamily="34" charset="0"/>
              </a:rPr>
              <a:t>   – 5x + 2</a:t>
            </a:r>
            <a:endParaRPr lang="vi-VN" altLang="en-US" b="1">
              <a:cs typeface="Tahoma" pitchFamily="34" charset="0"/>
            </a:endParaRPr>
          </a:p>
        </p:txBody>
      </p:sp>
      <p:sp>
        <p:nvSpPr>
          <p:cNvPr id="54" name="Rectangle 53"/>
          <p:cNvSpPr>
            <a:spLocks noChangeArrowheads="1"/>
          </p:cNvSpPr>
          <p:nvPr/>
        </p:nvSpPr>
        <p:spPr bwMode="auto">
          <a:xfrm>
            <a:off x="638175" y="2701925"/>
            <a:ext cx="37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a:latin typeface="Tahoma" pitchFamily="34" charset="0"/>
                <a:cs typeface="Tahoma" pitchFamily="34" charset="0"/>
              </a:rPr>
              <a:t>+</a:t>
            </a:r>
            <a:endParaRPr lang="en-US" altLang="en-US" b="1">
              <a:latin typeface=".VnArial Narrow"/>
              <a:cs typeface="Arial" pitchFamily="34" charset="0"/>
            </a:endParaRPr>
          </a:p>
        </p:txBody>
      </p:sp>
      <p:cxnSp>
        <p:nvCxnSpPr>
          <p:cNvPr id="55" name="Straight Connector 54"/>
          <p:cNvCxnSpPr>
            <a:cxnSpLocks noChangeShapeType="1"/>
          </p:cNvCxnSpPr>
          <p:nvPr/>
        </p:nvCxnSpPr>
        <p:spPr bwMode="auto">
          <a:xfrm>
            <a:off x="638175" y="3184525"/>
            <a:ext cx="2651125" cy="1588"/>
          </a:xfrm>
          <a:prstGeom prst="line">
            <a:avLst/>
          </a:prstGeom>
          <a:noFill/>
          <a:ln w="9525" algn="ctr">
            <a:solidFill>
              <a:srgbClr val="660066"/>
            </a:solidFill>
            <a:round/>
            <a:headEnd/>
            <a:tailEnd/>
          </a:ln>
          <a:extLst>
            <a:ext uri="{909E8E84-426E-40DD-AFC4-6F175D3DCCD1}">
              <a14:hiddenFill xmlns:a14="http://schemas.microsoft.com/office/drawing/2010/main">
                <a:noFill/>
              </a14:hiddenFill>
            </a:ext>
          </a:extLst>
        </p:spPr>
      </p:cxnSp>
      <p:sp>
        <p:nvSpPr>
          <p:cNvPr id="56" name="Text Box 151"/>
          <p:cNvSpPr txBox="1">
            <a:spLocks noChangeArrowheads="1"/>
          </p:cNvSpPr>
          <p:nvPr/>
        </p:nvSpPr>
        <p:spPr bwMode="auto">
          <a:xfrm>
            <a:off x="333375" y="3197225"/>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P(x) + Q(x) =</a:t>
            </a:r>
            <a:endParaRPr lang="vi-VN" altLang="en-US" b="1">
              <a:cs typeface="Tahoma" pitchFamily="34" charset="0"/>
            </a:endParaRPr>
          </a:p>
        </p:txBody>
      </p:sp>
      <p:sp>
        <p:nvSpPr>
          <p:cNvPr id="84" name="Text Box 151"/>
          <p:cNvSpPr txBox="1">
            <a:spLocks noChangeArrowheads="1"/>
          </p:cNvSpPr>
          <p:nvPr/>
        </p:nvSpPr>
        <p:spPr bwMode="auto">
          <a:xfrm>
            <a:off x="5391150" y="2349500"/>
            <a:ext cx="260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P(x)    = 2x</a:t>
            </a:r>
            <a:r>
              <a:rPr lang="en-US" altLang="en-US" b="1" baseline="30000">
                <a:cs typeface="Tahoma" pitchFamily="34" charset="0"/>
              </a:rPr>
              <a:t>3</a:t>
            </a:r>
            <a:r>
              <a:rPr lang="en-US" altLang="en-US" b="1">
                <a:cs typeface="Tahoma" pitchFamily="34" charset="0"/>
              </a:rPr>
              <a:t> –  x – 1</a:t>
            </a:r>
            <a:endParaRPr lang="vi-VN" altLang="en-US" b="1">
              <a:cs typeface="Tahoma" pitchFamily="34" charset="0"/>
            </a:endParaRPr>
          </a:p>
        </p:txBody>
      </p:sp>
      <p:sp>
        <p:nvSpPr>
          <p:cNvPr id="85" name="Text Box 151"/>
          <p:cNvSpPr txBox="1">
            <a:spLocks noChangeArrowheads="1"/>
          </p:cNvSpPr>
          <p:nvPr/>
        </p:nvSpPr>
        <p:spPr bwMode="auto">
          <a:xfrm>
            <a:off x="5362575" y="2727325"/>
            <a:ext cx="324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Q(x)    = 2    – 5x + x</a:t>
            </a:r>
            <a:r>
              <a:rPr lang="en-US" altLang="en-US" b="1" baseline="30000">
                <a:cs typeface="Tahoma" pitchFamily="34" charset="0"/>
              </a:rPr>
              <a:t>2</a:t>
            </a:r>
            <a:endParaRPr lang="vi-VN" altLang="en-US" b="1">
              <a:cs typeface="Tahoma" pitchFamily="34" charset="0"/>
            </a:endParaRPr>
          </a:p>
        </p:txBody>
      </p:sp>
      <p:sp>
        <p:nvSpPr>
          <p:cNvPr id="87" name="Rectangle 86"/>
          <p:cNvSpPr>
            <a:spLocks noChangeArrowheads="1"/>
          </p:cNvSpPr>
          <p:nvPr/>
        </p:nvSpPr>
        <p:spPr bwMode="auto">
          <a:xfrm>
            <a:off x="5175250" y="2611438"/>
            <a:ext cx="282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a:latin typeface="Tahoma" pitchFamily="34" charset="0"/>
                <a:cs typeface="Tahoma" pitchFamily="34" charset="0"/>
              </a:rPr>
              <a:t>-</a:t>
            </a:r>
            <a:endParaRPr lang="en-US" altLang="en-US" b="1">
              <a:latin typeface=".VnArial Narrow"/>
              <a:cs typeface="Arial" pitchFamily="34" charset="0"/>
            </a:endParaRPr>
          </a:p>
        </p:txBody>
      </p:sp>
      <p:cxnSp>
        <p:nvCxnSpPr>
          <p:cNvPr id="88" name="Straight Connector 87"/>
          <p:cNvCxnSpPr>
            <a:cxnSpLocks noChangeShapeType="1"/>
          </p:cNvCxnSpPr>
          <p:nvPr/>
        </p:nvCxnSpPr>
        <p:spPr bwMode="auto">
          <a:xfrm>
            <a:off x="5175250" y="3071813"/>
            <a:ext cx="2651125" cy="1587"/>
          </a:xfrm>
          <a:prstGeom prst="line">
            <a:avLst/>
          </a:prstGeom>
          <a:noFill/>
          <a:ln w="9525" algn="ctr">
            <a:solidFill>
              <a:srgbClr val="660066"/>
            </a:solidFill>
            <a:round/>
            <a:headEnd/>
            <a:tailEnd/>
          </a:ln>
          <a:extLst>
            <a:ext uri="{909E8E84-426E-40DD-AFC4-6F175D3DCCD1}">
              <a14:hiddenFill xmlns:a14="http://schemas.microsoft.com/office/drawing/2010/main">
                <a:noFill/>
              </a14:hiddenFill>
            </a:ext>
          </a:extLst>
        </p:spPr>
      </p:cxnSp>
      <p:sp>
        <p:nvSpPr>
          <p:cNvPr id="89" name="Text Box 151"/>
          <p:cNvSpPr txBox="1">
            <a:spLocks noChangeArrowheads="1"/>
          </p:cNvSpPr>
          <p:nvPr/>
        </p:nvSpPr>
        <p:spPr bwMode="auto">
          <a:xfrm>
            <a:off x="4870450" y="3070225"/>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P(x) - Q(x) =</a:t>
            </a:r>
            <a:endParaRPr lang="vi-VN" altLang="en-US" b="1">
              <a:cs typeface="Tahoma" pitchFamily="34" charset="0"/>
            </a:endParaRPr>
          </a:p>
        </p:txBody>
      </p:sp>
      <p:sp>
        <p:nvSpPr>
          <p:cNvPr id="95" name="Text Box 151"/>
          <p:cNvSpPr txBox="1">
            <a:spLocks noChangeArrowheads="1"/>
          </p:cNvSpPr>
          <p:nvPr/>
        </p:nvSpPr>
        <p:spPr bwMode="auto">
          <a:xfrm>
            <a:off x="271463" y="1757363"/>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000" b="1">
                <a:solidFill>
                  <a:srgbClr val="000099"/>
                </a:solidFill>
                <a:cs typeface="Tahoma" pitchFamily="34" charset="0"/>
              </a:rPr>
              <a:t>Cách 1</a:t>
            </a:r>
            <a:endParaRPr lang="vi-VN" altLang="en-US" sz="2000" b="1">
              <a:solidFill>
                <a:srgbClr val="000099"/>
              </a:solidFill>
              <a:cs typeface="Tahoma" pitchFamily="34" charset="0"/>
            </a:endParaRPr>
          </a:p>
        </p:txBody>
      </p:sp>
      <p:sp>
        <p:nvSpPr>
          <p:cNvPr id="96" name="Text Box 151"/>
          <p:cNvSpPr txBox="1">
            <a:spLocks noChangeArrowheads="1"/>
          </p:cNvSpPr>
          <p:nvPr/>
        </p:nvSpPr>
        <p:spPr bwMode="auto">
          <a:xfrm>
            <a:off x="4752975" y="174625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000" b="1">
                <a:solidFill>
                  <a:srgbClr val="000099"/>
                </a:solidFill>
                <a:cs typeface="Tahoma" pitchFamily="34" charset="0"/>
              </a:rPr>
              <a:t>Cách 2</a:t>
            </a:r>
            <a:endParaRPr lang="vi-VN" altLang="en-US" sz="2000" b="1">
              <a:solidFill>
                <a:srgbClr val="000099"/>
              </a:solidFill>
              <a:cs typeface="Tahoma" pitchFamily="34" charset="0"/>
            </a:endParaRPr>
          </a:p>
        </p:txBody>
      </p:sp>
      <p:sp>
        <p:nvSpPr>
          <p:cNvPr id="97" name="Text Box 151"/>
          <p:cNvSpPr txBox="1">
            <a:spLocks noChangeArrowheads="1"/>
          </p:cNvSpPr>
          <p:nvPr/>
        </p:nvSpPr>
        <p:spPr bwMode="auto">
          <a:xfrm>
            <a:off x="257175" y="3824288"/>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000" b="1">
                <a:solidFill>
                  <a:srgbClr val="000099"/>
                </a:solidFill>
                <a:cs typeface="Tahoma" pitchFamily="34" charset="0"/>
              </a:rPr>
              <a:t>Cách 3</a:t>
            </a:r>
            <a:endParaRPr lang="vi-VN" altLang="en-US" sz="2000" b="1">
              <a:solidFill>
                <a:srgbClr val="000099"/>
              </a:solidFill>
              <a:cs typeface="Tahoma" pitchFamily="34" charset="0"/>
            </a:endParaRPr>
          </a:p>
        </p:txBody>
      </p:sp>
      <p:sp>
        <p:nvSpPr>
          <p:cNvPr id="98" name="Text Box 151"/>
          <p:cNvSpPr txBox="1">
            <a:spLocks noChangeArrowheads="1"/>
          </p:cNvSpPr>
          <p:nvPr/>
        </p:nvSpPr>
        <p:spPr bwMode="auto">
          <a:xfrm>
            <a:off x="777875" y="4232275"/>
            <a:ext cx="359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P(x)    = 2x</a:t>
            </a:r>
            <a:r>
              <a:rPr lang="en-US" altLang="en-US" b="1" baseline="30000">
                <a:cs typeface="Tahoma" pitchFamily="34" charset="0"/>
              </a:rPr>
              <a:t>3</a:t>
            </a:r>
            <a:r>
              <a:rPr lang="en-US" altLang="en-US" b="1">
                <a:cs typeface="Tahoma" pitchFamily="34" charset="0"/>
              </a:rPr>
              <a:t>       –  x – 1</a:t>
            </a:r>
            <a:endParaRPr lang="vi-VN" altLang="en-US" b="1">
              <a:cs typeface="Tahoma" pitchFamily="34" charset="0"/>
            </a:endParaRPr>
          </a:p>
        </p:txBody>
      </p:sp>
      <p:sp>
        <p:nvSpPr>
          <p:cNvPr id="99" name="Text Box 151"/>
          <p:cNvSpPr txBox="1">
            <a:spLocks noChangeArrowheads="1"/>
          </p:cNvSpPr>
          <p:nvPr/>
        </p:nvSpPr>
        <p:spPr bwMode="auto">
          <a:xfrm>
            <a:off x="749300" y="4624388"/>
            <a:ext cx="3241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Q(x)    =        x</a:t>
            </a:r>
            <a:r>
              <a:rPr lang="en-US" altLang="en-US" b="1" baseline="30000">
                <a:cs typeface="Tahoma" pitchFamily="34" charset="0"/>
              </a:rPr>
              <a:t>2</a:t>
            </a:r>
            <a:r>
              <a:rPr lang="en-US" altLang="en-US" b="1">
                <a:cs typeface="Tahoma" pitchFamily="34" charset="0"/>
              </a:rPr>
              <a:t> – 5x + 2</a:t>
            </a:r>
            <a:endParaRPr lang="vi-VN" altLang="en-US" b="1">
              <a:cs typeface="Tahoma" pitchFamily="34" charset="0"/>
            </a:endParaRPr>
          </a:p>
        </p:txBody>
      </p:sp>
      <p:sp>
        <p:nvSpPr>
          <p:cNvPr id="100" name="Rectangle 99"/>
          <p:cNvSpPr>
            <a:spLocks noChangeArrowheads="1"/>
          </p:cNvSpPr>
          <p:nvPr/>
        </p:nvSpPr>
        <p:spPr bwMode="auto">
          <a:xfrm>
            <a:off x="561975" y="4384675"/>
            <a:ext cx="37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a:latin typeface="Tahoma" pitchFamily="34" charset="0"/>
                <a:cs typeface="Tahoma" pitchFamily="34" charset="0"/>
              </a:rPr>
              <a:t>+</a:t>
            </a:r>
            <a:endParaRPr lang="en-US" altLang="en-US" b="1">
              <a:latin typeface=".VnArial Narrow"/>
              <a:cs typeface="Arial" pitchFamily="34" charset="0"/>
            </a:endParaRPr>
          </a:p>
        </p:txBody>
      </p:sp>
      <p:cxnSp>
        <p:nvCxnSpPr>
          <p:cNvPr id="101" name="Straight Connector 100"/>
          <p:cNvCxnSpPr>
            <a:cxnSpLocks noChangeShapeType="1"/>
          </p:cNvCxnSpPr>
          <p:nvPr/>
        </p:nvCxnSpPr>
        <p:spPr bwMode="auto">
          <a:xfrm>
            <a:off x="561975" y="4954588"/>
            <a:ext cx="3017838" cy="1587"/>
          </a:xfrm>
          <a:prstGeom prst="line">
            <a:avLst/>
          </a:prstGeom>
          <a:noFill/>
          <a:ln w="9525" algn="ctr">
            <a:solidFill>
              <a:srgbClr val="660066"/>
            </a:solidFill>
            <a:round/>
            <a:headEnd/>
            <a:tailEnd/>
          </a:ln>
          <a:extLst>
            <a:ext uri="{909E8E84-426E-40DD-AFC4-6F175D3DCCD1}">
              <a14:hiddenFill xmlns:a14="http://schemas.microsoft.com/office/drawing/2010/main">
                <a:noFill/>
              </a14:hiddenFill>
            </a:ext>
          </a:extLst>
        </p:spPr>
      </p:cxnSp>
      <p:sp>
        <p:nvSpPr>
          <p:cNvPr id="102" name="Text Box 151"/>
          <p:cNvSpPr txBox="1">
            <a:spLocks noChangeArrowheads="1"/>
          </p:cNvSpPr>
          <p:nvPr/>
        </p:nvSpPr>
        <p:spPr bwMode="auto">
          <a:xfrm>
            <a:off x="173038" y="4967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P(x) + Q(x) =</a:t>
            </a:r>
            <a:endParaRPr lang="vi-VN" altLang="en-US" b="1">
              <a:cs typeface="Tahoma" pitchFamily="34" charset="0"/>
            </a:endParaRPr>
          </a:p>
        </p:txBody>
      </p:sp>
      <p:sp>
        <p:nvSpPr>
          <p:cNvPr id="103" name="Text Box 151"/>
          <p:cNvSpPr txBox="1">
            <a:spLocks noChangeArrowheads="1"/>
          </p:cNvSpPr>
          <p:nvPr/>
        </p:nvSpPr>
        <p:spPr bwMode="auto">
          <a:xfrm>
            <a:off x="4981575" y="3824288"/>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000" b="1">
                <a:solidFill>
                  <a:srgbClr val="000099"/>
                </a:solidFill>
                <a:cs typeface="Tahoma" pitchFamily="34" charset="0"/>
              </a:rPr>
              <a:t>Cách 4</a:t>
            </a:r>
            <a:endParaRPr lang="vi-VN" altLang="en-US" sz="2000" b="1">
              <a:solidFill>
                <a:srgbClr val="000099"/>
              </a:solidFill>
              <a:cs typeface="Tahoma" pitchFamily="34" charset="0"/>
            </a:endParaRPr>
          </a:p>
        </p:txBody>
      </p:sp>
      <p:sp>
        <p:nvSpPr>
          <p:cNvPr id="104" name="Text Box 151"/>
          <p:cNvSpPr txBox="1">
            <a:spLocks noChangeArrowheads="1"/>
          </p:cNvSpPr>
          <p:nvPr/>
        </p:nvSpPr>
        <p:spPr bwMode="auto">
          <a:xfrm>
            <a:off x="5502275" y="4232275"/>
            <a:ext cx="3594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P(x)    = – 1 –  x          + 2x</a:t>
            </a:r>
            <a:r>
              <a:rPr lang="en-US" altLang="en-US" b="1" baseline="30000">
                <a:cs typeface="Tahoma" pitchFamily="34" charset="0"/>
              </a:rPr>
              <a:t>3</a:t>
            </a:r>
            <a:endParaRPr lang="vi-VN" altLang="en-US" b="1">
              <a:cs typeface="Tahoma" pitchFamily="34" charset="0"/>
            </a:endParaRPr>
          </a:p>
        </p:txBody>
      </p:sp>
      <p:sp>
        <p:nvSpPr>
          <p:cNvPr id="105" name="Text Box 151"/>
          <p:cNvSpPr txBox="1">
            <a:spLocks noChangeArrowheads="1"/>
          </p:cNvSpPr>
          <p:nvPr/>
        </p:nvSpPr>
        <p:spPr bwMode="auto">
          <a:xfrm>
            <a:off x="5473700" y="4624388"/>
            <a:ext cx="3241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Q(x)    =   2  – 5x  + x</a:t>
            </a:r>
            <a:r>
              <a:rPr lang="en-US" altLang="en-US" b="1" baseline="30000">
                <a:cs typeface="Tahoma" pitchFamily="34" charset="0"/>
              </a:rPr>
              <a:t>2</a:t>
            </a:r>
            <a:endParaRPr lang="vi-VN" altLang="en-US" b="1">
              <a:cs typeface="Tahoma" pitchFamily="34" charset="0"/>
            </a:endParaRPr>
          </a:p>
        </p:txBody>
      </p:sp>
      <p:sp>
        <p:nvSpPr>
          <p:cNvPr id="107" name="Rectangle 106"/>
          <p:cNvSpPr>
            <a:spLocks noChangeArrowheads="1"/>
          </p:cNvSpPr>
          <p:nvPr/>
        </p:nvSpPr>
        <p:spPr bwMode="auto">
          <a:xfrm>
            <a:off x="5286375" y="4384675"/>
            <a:ext cx="282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a:latin typeface="Tahoma" pitchFamily="34" charset="0"/>
                <a:cs typeface="Tahoma" pitchFamily="34" charset="0"/>
              </a:rPr>
              <a:t>-</a:t>
            </a:r>
            <a:endParaRPr lang="en-US" altLang="en-US" b="1">
              <a:latin typeface=".VnArial Narrow"/>
              <a:cs typeface="Arial" pitchFamily="34" charset="0"/>
            </a:endParaRPr>
          </a:p>
        </p:txBody>
      </p:sp>
      <p:cxnSp>
        <p:nvCxnSpPr>
          <p:cNvPr id="108" name="Straight Connector 107"/>
          <p:cNvCxnSpPr>
            <a:cxnSpLocks noChangeShapeType="1"/>
          </p:cNvCxnSpPr>
          <p:nvPr/>
        </p:nvCxnSpPr>
        <p:spPr bwMode="auto">
          <a:xfrm>
            <a:off x="5286375" y="4954588"/>
            <a:ext cx="3017838" cy="1587"/>
          </a:xfrm>
          <a:prstGeom prst="line">
            <a:avLst/>
          </a:prstGeom>
          <a:noFill/>
          <a:ln w="9525" algn="ctr">
            <a:solidFill>
              <a:srgbClr val="660066"/>
            </a:solidFill>
            <a:round/>
            <a:headEnd/>
            <a:tailEnd/>
          </a:ln>
          <a:extLst>
            <a:ext uri="{909E8E84-426E-40DD-AFC4-6F175D3DCCD1}">
              <a14:hiddenFill xmlns:a14="http://schemas.microsoft.com/office/drawing/2010/main">
                <a:noFill/>
              </a14:hiddenFill>
            </a:ext>
          </a:extLst>
        </p:spPr>
      </p:cxnSp>
      <p:sp>
        <p:nvSpPr>
          <p:cNvPr id="109" name="Text Box 151"/>
          <p:cNvSpPr txBox="1">
            <a:spLocks noChangeArrowheads="1"/>
          </p:cNvSpPr>
          <p:nvPr/>
        </p:nvSpPr>
        <p:spPr bwMode="auto">
          <a:xfrm>
            <a:off x="4981575" y="4967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P(x) - Q(x) =</a:t>
            </a:r>
            <a:endParaRPr lang="vi-VN" altLang="en-US" b="1">
              <a:cs typeface="Tahoma" pitchFamily="34" charset="0"/>
            </a:endParaRPr>
          </a:p>
        </p:txBody>
      </p:sp>
      <p:sp>
        <p:nvSpPr>
          <p:cNvPr id="110" name="Text Box 151"/>
          <p:cNvSpPr txBox="1">
            <a:spLocks noChangeArrowheads="1"/>
          </p:cNvSpPr>
          <p:nvPr/>
        </p:nvSpPr>
        <p:spPr bwMode="auto">
          <a:xfrm>
            <a:off x="1552575" y="4956175"/>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2x</a:t>
            </a:r>
            <a:r>
              <a:rPr lang="en-US" altLang="en-US" b="1" baseline="30000">
                <a:cs typeface="Tahoma" pitchFamily="34" charset="0"/>
              </a:rPr>
              <a:t>3</a:t>
            </a:r>
            <a:r>
              <a:rPr lang="en-US" altLang="en-US" b="1">
                <a:cs typeface="Tahoma" pitchFamily="34" charset="0"/>
              </a:rPr>
              <a:t> + x</a:t>
            </a:r>
            <a:r>
              <a:rPr lang="en-US" altLang="en-US" b="1" baseline="30000">
                <a:cs typeface="Tahoma" pitchFamily="34" charset="0"/>
              </a:rPr>
              <a:t>2</a:t>
            </a:r>
            <a:r>
              <a:rPr lang="en-US" altLang="en-US" b="1">
                <a:cs typeface="Tahoma" pitchFamily="34" charset="0"/>
              </a:rPr>
              <a:t> – 6x + 1</a:t>
            </a:r>
            <a:endParaRPr lang="vi-VN" altLang="en-US" b="1">
              <a:cs typeface="Tahoma" pitchFamily="34" charset="0"/>
            </a:endParaRPr>
          </a:p>
        </p:txBody>
      </p:sp>
      <p:sp>
        <p:nvSpPr>
          <p:cNvPr id="111" name="Text Box 151"/>
          <p:cNvSpPr txBox="1">
            <a:spLocks noChangeArrowheads="1"/>
          </p:cNvSpPr>
          <p:nvPr/>
        </p:nvSpPr>
        <p:spPr bwMode="auto">
          <a:xfrm>
            <a:off x="6343650" y="4956175"/>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b="1">
                <a:cs typeface="Tahoma" pitchFamily="34" charset="0"/>
              </a:rPr>
              <a:t>– 3 + 4x – x</a:t>
            </a:r>
            <a:r>
              <a:rPr lang="en-US" altLang="en-US" b="1" baseline="30000">
                <a:cs typeface="Tahoma" pitchFamily="34" charset="0"/>
              </a:rPr>
              <a:t>2</a:t>
            </a:r>
            <a:r>
              <a:rPr lang="en-US" altLang="en-US" b="1">
                <a:cs typeface="Tahoma" pitchFamily="34" charset="0"/>
              </a:rPr>
              <a:t> + 2x</a:t>
            </a:r>
            <a:r>
              <a:rPr lang="en-US" altLang="en-US" b="1" baseline="30000">
                <a:cs typeface="Tahoma" pitchFamily="34" charset="0"/>
              </a:rPr>
              <a:t>3 </a:t>
            </a:r>
            <a:endParaRPr lang="vi-VN" altLang="en-US" b="1">
              <a:cs typeface="Tahoma" pitchFamily="34" charset="0"/>
            </a:endParaRPr>
          </a:p>
        </p:txBody>
      </p:sp>
      <p:pic>
        <p:nvPicPr>
          <p:cNvPr id="14365" name="Picture 30" descr="AG002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3375" y="5735638"/>
            <a:ext cx="6858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6" name="Text Box 31"/>
          <p:cNvSpPr txBox="1">
            <a:spLocks noChangeArrowheads="1"/>
          </p:cNvSpPr>
          <p:nvPr/>
        </p:nvSpPr>
        <p:spPr bwMode="auto">
          <a:xfrm>
            <a:off x="271463" y="331788"/>
            <a:ext cx="2143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800" b="1">
                <a:solidFill>
                  <a:srgbClr val="FF0000"/>
                </a:solidFill>
              </a:rPr>
              <a:t>Bài tập 1:</a:t>
            </a:r>
          </a:p>
        </p:txBody>
      </p:sp>
      <p:sp>
        <p:nvSpPr>
          <p:cNvPr id="32800" name="Line 32"/>
          <p:cNvSpPr>
            <a:spLocks noChangeShapeType="1"/>
          </p:cNvSpPr>
          <p:nvPr/>
        </p:nvSpPr>
        <p:spPr bwMode="auto">
          <a:xfrm flipH="1">
            <a:off x="790575" y="2192338"/>
            <a:ext cx="1752600" cy="16002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1" name="Line 33"/>
          <p:cNvSpPr>
            <a:spLocks noChangeShapeType="1"/>
          </p:cNvSpPr>
          <p:nvPr/>
        </p:nvSpPr>
        <p:spPr bwMode="auto">
          <a:xfrm>
            <a:off x="866775" y="2192338"/>
            <a:ext cx="1828800" cy="16002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2" name="Line 34"/>
          <p:cNvSpPr>
            <a:spLocks noChangeShapeType="1"/>
          </p:cNvSpPr>
          <p:nvPr/>
        </p:nvSpPr>
        <p:spPr bwMode="auto">
          <a:xfrm flipH="1">
            <a:off x="5362575" y="2092325"/>
            <a:ext cx="1752600" cy="16002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3" name="Line 35"/>
          <p:cNvSpPr>
            <a:spLocks noChangeShapeType="1"/>
          </p:cNvSpPr>
          <p:nvPr/>
        </p:nvSpPr>
        <p:spPr bwMode="auto">
          <a:xfrm>
            <a:off x="5438775" y="2092325"/>
            <a:ext cx="1676400" cy="1524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4371" name="Group 40"/>
          <p:cNvGrpSpPr>
            <a:grpSpLocks/>
          </p:cNvGrpSpPr>
          <p:nvPr/>
        </p:nvGrpSpPr>
        <p:grpSpPr bwMode="auto">
          <a:xfrm>
            <a:off x="8001000" y="57150"/>
            <a:ext cx="685800" cy="838200"/>
            <a:chOff x="4368" y="3600"/>
            <a:chExt cx="576" cy="624"/>
          </a:xfrm>
        </p:grpSpPr>
        <p:pic>
          <p:nvPicPr>
            <p:cNvPr id="14375" name="Picture 41" descr="2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42" descr="2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72" name="Group 43"/>
          <p:cNvGrpSpPr>
            <a:grpSpLocks/>
          </p:cNvGrpSpPr>
          <p:nvPr/>
        </p:nvGrpSpPr>
        <p:grpSpPr bwMode="auto">
          <a:xfrm>
            <a:off x="8229600" y="381000"/>
            <a:ext cx="914400" cy="738188"/>
            <a:chOff x="2256" y="3360"/>
            <a:chExt cx="768" cy="515"/>
          </a:xfrm>
        </p:grpSpPr>
        <p:pic>
          <p:nvPicPr>
            <p:cNvPr id="14373" name="Picture 44" descr="1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45" descr="1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82911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ox(in)">
                                      <p:cBhvr>
                                        <p:cTn id="7" dur="500"/>
                                        <p:tgtEl>
                                          <p:spTgt spid="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ox(in)">
                                      <p:cBhvr>
                                        <p:cTn id="10" dur="500"/>
                                        <p:tgtEl>
                                          <p:spTgt spid="5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ox(in)">
                                      <p:cBhvr>
                                        <p:cTn id="13" dur="500"/>
                                        <p:tgtEl>
                                          <p:spTgt spid="5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ox(in)">
                                      <p:cBhvr>
                                        <p:cTn id="16" dur="500"/>
                                        <p:tgtEl>
                                          <p:spTgt spid="54"/>
                                        </p:tgtEl>
                                      </p:cBhvr>
                                    </p:animEffect>
                                  </p:childTnLst>
                                </p:cTn>
                              </p:par>
                              <p:par>
                                <p:cTn id="17" presetID="4" presetClass="entr" presetSubtype="16"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ox(in)">
                                      <p:cBhvr>
                                        <p:cTn id="19" dur="500"/>
                                        <p:tgtEl>
                                          <p:spTgt spid="5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ox(in)">
                                      <p:cBhvr>
                                        <p:cTn id="22" dur="500"/>
                                        <p:tgtEl>
                                          <p:spTgt spid="5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box(in)">
                                      <p:cBhvr>
                                        <p:cTn id="25" dur="500"/>
                                        <p:tgtEl>
                                          <p:spTgt spid="8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box(in)">
                                      <p:cBhvr>
                                        <p:cTn id="28" dur="500"/>
                                        <p:tgtEl>
                                          <p:spTgt spid="8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box(in)">
                                      <p:cBhvr>
                                        <p:cTn id="31" dur="500"/>
                                        <p:tgtEl>
                                          <p:spTgt spid="87"/>
                                        </p:tgtEl>
                                      </p:cBhvr>
                                    </p:animEffect>
                                  </p:childTnLst>
                                </p:cTn>
                              </p:par>
                              <p:par>
                                <p:cTn id="32" presetID="4" presetClass="entr" presetSubtype="16" fill="hold"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box(in)">
                                      <p:cBhvr>
                                        <p:cTn id="34" dur="500"/>
                                        <p:tgtEl>
                                          <p:spTgt spid="88"/>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box(in)">
                                      <p:cBhvr>
                                        <p:cTn id="37" dur="500"/>
                                        <p:tgtEl>
                                          <p:spTgt spid="89"/>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box(in)">
                                      <p:cBhvr>
                                        <p:cTn id="40" dur="500"/>
                                        <p:tgtEl>
                                          <p:spTgt spid="95"/>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box(in)">
                                      <p:cBhvr>
                                        <p:cTn id="43" dur="500"/>
                                        <p:tgtEl>
                                          <p:spTgt spid="9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box(in)">
                                      <p:cBhvr>
                                        <p:cTn id="46" dur="500"/>
                                        <p:tgtEl>
                                          <p:spTgt spid="97"/>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box(in)">
                                      <p:cBhvr>
                                        <p:cTn id="49" dur="500"/>
                                        <p:tgtEl>
                                          <p:spTgt spid="98"/>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box(in)">
                                      <p:cBhvr>
                                        <p:cTn id="52" dur="500"/>
                                        <p:tgtEl>
                                          <p:spTgt spid="99"/>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box(in)">
                                      <p:cBhvr>
                                        <p:cTn id="55" dur="500"/>
                                        <p:tgtEl>
                                          <p:spTgt spid="100"/>
                                        </p:tgtEl>
                                      </p:cBhvr>
                                    </p:animEffect>
                                  </p:childTnLst>
                                </p:cTn>
                              </p:par>
                              <p:par>
                                <p:cTn id="56" presetID="4" presetClass="entr" presetSubtype="16" fill="hold"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box(in)">
                                      <p:cBhvr>
                                        <p:cTn id="58" dur="500"/>
                                        <p:tgtEl>
                                          <p:spTgt spid="10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02"/>
                                        </p:tgtEl>
                                        <p:attrNameLst>
                                          <p:attrName>style.visibility</p:attrName>
                                        </p:attrNameLst>
                                      </p:cBhvr>
                                      <p:to>
                                        <p:strVal val="visible"/>
                                      </p:to>
                                    </p:set>
                                    <p:animEffect transition="in" filter="box(in)">
                                      <p:cBhvr>
                                        <p:cTn id="61" dur="500"/>
                                        <p:tgtEl>
                                          <p:spTgt spid="102"/>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box(in)">
                                      <p:cBhvr>
                                        <p:cTn id="64" dur="500"/>
                                        <p:tgtEl>
                                          <p:spTgt spid="103"/>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box(in)">
                                      <p:cBhvr>
                                        <p:cTn id="67" dur="500"/>
                                        <p:tgtEl>
                                          <p:spTgt spid="104"/>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box(in)">
                                      <p:cBhvr>
                                        <p:cTn id="70" dur="500"/>
                                        <p:tgtEl>
                                          <p:spTgt spid="105"/>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animEffect transition="in" filter="box(in)">
                                      <p:cBhvr>
                                        <p:cTn id="73" dur="500"/>
                                        <p:tgtEl>
                                          <p:spTgt spid="107"/>
                                        </p:tgtEl>
                                      </p:cBhvr>
                                    </p:animEffect>
                                  </p:childTnLst>
                                </p:cTn>
                              </p:par>
                              <p:par>
                                <p:cTn id="74" presetID="4" presetClass="entr" presetSubtype="16" fill="hold" nodeType="with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box(in)">
                                      <p:cBhvr>
                                        <p:cTn id="76" dur="500"/>
                                        <p:tgtEl>
                                          <p:spTgt spid="108"/>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box(in)">
                                      <p:cBhvr>
                                        <p:cTn id="79" dur="500"/>
                                        <p:tgtEl>
                                          <p:spTgt spid="10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32800"/>
                                        </p:tgtEl>
                                        <p:attrNameLst>
                                          <p:attrName>style.visibility</p:attrName>
                                        </p:attrNameLst>
                                      </p:cBhvr>
                                      <p:to>
                                        <p:strVal val="visible"/>
                                      </p:to>
                                    </p:set>
                                    <p:animEffect transition="in" filter="circle(in)">
                                      <p:cBhvr>
                                        <p:cTn id="84" dur="250"/>
                                        <p:tgtEl>
                                          <p:spTgt spid="32800"/>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32801"/>
                                        </p:tgtEl>
                                        <p:attrNameLst>
                                          <p:attrName>style.visibility</p:attrName>
                                        </p:attrNameLst>
                                      </p:cBhvr>
                                      <p:to>
                                        <p:strVal val="visible"/>
                                      </p:to>
                                    </p:set>
                                    <p:animEffect transition="in" filter="circle(in)">
                                      <p:cBhvr>
                                        <p:cTn id="87" dur="500"/>
                                        <p:tgtEl>
                                          <p:spTgt spid="32801"/>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32803"/>
                                        </p:tgtEl>
                                        <p:attrNameLst>
                                          <p:attrName>style.visibility</p:attrName>
                                        </p:attrNameLst>
                                      </p:cBhvr>
                                      <p:to>
                                        <p:strVal val="visible"/>
                                      </p:to>
                                    </p:set>
                                    <p:animEffect transition="in" filter="circle(in)">
                                      <p:cBhvr>
                                        <p:cTn id="90" dur="500"/>
                                        <p:tgtEl>
                                          <p:spTgt spid="32803"/>
                                        </p:tgtEl>
                                      </p:cBhvr>
                                    </p:animEffect>
                                  </p:childTnLst>
                                </p:cTn>
                              </p:par>
                              <p:par>
                                <p:cTn id="91" presetID="6" presetClass="entr" presetSubtype="16" fill="hold" grpId="0" nodeType="withEffect">
                                  <p:stCondLst>
                                    <p:cond delay="0"/>
                                  </p:stCondLst>
                                  <p:childTnLst>
                                    <p:set>
                                      <p:cBhvr>
                                        <p:cTn id="92" dur="1" fill="hold">
                                          <p:stCondLst>
                                            <p:cond delay="0"/>
                                          </p:stCondLst>
                                        </p:cTn>
                                        <p:tgtEl>
                                          <p:spTgt spid="32802"/>
                                        </p:tgtEl>
                                        <p:attrNameLst>
                                          <p:attrName>style.visibility</p:attrName>
                                        </p:attrNameLst>
                                      </p:cBhvr>
                                      <p:to>
                                        <p:strVal val="visible"/>
                                      </p:to>
                                    </p:set>
                                    <p:animEffect transition="in" filter="circle(in)">
                                      <p:cBhvr>
                                        <p:cTn id="93" dur="500"/>
                                        <p:tgtEl>
                                          <p:spTgt spid="3280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110"/>
                                        </p:tgtEl>
                                        <p:attrNameLst>
                                          <p:attrName>style.visibility</p:attrName>
                                        </p:attrNameLst>
                                      </p:cBhvr>
                                      <p:to>
                                        <p:strVal val="visible"/>
                                      </p:to>
                                    </p:set>
                                    <p:animEffect transition="in" filter="wipe(up)">
                                      <p:cBhvr>
                                        <p:cTn id="98" dur="500"/>
                                        <p:tgtEl>
                                          <p:spTgt spid="11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111"/>
                                        </p:tgtEl>
                                        <p:attrNameLst>
                                          <p:attrName>style.visibility</p:attrName>
                                        </p:attrNameLst>
                                      </p:cBhvr>
                                      <p:to>
                                        <p:strVal val="visible"/>
                                      </p:to>
                                    </p:set>
                                    <p:animEffect transition="in" filter="wipe(up)">
                                      <p:cBhvr>
                                        <p:cTn id="10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6" grpId="0"/>
      <p:bldP spid="84" grpId="0"/>
      <p:bldP spid="85" grpId="0"/>
      <p:bldP spid="87" grpId="0"/>
      <p:bldP spid="89" grpId="0"/>
      <p:bldP spid="95" grpId="0"/>
      <p:bldP spid="96" grpId="0"/>
      <p:bldP spid="97" grpId="0"/>
      <p:bldP spid="98" grpId="0"/>
      <p:bldP spid="99" grpId="0"/>
      <p:bldP spid="100" grpId="0"/>
      <p:bldP spid="102" grpId="0"/>
      <p:bldP spid="103" grpId="0"/>
      <p:bldP spid="104" grpId="0"/>
      <p:bldP spid="105" grpId="0"/>
      <p:bldP spid="107" grpId="0"/>
      <p:bldP spid="109" grpId="0"/>
      <p:bldP spid="110" grpId="0"/>
      <p:bldP spid="111" grpId="0"/>
      <p:bldP spid="32800" grpId="0" animBg="1"/>
      <p:bldP spid="32801" grpId="0" animBg="1"/>
      <p:bldP spid="32802" grpId="0" animBg="1"/>
      <p:bldP spid="328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box6">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box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900" y="4038600"/>
            <a:ext cx="266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box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04800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7"/>
          <p:cNvSpPr txBox="1">
            <a:spLocks noChangeArrowheads="1"/>
          </p:cNvSpPr>
          <p:nvPr/>
        </p:nvSpPr>
        <p:spPr bwMode="auto">
          <a:xfrm>
            <a:off x="685800" y="1219200"/>
            <a:ext cx="84582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altLang="en-US" sz="2400" b="1">
                <a:solidFill>
                  <a:srgbClr val="FF0000"/>
                </a:solidFill>
                <a:latin typeface="Times New Roman" pitchFamily="18" charset="0"/>
              </a:rPr>
              <a:t>Luật chơi</a:t>
            </a:r>
            <a:r>
              <a:rPr lang="en-US" altLang="en-US" sz="2400" b="1">
                <a:solidFill>
                  <a:srgbClr val="0000FF"/>
                </a:solidFill>
                <a:latin typeface="Times New Roman" pitchFamily="18" charset="0"/>
              </a:rPr>
              <a:t>:  Có 3 hộp quà khác nhau, trong mỗi hộp quà chứa một câu hỏi và một phần quà hấp dẫn. Nếu trả lời đúng câu hỏi thì món quà sẽ hiện ra. Nếu trả lời sai thì món quà không hiện ra. Thời gian suy nghĩ cho mỗi câu là 15 giây.</a:t>
            </a:r>
            <a:r>
              <a:rPr lang="en-US" altLang="en-US" sz="2800">
                <a:solidFill>
                  <a:srgbClr val="0000FF"/>
                </a:solidFill>
                <a:latin typeface="Times New Roman" pitchFamily="18" charset="0"/>
              </a:rPr>
              <a:t> </a:t>
            </a:r>
            <a:endParaRPr lang="en-US" altLang="en-US" sz="2800" b="1">
              <a:solidFill>
                <a:srgbClr val="0000FF"/>
              </a:solidFill>
              <a:latin typeface="Times New Roman" pitchFamily="18" charset="0"/>
            </a:endParaRPr>
          </a:p>
        </p:txBody>
      </p:sp>
      <p:sp>
        <p:nvSpPr>
          <p:cNvPr id="43016" name="WordArt 8"/>
          <p:cNvSpPr>
            <a:spLocks noChangeArrowheads="1" noChangeShapeType="1" noTextEdit="1"/>
          </p:cNvSpPr>
          <p:nvPr/>
        </p:nvSpPr>
        <p:spPr bwMode="auto">
          <a:xfrm>
            <a:off x="1981200" y="-19050"/>
            <a:ext cx="5486400" cy="1162050"/>
          </a:xfrm>
          <a:prstGeom prst="rect">
            <a:avLst/>
          </a:prstGeom>
        </p:spPr>
        <p:txBody>
          <a:bodyPr wrap="none" fromWordArt="1">
            <a:prstTxWarp prst="textFadeUp">
              <a:avLst>
                <a:gd name="adj" fmla="val 9991"/>
              </a:avLst>
            </a:prstTxWarp>
          </a:bodyPr>
          <a:lstStyle/>
          <a:p>
            <a:pPr algn="ctr"/>
            <a:r>
              <a:rPr lang="en-US" sz="3600" kern="10" dirty="0" err="1" smtClean="0">
                <a:ln w="12700">
                  <a:solidFill>
                    <a:srgbClr val="FF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pitchFamily="18" charset="0"/>
                <a:cs typeface="Times New Roman" pitchFamily="18" charset="0"/>
              </a:rPr>
              <a:t>Hộp</a:t>
            </a:r>
            <a:r>
              <a:rPr lang="en-US" sz="3600" kern="10" dirty="0" smtClean="0">
                <a:ln w="12700">
                  <a:solidFill>
                    <a:srgbClr val="FF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pitchFamily="18" charset="0"/>
                <a:cs typeface="Times New Roman" pitchFamily="18" charset="0"/>
              </a:rPr>
              <a:t> </a:t>
            </a:r>
            <a:r>
              <a:rPr lang="en-US" sz="3600" kern="10" dirty="0" err="1" smtClean="0">
                <a:ln w="12700">
                  <a:solidFill>
                    <a:srgbClr val="FF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pitchFamily="18" charset="0"/>
                <a:cs typeface="Times New Roman" pitchFamily="18" charset="0"/>
              </a:rPr>
              <a:t>quà</a:t>
            </a:r>
            <a:r>
              <a:rPr lang="en-US" sz="3600" kern="10" dirty="0" smtClean="0">
                <a:ln w="12700">
                  <a:solidFill>
                    <a:srgbClr val="FF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pitchFamily="18" charset="0"/>
                <a:cs typeface="Times New Roman" pitchFamily="18" charset="0"/>
              </a:rPr>
              <a:t> may </a:t>
            </a:r>
            <a:r>
              <a:rPr lang="en-US" sz="3600" kern="10" dirty="0" err="1" smtClean="0">
                <a:ln w="12700">
                  <a:solidFill>
                    <a:srgbClr val="FF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pitchFamily="18" charset="0"/>
                <a:cs typeface="Times New Roman" pitchFamily="18" charset="0"/>
              </a:rPr>
              <a:t>mắn</a:t>
            </a:r>
            <a:endParaRPr lang="vi-VN" sz="3600" kern="10" dirty="0">
              <a:ln w="12700">
                <a:solidFill>
                  <a:srgbClr val="FF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pitchFamily="18" charset="0"/>
              <a:cs typeface="Times New Roman" pitchFamily="18" charset="0"/>
            </a:endParaRPr>
          </a:p>
        </p:txBody>
      </p:sp>
      <p:sp>
        <p:nvSpPr>
          <p:cNvPr id="15367" name="AutoShape 10">
            <a:hlinkClick r:id="" action="ppaction://noaction" highlightClick="1"/>
          </p:cNvPr>
          <p:cNvSpPr>
            <a:spLocks noChangeArrowheads="1"/>
          </p:cNvSpPr>
          <p:nvPr/>
        </p:nvSpPr>
        <p:spPr bwMode="auto">
          <a:xfrm>
            <a:off x="8077200" y="6172200"/>
            <a:ext cx="1066800" cy="6858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Tree>
    <p:extLst>
      <p:ext uri="{BB962C8B-B14F-4D97-AF65-F5344CB8AC3E}">
        <p14:creationId xmlns:p14="http://schemas.microsoft.com/office/powerpoint/2010/main" val="2156891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wedge">
                                      <p:cBhvr>
                                        <p:cTn id="7" dur="2000"/>
                                        <p:tgtEl>
                                          <p:spTgt spid="4301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43015"/>
                                        </p:tgtEl>
                                        <p:attrNameLst>
                                          <p:attrName>style.visibility</p:attrName>
                                        </p:attrNameLst>
                                      </p:cBhvr>
                                      <p:to>
                                        <p:strVal val="visible"/>
                                      </p:to>
                                    </p:set>
                                    <p:anim calcmode="lin" valueType="num">
                                      <p:cBhvr>
                                        <p:cTn id="10" dur="500" fill="hold"/>
                                        <p:tgtEl>
                                          <p:spTgt spid="43015"/>
                                        </p:tgtEl>
                                        <p:attrNameLst>
                                          <p:attrName>ppt_w</p:attrName>
                                        </p:attrNameLst>
                                      </p:cBhvr>
                                      <p:tavLst>
                                        <p:tav tm="0">
                                          <p:val>
                                            <p:fltVal val="0"/>
                                          </p:val>
                                        </p:tav>
                                        <p:tav tm="100000">
                                          <p:val>
                                            <p:strVal val="#ppt_w"/>
                                          </p:val>
                                        </p:tav>
                                      </p:tavLst>
                                    </p:anim>
                                    <p:anim calcmode="lin" valueType="num">
                                      <p:cBhvr>
                                        <p:cTn id="11" dur="500" fill="hold"/>
                                        <p:tgtEl>
                                          <p:spTgt spid="43015"/>
                                        </p:tgtEl>
                                        <p:attrNameLst>
                                          <p:attrName>ppt_h</p:attrName>
                                        </p:attrNameLst>
                                      </p:cBhvr>
                                      <p:tavLst>
                                        <p:tav tm="0">
                                          <p:val>
                                            <p:fltVal val="0"/>
                                          </p:val>
                                        </p:tav>
                                        <p:tav tm="100000">
                                          <p:val>
                                            <p:strVal val="#ppt_h"/>
                                          </p:val>
                                        </p:tav>
                                      </p:tavLst>
                                    </p:anim>
                                    <p:animEffect transition="in" filter="fade">
                                      <p:cBhvr>
                                        <p:cTn id="12" dur="500"/>
                                        <p:tgtEl>
                                          <p:spTgt spid="43015"/>
                                        </p:tgtEl>
                                      </p:cBhvr>
                                    </p:animEffect>
                                  </p:childTnLst>
                                </p:cTn>
                              </p:par>
                              <p:par>
                                <p:cTn id="13" presetID="37" presetClass="entr" presetSubtype="0" fill="hold" nodeType="withEffect">
                                  <p:stCondLst>
                                    <p:cond delay="0"/>
                                  </p:stCondLst>
                                  <p:childTnLst>
                                    <p:set>
                                      <p:cBhvr>
                                        <p:cTn id="14" dur="1" fill="hold">
                                          <p:stCondLst>
                                            <p:cond delay="0"/>
                                          </p:stCondLst>
                                        </p:cTn>
                                        <p:tgtEl>
                                          <p:spTgt spid="43012"/>
                                        </p:tgtEl>
                                        <p:attrNameLst>
                                          <p:attrName>style.visibility</p:attrName>
                                        </p:attrNameLst>
                                      </p:cBhvr>
                                      <p:to>
                                        <p:strVal val="visible"/>
                                      </p:to>
                                    </p:set>
                                    <p:animEffect transition="in" filter="fade">
                                      <p:cBhvr>
                                        <p:cTn id="15" dur="1000"/>
                                        <p:tgtEl>
                                          <p:spTgt spid="43012"/>
                                        </p:tgtEl>
                                      </p:cBhvr>
                                    </p:animEffect>
                                    <p:anim calcmode="lin" valueType="num">
                                      <p:cBhvr>
                                        <p:cTn id="16" dur="1000" fill="hold"/>
                                        <p:tgtEl>
                                          <p:spTgt spid="43012"/>
                                        </p:tgtEl>
                                        <p:attrNameLst>
                                          <p:attrName>ppt_x</p:attrName>
                                        </p:attrNameLst>
                                      </p:cBhvr>
                                      <p:tavLst>
                                        <p:tav tm="0">
                                          <p:val>
                                            <p:strVal val="#ppt_x"/>
                                          </p:val>
                                        </p:tav>
                                        <p:tav tm="100000">
                                          <p:val>
                                            <p:strVal val="#ppt_x"/>
                                          </p:val>
                                        </p:tav>
                                      </p:tavLst>
                                    </p:anim>
                                    <p:anim calcmode="lin" valueType="num">
                                      <p:cBhvr>
                                        <p:cTn id="17" dur="900" decel="100000" fill="hold"/>
                                        <p:tgtEl>
                                          <p:spTgt spid="430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3012"/>
                                        </p:tgtEl>
                                        <p:attrNameLst>
                                          <p:attrName>ppt_y</p:attrName>
                                        </p:attrNameLst>
                                      </p:cBhvr>
                                      <p:tavLst>
                                        <p:tav tm="0">
                                          <p:val>
                                            <p:strVal val="#ppt_y-.03"/>
                                          </p:val>
                                        </p:tav>
                                        <p:tav tm="100000">
                                          <p:val>
                                            <p:strVal val="#ppt_y"/>
                                          </p:val>
                                        </p:tav>
                                      </p:tavLst>
                                    </p:anim>
                                  </p:childTnLst>
                                </p:cTn>
                              </p:par>
                              <p:par>
                                <p:cTn id="19" presetID="17" presetClass="entr" presetSubtype="10" fill="hold" nodeType="withEffect">
                                  <p:stCondLst>
                                    <p:cond delay="0"/>
                                  </p:stCondLst>
                                  <p:childTnLst>
                                    <p:set>
                                      <p:cBhvr>
                                        <p:cTn id="20" dur="1" fill="hold">
                                          <p:stCondLst>
                                            <p:cond delay="0"/>
                                          </p:stCondLst>
                                        </p:cTn>
                                        <p:tgtEl>
                                          <p:spTgt spid="43013"/>
                                        </p:tgtEl>
                                        <p:attrNameLst>
                                          <p:attrName>style.visibility</p:attrName>
                                        </p:attrNameLst>
                                      </p:cBhvr>
                                      <p:to>
                                        <p:strVal val="visible"/>
                                      </p:to>
                                    </p:set>
                                    <p:anim calcmode="lin" valueType="num">
                                      <p:cBhvr>
                                        <p:cTn id="21" dur="500" fill="hold"/>
                                        <p:tgtEl>
                                          <p:spTgt spid="43013"/>
                                        </p:tgtEl>
                                        <p:attrNameLst>
                                          <p:attrName>ppt_w</p:attrName>
                                        </p:attrNameLst>
                                      </p:cBhvr>
                                      <p:tavLst>
                                        <p:tav tm="0">
                                          <p:val>
                                            <p:fltVal val="0"/>
                                          </p:val>
                                        </p:tav>
                                        <p:tav tm="100000">
                                          <p:val>
                                            <p:strVal val="#ppt_w"/>
                                          </p:val>
                                        </p:tav>
                                      </p:tavLst>
                                    </p:anim>
                                    <p:anim calcmode="lin" valueType="num">
                                      <p:cBhvr>
                                        <p:cTn id="22" dur="500" fill="hold"/>
                                        <p:tgtEl>
                                          <p:spTgt spid="43013"/>
                                        </p:tgtEl>
                                        <p:attrNameLst>
                                          <p:attrName>ppt_h</p:attrName>
                                        </p:attrNameLst>
                                      </p:cBhvr>
                                      <p:tavLst>
                                        <p:tav tm="0">
                                          <p:val>
                                            <p:strVal val="#ppt_h"/>
                                          </p:val>
                                        </p:tav>
                                        <p:tav tm="100000">
                                          <p:val>
                                            <p:strVal val="#ppt_h"/>
                                          </p:val>
                                        </p:tav>
                                      </p:tavLst>
                                    </p:anim>
                                  </p:childTnLst>
                                </p:cTn>
                              </p:par>
                              <p:par>
                                <p:cTn id="23" presetID="52" presetClass="entr" presetSubtype="0" fill="hold" nodeType="withEffect">
                                  <p:stCondLst>
                                    <p:cond delay="0"/>
                                  </p:stCondLst>
                                  <p:childTnLst>
                                    <p:set>
                                      <p:cBhvr>
                                        <p:cTn id="24" dur="1" fill="hold">
                                          <p:stCondLst>
                                            <p:cond delay="0"/>
                                          </p:stCondLst>
                                        </p:cTn>
                                        <p:tgtEl>
                                          <p:spTgt spid="43014"/>
                                        </p:tgtEl>
                                        <p:attrNameLst>
                                          <p:attrName>style.visibility</p:attrName>
                                        </p:attrNameLst>
                                      </p:cBhvr>
                                      <p:to>
                                        <p:strVal val="visible"/>
                                      </p:to>
                                    </p:set>
                                    <p:animScale>
                                      <p:cBhvr>
                                        <p:cTn id="25" dur="1000" decel="50000" fill="hold">
                                          <p:stCondLst>
                                            <p:cond delay="0"/>
                                          </p:stCondLst>
                                        </p:cTn>
                                        <p:tgtEl>
                                          <p:spTgt spid="430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3014"/>
                                        </p:tgtEl>
                                        <p:attrNameLst>
                                          <p:attrName>ppt_x</p:attrName>
                                          <p:attrName>ppt_y</p:attrName>
                                        </p:attrNameLst>
                                      </p:cBhvr>
                                    </p:animMotion>
                                    <p:animEffect transition="in" filter="fade">
                                      <p:cBhvr>
                                        <p:cTn id="27" dur="1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301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 presetClass="exit" presetSubtype="4" fill="hold" nodeType="clickEffect">
                                  <p:stCondLst>
                                    <p:cond delay="0"/>
                                  </p:stCondLst>
                                  <p:childTnLst>
                                    <p:anim calcmode="lin" valueType="num">
                                      <p:cBhvr additive="base">
                                        <p:cTn id="32" dur="500"/>
                                        <p:tgtEl>
                                          <p:spTgt spid="43012"/>
                                        </p:tgtEl>
                                        <p:attrNameLst>
                                          <p:attrName>ppt_x</p:attrName>
                                        </p:attrNameLst>
                                      </p:cBhvr>
                                      <p:tavLst>
                                        <p:tav tm="0">
                                          <p:val>
                                            <p:strVal val="ppt_x"/>
                                          </p:val>
                                        </p:tav>
                                        <p:tav tm="100000">
                                          <p:val>
                                            <p:strVal val="ppt_x"/>
                                          </p:val>
                                        </p:tav>
                                      </p:tavLst>
                                    </p:anim>
                                    <p:anim calcmode="lin" valueType="num">
                                      <p:cBhvr additive="base">
                                        <p:cTn id="33" dur="500"/>
                                        <p:tgtEl>
                                          <p:spTgt spid="43012"/>
                                        </p:tgtEl>
                                        <p:attrNameLst>
                                          <p:attrName>ppt_y</p:attrName>
                                        </p:attrNameLst>
                                      </p:cBhvr>
                                      <p:tavLst>
                                        <p:tav tm="0">
                                          <p:val>
                                            <p:strVal val="ppt_y"/>
                                          </p:val>
                                        </p:tav>
                                        <p:tav tm="100000">
                                          <p:val>
                                            <p:strVal val="1+ppt_h/2"/>
                                          </p:val>
                                        </p:tav>
                                      </p:tavLst>
                                    </p:anim>
                                    <p:set>
                                      <p:cBhvr>
                                        <p:cTn id="34" dur="1" fill="hold">
                                          <p:stCondLst>
                                            <p:cond delay="499"/>
                                          </p:stCondLst>
                                        </p:cTn>
                                        <p:tgtEl>
                                          <p:spTgt spid="43012"/>
                                        </p:tgtEl>
                                        <p:attrNameLst>
                                          <p:attrName>style.visibility</p:attrName>
                                        </p:attrNameLst>
                                      </p:cBhvr>
                                      <p:to>
                                        <p:strVal val="hidden"/>
                                      </p:to>
                                    </p:set>
                                  </p:childTnLst>
                                </p:cTn>
                              </p:par>
                            </p:childTnLst>
                          </p:cTn>
                        </p:par>
                      </p:childTnLst>
                    </p:cTn>
                  </p:par>
                </p:childTnLst>
              </p:cTn>
              <p:nextCondLst>
                <p:cond evt="onClick" delay="0">
                  <p:tgtEl>
                    <p:spTgt spid="43012"/>
                  </p:tgtEl>
                </p:cond>
              </p:nextCondLst>
            </p:seq>
            <p:seq concurrent="1" nextAc="seek">
              <p:cTn id="35" restart="whenNotActive" fill="hold" evtFilter="cancelBubble" nodeType="interactiveSeq">
                <p:stCondLst>
                  <p:cond evt="onClick" delay="0">
                    <p:tgtEl>
                      <p:spTgt spid="43013"/>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4" presetClass="exit" presetSubtype="0" fill="hold" nodeType="clickEffect">
                                  <p:stCondLst>
                                    <p:cond delay="0"/>
                                  </p:stCondLst>
                                  <p:childTnLst>
                                    <p:anim to="" calcmode="lin" valueType="num">
                                      <p:cBhvr>
                                        <p:cTn id="39" dur="1"/>
                                        <p:tgtEl>
                                          <p:spTgt spid="43013"/>
                                        </p:tgtEl>
                                        <p:attrNameLst>
                                          <p:attrName/>
                                        </p:attrNameLst>
                                      </p:cBhvr>
                                    </p:anim>
                                    <p:set>
                                      <p:cBhvr>
                                        <p:cTn id="40" dur="1" fill="hold">
                                          <p:stCondLst>
                                            <p:cond delay="0"/>
                                          </p:stCondLst>
                                        </p:cTn>
                                        <p:tgtEl>
                                          <p:spTgt spid="43013"/>
                                        </p:tgtEl>
                                        <p:attrNameLst>
                                          <p:attrName>style.visibility</p:attrName>
                                        </p:attrNameLst>
                                      </p:cBhvr>
                                      <p:to>
                                        <p:strVal val="hidden"/>
                                      </p:to>
                                    </p:set>
                                  </p:childTnLst>
                                </p:cTn>
                              </p:par>
                            </p:childTnLst>
                          </p:cTn>
                        </p:par>
                      </p:childTnLst>
                    </p:cTn>
                  </p:par>
                </p:childTnLst>
              </p:cTn>
              <p:nextCondLst>
                <p:cond evt="onClick" delay="0">
                  <p:tgtEl>
                    <p:spTgt spid="43013"/>
                  </p:tgtEl>
                </p:cond>
              </p:nextCondLst>
            </p:seq>
            <p:seq concurrent="1" nextAc="seek">
              <p:cTn id="41" restart="whenNotActive" fill="hold" evtFilter="cancelBubble" nodeType="interactiveSeq">
                <p:stCondLst>
                  <p:cond evt="onClick" delay="0">
                    <p:tgtEl>
                      <p:spTgt spid="43014"/>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55" presetClass="exit" presetSubtype="0" fill="hold" nodeType="clickEffect">
                                  <p:stCondLst>
                                    <p:cond delay="0"/>
                                  </p:stCondLst>
                                  <p:childTnLst>
                                    <p:anim calcmode="lin" valueType="num">
                                      <p:cBhvr>
                                        <p:cTn id="45" dur="1000"/>
                                        <p:tgtEl>
                                          <p:spTgt spid="43014"/>
                                        </p:tgtEl>
                                        <p:attrNameLst>
                                          <p:attrName>ppt_w</p:attrName>
                                        </p:attrNameLst>
                                      </p:cBhvr>
                                      <p:tavLst>
                                        <p:tav tm="0">
                                          <p:val>
                                            <p:strVal val="ppt_w"/>
                                          </p:val>
                                        </p:tav>
                                        <p:tav tm="100000">
                                          <p:val>
                                            <p:strVal val="ppt_w*0.70"/>
                                          </p:val>
                                        </p:tav>
                                      </p:tavLst>
                                    </p:anim>
                                    <p:anim calcmode="lin" valueType="num">
                                      <p:cBhvr>
                                        <p:cTn id="46" dur="1000"/>
                                        <p:tgtEl>
                                          <p:spTgt spid="43014"/>
                                        </p:tgtEl>
                                        <p:attrNameLst>
                                          <p:attrName>ppt_h</p:attrName>
                                        </p:attrNameLst>
                                      </p:cBhvr>
                                      <p:tavLst>
                                        <p:tav tm="0">
                                          <p:val>
                                            <p:strVal val="ppt_h"/>
                                          </p:val>
                                        </p:tav>
                                        <p:tav tm="100000">
                                          <p:val>
                                            <p:strVal val="ppt_h"/>
                                          </p:val>
                                        </p:tav>
                                      </p:tavLst>
                                    </p:anim>
                                    <p:animEffect transition="out" filter="fade">
                                      <p:cBhvr>
                                        <p:cTn id="47" dur="1000"/>
                                        <p:tgtEl>
                                          <p:spTgt spid="43014"/>
                                        </p:tgtEl>
                                      </p:cBhvr>
                                    </p:animEffect>
                                    <p:set>
                                      <p:cBhvr>
                                        <p:cTn id="48" dur="1" fill="hold">
                                          <p:stCondLst>
                                            <p:cond delay="999"/>
                                          </p:stCondLst>
                                        </p:cTn>
                                        <p:tgtEl>
                                          <p:spTgt spid="43014"/>
                                        </p:tgtEl>
                                        <p:attrNameLst>
                                          <p:attrName>style.visibility</p:attrName>
                                        </p:attrNameLst>
                                      </p:cBhvr>
                                      <p:to>
                                        <p:strVal val="hidden"/>
                                      </p:to>
                                    </p:set>
                                  </p:childTnLst>
                                </p:cTn>
                              </p:par>
                            </p:childTnLst>
                          </p:cTn>
                        </p:par>
                      </p:childTnLst>
                    </p:cTn>
                  </p:par>
                </p:childTnLst>
              </p:cTn>
              <p:nextCondLst>
                <p:cond evt="onClick" delay="0">
                  <p:tgtEl>
                    <p:spTgt spid="43014"/>
                  </p:tgtEl>
                </p:cond>
              </p:nextCondLst>
            </p:seq>
          </p:childTnLst>
        </p:cTn>
      </p:par>
    </p:tnLst>
    <p:bldLst>
      <p:bldP spid="43015" grpId="0"/>
      <p:bldP spid="430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381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en-US" sz="3600" b="1">
                <a:solidFill>
                  <a:srgbClr val="0000FF"/>
                </a:solidFill>
                <a:latin typeface="Times New Roman" pitchFamily="18" charset="0"/>
              </a:rPr>
              <a:t>HỘP QUÀ MÀU VÀNG</a:t>
            </a:r>
          </a:p>
        </p:txBody>
      </p:sp>
      <p:sp>
        <p:nvSpPr>
          <p:cNvPr id="16387" name="Text Box 3"/>
          <p:cNvSpPr txBox="1">
            <a:spLocks noChangeArrowheads="1"/>
          </p:cNvSpPr>
          <p:nvPr/>
        </p:nvSpPr>
        <p:spPr bwMode="auto">
          <a:xfrm>
            <a:off x="838200" y="2057400"/>
            <a:ext cx="6477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3200" b="1">
                <a:solidFill>
                  <a:srgbClr val="0000FF"/>
                </a:solidFill>
                <a:latin typeface="Times New Roman" pitchFamily="18" charset="0"/>
              </a:rPr>
              <a:t> Cho  G(x)= - 4x</a:t>
            </a:r>
            <a:r>
              <a:rPr lang="en-US" altLang="en-US" sz="3200" b="1" baseline="30000">
                <a:solidFill>
                  <a:srgbClr val="0000FF"/>
                </a:solidFill>
                <a:latin typeface="Times New Roman" pitchFamily="18" charset="0"/>
              </a:rPr>
              <a:t>5</a:t>
            </a:r>
            <a:r>
              <a:rPr lang="en-US" altLang="en-US" sz="3200" b="1">
                <a:solidFill>
                  <a:srgbClr val="0000FF"/>
                </a:solidFill>
                <a:latin typeface="Times New Roman" pitchFamily="18" charset="0"/>
              </a:rPr>
              <a:t> + 3 – 2x</a:t>
            </a:r>
            <a:r>
              <a:rPr lang="en-US" altLang="en-US" sz="3200" b="1" baseline="30000">
                <a:solidFill>
                  <a:srgbClr val="0000FF"/>
                </a:solidFill>
                <a:latin typeface="Times New Roman" pitchFamily="18" charset="0"/>
              </a:rPr>
              <a:t>2</a:t>
            </a:r>
            <a:r>
              <a:rPr lang="en-US" altLang="en-US" sz="3200" b="1">
                <a:solidFill>
                  <a:srgbClr val="0000FF"/>
                </a:solidFill>
                <a:latin typeface="Times New Roman" pitchFamily="18" charset="0"/>
              </a:rPr>
              <a:t> – x + 2x</a:t>
            </a:r>
            <a:r>
              <a:rPr lang="en-US" altLang="en-US" sz="3200" b="1" baseline="30000">
                <a:solidFill>
                  <a:srgbClr val="0000FF"/>
                </a:solidFill>
                <a:latin typeface="Times New Roman" pitchFamily="18" charset="0"/>
              </a:rPr>
              <a:t>3</a:t>
            </a:r>
            <a:r>
              <a:rPr lang="en-US" altLang="en-US" sz="3200" b="1">
                <a:solidFill>
                  <a:srgbClr val="0000FF"/>
                </a:solidFill>
                <a:latin typeface="Times New Roman" pitchFamily="18" charset="0"/>
              </a:rPr>
              <a:t> </a:t>
            </a:r>
          </a:p>
          <a:p>
            <a:pPr eaLnBrk="1" hangingPunct="1"/>
            <a:endParaRPr lang="en-US" altLang="en-US" sz="3200" b="1">
              <a:solidFill>
                <a:srgbClr val="0000FF"/>
              </a:solidFill>
              <a:latin typeface="Times New Roman" pitchFamily="18" charset="0"/>
            </a:endParaRPr>
          </a:p>
          <a:p>
            <a:pPr eaLnBrk="1" hangingPunct="1"/>
            <a:r>
              <a:rPr lang="en-US" altLang="en-US" sz="3200" b="1">
                <a:solidFill>
                  <a:srgbClr val="0000FF"/>
                </a:solidFill>
                <a:latin typeface="Times New Roman" pitchFamily="18" charset="0"/>
              </a:rPr>
              <a:t>thì </a:t>
            </a:r>
            <a:r>
              <a:rPr lang="en-US" altLang="en-US" sz="3200" b="1">
                <a:solidFill>
                  <a:srgbClr val="FF3300"/>
                </a:solidFill>
                <a:latin typeface="Times New Roman" pitchFamily="18" charset="0"/>
              </a:rPr>
              <a:t>-G(x)</a:t>
            </a:r>
            <a:r>
              <a:rPr lang="en-US" altLang="en-US" sz="3200" b="1">
                <a:solidFill>
                  <a:srgbClr val="0000FF"/>
                </a:solidFill>
                <a:latin typeface="Times New Roman" pitchFamily="18" charset="0"/>
              </a:rPr>
              <a:t>  =   4x</a:t>
            </a:r>
            <a:r>
              <a:rPr lang="en-US" altLang="en-US" sz="3200" b="1" baseline="30000">
                <a:solidFill>
                  <a:srgbClr val="0000FF"/>
                </a:solidFill>
                <a:latin typeface="Times New Roman" pitchFamily="18" charset="0"/>
              </a:rPr>
              <a:t>5</a:t>
            </a:r>
            <a:r>
              <a:rPr lang="en-US" altLang="en-US" sz="3200" b="1">
                <a:solidFill>
                  <a:srgbClr val="0000FF"/>
                </a:solidFill>
                <a:latin typeface="Times New Roman" pitchFamily="18" charset="0"/>
              </a:rPr>
              <a:t> - 3 - 2x</a:t>
            </a:r>
            <a:r>
              <a:rPr lang="en-US" altLang="en-US" sz="3200" b="1" baseline="30000">
                <a:solidFill>
                  <a:srgbClr val="0000FF"/>
                </a:solidFill>
                <a:latin typeface="Times New Roman" pitchFamily="18" charset="0"/>
              </a:rPr>
              <a:t>2</a:t>
            </a:r>
            <a:r>
              <a:rPr lang="en-US" altLang="en-US" sz="3200" b="1">
                <a:solidFill>
                  <a:srgbClr val="0000FF"/>
                </a:solidFill>
                <a:latin typeface="Times New Roman" pitchFamily="18" charset="0"/>
              </a:rPr>
              <a:t> + x - 2x</a:t>
            </a:r>
            <a:r>
              <a:rPr lang="en-US" altLang="en-US" sz="3200" b="1" baseline="30000">
                <a:solidFill>
                  <a:srgbClr val="0000FF"/>
                </a:solidFill>
                <a:latin typeface="Times New Roman" pitchFamily="18" charset="0"/>
              </a:rPr>
              <a:t>3</a:t>
            </a:r>
            <a:r>
              <a:rPr lang="en-US" altLang="en-US" sz="3200" b="1">
                <a:solidFill>
                  <a:srgbClr val="0000FF"/>
                </a:solidFill>
                <a:latin typeface="Times New Roman" pitchFamily="18" charset="0"/>
              </a:rPr>
              <a:t> </a:t>
            </a:r>
          </a:p>
          <a:p>
            <a:pPr eaLnBrk="1" hangingPunct="1"/>
            <a:endParaRPr lang="en-US" altLang="en-US" sz="3200" b="1">
              <a:solidFill>
                <a:srgbClr val="0000FF"/>
              </a:solidFill>
              <a:latin typeface="Times New Roman" pitchFamily="18" charset="0"/>
            </a:endParaRPr>
          </a:p>
        </p:txBody>
      </p:sp>
      <p:sp>
        <p:nvSpPr>
          <p:cNvPr id="44036" name="AutoShape 4">
            <a:hlinkClick r:id="rId5" action="ppaction://hlinksldjump" highlightClick="1"/>
          </p:cNvPr>
          <p:cNvSpPr>
            <a:spLocks noChangeArrowheads="1"/>
          </p:cNvSpPr>
          <p:nvPr/>
        </p:nvSpPr>
        <p:spPr bwMode="auto">
          <a:xfrm>
            <a:off x="1219200" y="5257800"/>
            <a:ext cx="1676400" cy="1219200"/>
          </a:xfrm>
          <a:prstGeom prst="actionButtonBlank">
            <a:avLst/>
          </a:prstGeom>
          <a:solidFill>
            <a:schemeClr val="accent1"/>
          </a:solidFill>
          <a:ln w="9525">
            <a:noFill/>
            <a:miter lim="800000"/>
            <a:headEnd/>
            <a:tailEnd/>
          </a:ln>
          <a:effectLst/>
        </p:spPr>
        <p:txBody>
          <a:bodyPr wrap="none" anchor="ctr"/>
          <a:lstStyle/>
          <a:p>
            <a:pPr algn="ctr" eaLnBrk="1" hangingPunct="1">
              <a:defRPr/>
            </a:pPr>
            <a:r>
              <a:rPr lang="en-US" sz="2800" b="1" dirty="0" err="1">
                <a:solidFill>
                  <a:srgbClr val="CC00CC"/>
                </a:solidFill>
                <a:effectLst>
                  <a:outerShdw blurRad="38100" dist="38100" dir="2700000" algn="tl">
                    <a:srgbClr val="000000"/>
                  </a:outerShdw>
                </a:effectLst>
                <a:latin typeface="Times New Roman" pitchFamily="18" charset="0"/>
              </a:rPr>
              <a:t>Đúng</a:t>
            </a:r>
            <a:endParaRPr lang="en-US" sz="2800" b="1" dirty="0">
              <a:solidFill>
                <a:srgbClr val="CC00CC"/>
              </a:solidFill>
              <a:effectLst>
                <a:outerShdw blurRad="38100" dist="38100" dir="2700000" algn="tl">
                  <a:srgbClr val="000000"/>
                </a:outerShdw>
              </a:effectLst>
              <a:latin typeface="Times New Roman" pitchFamily="18" charset="0"/>
            </a:endParaRPr>
          </a:p>
        </p:txBody>
      </p:sp>
      <p:sp>
        <p:nvSpPr>
          <p:cNvPr id="44038" name="Oval 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0</a:t>
            </a:r>
          </a:p>
        </p:txBody>
      </p:sp>
      <p:sp>
        <p:nvSpPr>
          <p:cNvPr id="44039" name="Oval 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a:t>
            </a:r>
          </a:p>
        </p:txBody>
      </p:sp>
      <p:sp>
        <p:nvSpPr>
          <p:cNvPr id="44040" name="Oval 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2</a:t>
            </a:r>
          </a:p>
        </p:txBody>
      </p:sp>
      <p:sp>
        <p:nvSpPr>
          <p:cNvPr id="44041" name="Oval 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3</a:t>
            </a:r>
          </a:p>
        </p:txBody>
      </p:sp>
      <p:sp>
        <p:nvSpPr>
          <p:cNvPr id="44042" name="Oval 1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4</a:t>
            </a:r>
          </a:p>
        </p:txBody>
      </p:sp>
      <p:sp>
        <p:nvSpPr>
          <p:cNvPr id="44043" name="Oval 1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5</a:t>
            </a:r>
          </a:p>
        </p:txBody>
      </p:sp>
      <p:sp>
        <p:nvSpPr>
          <p:cNvPr id="44044" name="Oval 1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6</a:t>
            </a:r>
          </a:p>
        </p:txBody>
      </p:sp>
      <p:sp>
        <p:nvSpPr>
          <p:cNvPr id="44045" name="Oval 13"/>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7</a:t>
            </a:r>
          </a:p>
        </p:txBody>
      </p:sp>
      <p:sp>
        <p:nvSpPr>
          <p:cNvPr id="44046" name="Oval 1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8</a:t>
            </a:r>
          </a:p>
        </p:txBody>
      </p:sp>
      <p:sp>
        <p:nvSpPr>
          <p:cNvPr id="44047" name="Oval 15"/>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9</a:t>
            </a:r>
          </a:p>
        </p:txBody>
      </p:sp>
      <p:sp>
        <p:nvSpPr>
          <p:cNvPr id="44048" name="Oval 1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10</a:t>
            </a:r>
          </a:p>
        </p:txBody>
      </p:sp>
      <p:sp>
        <p:nvSpPr>
          <p:cNvPr id="44049" name="Oval 1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11</a:t>
            </a:r>
          </a:p>
        </p:txBody>
      </p:sp>
      <p:sp>
        <p:nvSpPr>
          <p:cNvPr id="44050" name="Oval 1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12</a:t>
            </a:r>
          </a:p>
        </p:txBody>
      </p:sp>
      <p:sp>
        <p:nvSpPr>
          <p:cNvPr id="44051" name="Oval 1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13</a:t>
            </a:r>
          </a:p>
        </p:txBody>
      </p:sp>
      <p:sp>
        <p:nvSpPr>
          <p:cNvPr id="44052" name="Oval 2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14</a:t>
            </a:r>
          </a:p>
        </p:txBody>
      </p:sp>
      <p:sp>
        <p:nvSpPr>
          <p:cNvPr id="44053" name="Oval 2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15</a:t>
            </a:r>
          </a:p>
        </p:txBody>
      </p:sp>
      <p:sp>
        <p:nvSpPr>
          <p:cNvPr id="44054" name="Oval 22"/>
          <p:cNvSpPr>
            <a:spLocks noChangeArrowheads="1"/>
          </p:cNvSpPr>
          <p:nvPr/>
        </p:nvSpPr>
        <p:spPr bwMode="auto">
          <a:xfrm>
            <a:off x="7086600" y="119063"/>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endParaRPr lang="en-US" altLang="en-US" sz="9600">
              <a:solidFill>
                <a:srgbClr val="FF3300"/>
              </a:solidFill>
              <a:latin typeface=".VnBodoniH"/>
            </a:endParaRPr>
          </a:p>
        </p:txBody>
      </p:sp>
      <p:sp>
        <p:nvSpPr>
          <p:cNvPr id="16406" name="AutoShape 25">
            <a:hlinkClick r:id="rId6" action="ppaction://hlinksldjump" highlightClick="1"/>
          </p:cNvPr>
          <p:cNvSpPr>
            <a:spLocks noChangeArrowheads="1"/>
          </p:cNvSpPr>
          <p:nvPr/>
        </p:nvSpPr>
        <p:spPr bwMode="auto">
          <a:xfrm>
            <a:off x="4724400" y="5257800"/>
            <a:ext cx="1752600" cy="11430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800" b="1">
                <a:solidFill>
                  <a:srgbClr val="0000CC"/>
                </a:solidFill>
              </a:rPr>
              <a:t>SAI</a:t>
            </a:r>
          </a:p>
        </p:txBody>
      </p:sp>
    </p:spTree>
    <p:extLst>
      <p:ext uri="{BB962C8B-B14F-4D97-AF65-F5344CB8AC3E}">
        <p14:creationId xmlns:p14="http://schemas.microsoft.com/office/powerpoint/2010/main" val="566230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4054"/>
                                        </p:tgtEl>
                                      </p:cBhvr>
                                    </p:animEffect>
                                    <p:set>
                                      <p:cBhvr>
                                        <p:cTn id="7" dur="1" fill="hold">
                                          <p:stCondLst>
                                            <p:cond delay="499"/>
                                          </p:stCondLst>
                                        </p:cTn>
                                        <p:tgtEl>
                                          <p:spTgt spid="4405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grpId="0" nodeType="withEffect">
                                  <p:stCondLst>
                                    <p:cond delay="15000"/>
                                  </p:stCondLst>
                                  <p:childTnLst>
                                    <p:animEffect transition="out" filter="box(in)">
                                      <p:cBhvr>
                                        <p:cTn id="9" dur="500"/>
                                        <p:tgtEl>
                                          <p:spTgt spid="44039"/>
                                        </p:tgtEl>
                                      </p:cBhvr>
                                    </p:animEffect>
                                    <p:set>
                                      <p:cBhvr>
                                        <p:cTn id="10" dur="1" fill="hold">
                                          <p:stCondLst>
                                            <p:cond delay="499"/>
                                          </p:stCondLst>
                                        </p:cTn>
                                        <p:tgtEl>
                                          <p:spTgt spid="44039"/>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par>
                                <p:cTn id="11" presetID="4" presetClass="exit" presetSubtype="16" fill="hold" grpId="0" nodeType="withEffect">
                                  <p:stCondLst>
                                    <p:cond delay="14000"/>
                                  </p:stCondLst>
                                  <p:childTnLst>
                                    <p:animEffect transition="out" filter="box(in)">
                                      <p:cBhvr>
                                        <p:cTn id="12" dur="500"/>
                                        <p:tgtEl>
                                          <p:spTgt spid="44040"/>
                                        </p:tgtEl>
                                      </p:cBhvr>
                                    </p:animEffect>
                                    <p:set>
                                      <p:cBhvr>
                                        <p:cTn id="13" dur="1" fill="hold">
                                          <p:stCondLst>
                                            <p:cond delay="499"/>
                                          </p:stCondLst>
                                        </p:cTn>
                                        <p:tgtEl>
                                          <p:spTgt spid="4404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grpId="0" nodeType="withEffect">
                                  <p:stCondLst>
                                    <p:cond delay="13000"/>
                                  </p:stCondLst>
                                  <p:childTnLst>
                                    <p:animEffect transition="out" filter="box(in)">
                                      <p:cBhvr>
                                        <p:cTn id="15" dur="500"/>
                                        <p:tgtEl>
                                          <p:spTgt spid="44041"/>
                                        </p:tgtEl>
                                      </p:cBhvr>
                                    </p:animEffect>
                                    <p:set>
                                      <p:cBhvr>
                                        <p:cTn id="16" dur="1" fill="hold">
                                          <p:stCondLst>
                                            <p:cond delay="499"/>
                                          </p:stCondLst>
                                        </p:cTn>
                                        <p:tgtEl>
                                          <p:spTgt spid="44041"/>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12000"/>
                                  </p:stCondLst>
                                  <p:childTnLst>
                                    <p:animEffect transition="out" filter="box(in)">
                                      <p:cBhvr>
                                        <p:cTn id="18" dur="500"/>
                                        <p:tgtEl>
                                          <p:spTgt spid="44042"/>
                                        </p:tgtEl>
                                      </p:cBhvr>
                                    </p:animEffect>
                                    <p:set>
                                      <p:cBhvr>
                                        <p:cTn id="19" dur="1" fill="hold">
                                          <p:stCondLst>
                                            <p:cond delay="499"/>
                                          </p:stCondLst>
                                        </p:cTn>
                                        <p:tgtEl>
                                          <p:spTgt spid="4404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grpId="0" nodeType="withEffect">
                                  <p:stCondLst>
                                    <p:cond delay="11000"/>
                                  </p:stCondLst>
                                  <p:childTnLst>
                                    <p:animEffect transition="out" filter="box(in)">
                                      <p:cBhvr>
                                        <p:cTn id="21" dur="500"/>
                                        <p:tgtEl>
                                          <p:spTgt spid="44043"/>
                                        </p:tgtEl>
                                      </p:cBhvr>
                                    </p:animEffect>
                                    <p:set>
                                      <p:cBhvr>
                                        <p:cTn id="22" dur="1" fill="hold">
                                          <p:stCondLst>
                                            <p:cond delay="499"/>
                                          </p:stCondLst>
                                        </p:cTn>
                                        <p:tgtEl>
                                          <p:spTgt spid="44043"/>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10000"/>
                                  </p:stCondLst>
                                  <p:childTnLst>
                                    <p:animEffect transition="out" filter="box(in)">
                                      <p:cBhvr>
                                        <p:cTn id="24" dur="500"/>
                                        <p:tgtEl>
                                          <p:spTgt spid="44044"/>
                                        </p:tgtEl>
                                      </p:cBhvr>
                                    </p:animEffect>
                                    <p:set>
                                      <p:cBhvr>
                                        <p:cTn id="25" dur="1" fill="hold">
                                          <p:stCondLst>
                                            <p:cond delay="499"/>
                                          </p:stCondLst>
                                        </p:cTn>
                                        <p:tgtEl>
                                          <p:spTgt spid="44044"/>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9000"/>
                                  </p:stCondLst>
                                  <p:childTnLst>
                                    <p:animEffect transition="out" filter="box(in)">
                                      <p:cBhvr>
                                        <p:cTn id="27" dur="500"/>
                                        <p:tgtEl>
                                          <p:spTgt spid="44045"/>
                                        </p:tgtEl>
                                      </p:cBhvr>
                                    </p:animEffect>
                                    <p:set>
                                      <p:cBhvr>
                                        <p:cTn id="28" dur="1" fill="hold">
                                          <p:stCondLst>
                                            <p:cond delay="499"/>
                                          </p:stCondLst>
                                        </p:cTn>
                                        <p:tgtEl>
                                          <p:spTgt spid="4404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8000"/>
                                  </p:stCondLst>
                                  <p:childTnLst>
                                    <p:animEffect transition="out" filter="box(in)">
                                      <p:cBhvr>
                                        <p:cTn id="30" dur="500"/>
                                        <p:tgtEl>
                                          <p:spTgt spid="44046"/>
                                        </p:tgtEl>
                                      </p:cBhvr>
                                    </p:animEffect>
                                    <p:set>
                                      <p:cBhvr>
                                        <p:cTn id="31" dur="1" fill="hold">
                                          <p:stCondLst>
                                            <p:cond delay="499"/>
                                          </p:stCondLst>
                                        </p:cTn>
                                        <p:tgtEl>
                                          <p:spTgt spid="4404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7000"/>
                                  </p:stCondLst>
                                  <p:childTnLst>
                                    <p:animEffect transition="out" filter="box(in)">
                                      <p:cBhvr>
                                        <p:cTn id="33" dur="500"/>
                                        <p:tgtEl>
                                          <p:spTgt spid="44047"/>
                                        </p:tgtEl>
                                      </p:cBhvr>
                                    </p:animEffect>
                                    <p:set>
                                      <p:cBhvr>
                                        <p:cTn id="34" dur="1" fill="hold">
                                          <p:stCondLst>
                                            <p:cond delay="499"/>
                                          </p:stCondLst>
                                        </p:cTn>
                                        <p:tgtEl>
                                          <p:spTgt spid="44047"/>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6000"/>
                                  </p:stCondLst>
                                  <p:childTnLst>
                                    <p:animEffect transition="out" filter="box(in)">
                                      <p:cBhvr>
                                        <p:cTn id="36" dur="500"/>
                                        <p:tgtEl>
                                          <p:spTgt spid="44048"/>
                                        </p:tgtEl>
                                      </p:cBhvr>
                                    </p:animEffect>
                                    <p:set>
                                      <p:cBhvr>
                                        <p:cTn id="37" dur="1" fill="hold">
                                          <p:stCondLst>
                                            <p:cond delay="499"/>
                                          </p:stCondLst>
                                        </p:cTn>
                                        <p:tgtEl>
                                          <p:spTgt spid="44048"/>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5000"/>
                                  </p:stCondLst>
                                  <p:childTnLst>
                                    <p:animEffect transition="out" filter="box(in)">
                                      <p:cBhvr>
                                        <p:cTn id="39" dur="500"/>
                                        <p:tgtEl>
                                          <p:spTgt spid="44049"/>
                                        </p:tgtEl>
                                      </p:cBhvr>
                                    </p:animEffect>
                                    <p:set>
                                      <p:cBhvr>
                                        <p:cTn id="40" dur="1" fill="hold">
                                          <p:stCondLst>
                                            <p:cond delay="499"/>
                                          </p:stCondLst>
                                        </p:cTn>
                                        <p:tgtEl>
                                          <p:spTgt spid="44049"/>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par>
                                <p:cTn id="41" presetID="4" presetClass="exit" presetSubtype="16" fill="hold" grpId="0" nodeType="withEffect">
                                  <p:stCondLst>
                                    <p:cond delay="4000"/>
                                  </p:stCondLst>
                                  <p:childTnLst>
                                    <p:animEffect transition="out" filter="box(in)">
                                      <p:cBhvr>
                                        <p:cTn id="42" dur="500"/>
                                        <p:tgtEl>
                                          <p:spTgt spid="44050"/>
                                        </p:tgtEl>
                                      </p:cBhvr>
                                    </p:animEffect>
                                    <p:set>
                                      <p:cBhvr>
                                        <p:cTn id="43" dur="1" fill="hold">
                                          <p:stCondLst>
                                            <p:cond delay="499"/>
                                          </p:stCondLst>
                                        </p:cTn>
                                        <p:tgtEl>
                                          <p:spTgt spid="4405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par>
                                <p:cTn id="44" presetID="4" presetClass="exit" presetSubtype="16" fill="hold" grpId="0" nodeType="withEffect">
                                  <p:stCondLst>
                                    <p:cond delay="3000"/>
                                  </p:stCondLst>
                                  <p:childTnLst>
                                    <p:animEffect transition="out" filter="box(in)">
                                      <p:cBhvr>
                                        <p:cTn id="45" dur="500"/>
                                        <p:tgtEl>
                                          <p:spTgt spid="44051"/>
                                        </p:tgtEl>
                                      </p:cBhvr>
                                    </p:animEffect>
                                    <p:set>
                                      <p:cBhvr>
                                        <p:cTn id="46" dur="1" fill="hold">
                                          <p:stCondLst>
                                            <p:cond delay="499"/>
                                          </p:stCondLst>
                                        </p:cTn>
                                        <p:tgtEl>
                                          <p:spTgt spid="44051"/>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4" presetClass="exit" presetSubtype="16" fill="hold" grpId="0" nodeType="withEffect">
                                  <p:stCondLst>
                                    <p:cond delay="2000"/>
                                  </p:stCondLst>
                                  <p:childTnLst>
                                    <p:animEffect transition="out" filter="box(in)">
                                      <p:cBhvr>
                                        <p:cTn id="48" dur="500"/>
                                        <p:tgtEl>
                                          <p:spTgt spid="44052"/>
                                        </p:tgtEl>
                                      </p:cBhvr>
                                    </p:animEffect>
                                    <p:set>
                                      <p:cBhvr>
                                        <p:cTn id="49" dur="1" fill="hold">
                                          <p:stCondLst>
                                            <p:cond delay="499"/>
                                          </p:stCondLst>
                                        </p:cTn>
                                        <p:tgtEl>
                                          <p:spTgt spid="44052"/>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par>
                                <p:cTn id="50" presetID="4" presetClass="exit" presetSubtype="16" fill="hold" grpId="0" nodeType="withEffect">
                                  <p:stCondLst>
                                    <p:cond delay="1000"/>
                                  </p:stCondLst>
                                  <p:childTnLst>
                                    <p:animEffect transition="out" filter="box(in)">
                                      <p:cBhvr>
                                        <p:cTn id="51" dur="500"/>
                                        <p:tgtEl>
                                          <p:spTgt spid="44053"/>
                                        </p:tgtEl>
                                      </p:cBhvr>
                                    </p:animEffect>
                                    <p:set>
                                      <p:cBhvr>
                                        <p:cTn id="52" dur="1" fill="hold">
                                          <p:stCondLst>
                                            <p:cond delay="499"/>
                                          </p:stCondLst>
                                        </p:cTn>
                                        <p:tgtEl>
                                          <p:spTgt spid="44053"/>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par>
                                <p:cTn id="53" presetID="4" presetClass="exit" presetSubtype="16" fill="hold" grpId="0" nodeType="withEffect">
                                  <p:stCondLst>
                                    <p:cond delay="0"/>
                                  </p:stCondLst>
                                  <p:childTnLst>
                                    <p:animEffect transition="out" filter="box(in)">
                                      <p:cBhvr>
                                        <p:cTn id="54" dur="500"/>
                                        <p:tgtEl>
                                          <p:spTgt spid="44038"/>
                                        </p:tgtEl>
                                      </p:cBhvr>
                                    </p:animEffect>
                                    <p:set>
                                      <p:cBhvr>
                                        <p:cTn id="55" dur="1" fill="hold">
                                          <p:stCondLst>
                                            <p:cond delay="499"/>
                                          </p:stCondLst>
                                        </p:cTn>
                                        <p:tgtEl>
                                          <p:spTgt spid="44038"/>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animBg="1"/>
      <p:bldP spid="44040" grpId="0" animBg="1"/>
      <p:bldP spid="44041" grpId="0" animBg="1"/>
      <p:bldP spid="44042" grpId="0" animBg="1"/>
      <p:bldP spid="44043" grpId="0" animBg="1"/>
      <p:bldP spid="44044" grpId="0" animBg="1"/>
      <p:bldP spid="44045" grpId="0" animBg="1"/>
      <p:bldP spid="44046" grpId="0" animBg="1"/>
      <p:bldP spid="44047" grpId="0" animBg="1"/>
      <p:bldP spid="44048" grpId="0" animBg="1"/>
      <p:bldP spid="44049" grpId="0" animBg="1"/>
      <p:bldP spid="44050" grpId="0" animBg="1"/>
      <p:bldP spid="44051" grpId="0" animBg="1"/>
      <p:bldP spid="44052" grpId="0" animBg="1"/>
      <p:bldP spid="44053" grpId="0" animBg="1"/>
      <p:bldP spid="440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4">
            <a:hlinkClick r:id="" action="ppaction://noaction" highlightClick="1"/>
          </p:cNvPr>
          <p:cNvSpPr>
            <a:spLocks noChangeArrowheads="1"/>
          </p:cNvSpPr>
          <p:nvPr/>
        </p:nvSpPr>
        <p:spPr bwMode="auto">
          <a:xfrm>
            <a:off x="8534400" y="6477000"/>
            <a:ext cx="609600" cy="3810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17411" name="Text Box 5"/>
          <p:cNvSpPr txBox="1">
            <a:spLocks noChangeArrowheads="1"/>
          </p:cNvSpPr>
          <p:nvPr/>
        </p:nvSpPr>
        <p:spPr bwMode="auto">
          <a:xfrm>
            <a:off x="-609600" y="381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en-US" sz="3600" b="1">
                <a:solidFill>
                  <a:srgbClr val="0000FF"/>
                </a:solidFill>
                <a:latin typeface="Times New Roman" pitchFamily="18" charset="0"/>
              </a:rPr>
              <a:t>HỘP QUÀ MÀU XANH</a:t>
            </a:r>
          </a:p>
        </p:txBody>
      </p:sp>
      <p:sp>
        <p:nvSpPr>
          <p:cNvPr id="17412" name="Text Box 6"/>
          <p:cNvSpPr txBox="1">
            <a:spLocks noChangeArrowheads="1"/>
          </p:cNvSpPr>
          <p:nvPr/>
        </p:nvSpPr>
        <p:spPr bwMode="auto">
          <a:xfrm>
            <a:off x="990600" y="29718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altLang="en-US" sz="2400" b="1">
                <a:solidFill>
                  <a:srgbClr val="3333CC"/>
                </a:solidFill>
                <a:latin typeface="Times New Roman" pitchFamily="18" charset="0"/>
              </a:rPr>
              <a:t> Giải:                </a:t>
            </a:r>
          </a:p>
        </p:txBody>
      </p:sp>
      <p:sp>
        <p:nvSpPr>
          <p:cNvPr id="45065" name="Oval 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0</a:t>
            </a:r>
          </a:p>
        </p:txBody>
      </p:sp>
      <p:sp>
        <p:nvSpPr>
          <p:cNvPr id="45066" name="Oval 1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a:t>
            </a:r>
          </a:p>
        </p:txBody>
      </p:sp>
      <p:sp>
        <p:nvSpPr>
          <p:cNvPr id="45067" name="Oval 1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2</a:t>
            </a:r>
          </a:p>
        </p:txBody>
      </p:sp>
      <p:sp>
        <p:nvSpPr>
          <p:cNvPr id="45068" name="Oval 1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3</a:t>
            </a:r>
          </a:p>
        </p:txBody>
      </p:sp>
      <p:sp>
        <p:nvSpPr>
          <p:cNvPr id="45069" name="Oval 13"/>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4</a:t>
            </a:r>
          </a:p>
        </p:txBody>
      </p:sp>
      <p:sp>
        <p:nvSpPr>
          <p:cNvPr id="45070" name="Oval 1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5</a:t>
            </a:r>
          </a:p>
        </p:txBody>
      </p:sp>
      <p:sp>
        <p:nvSpPr>
          <p:cNvPr id="45071" name="Oval 15"/>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6</a:t>
            </a:r>
          </a:p>
        </p:txBody>
      </p:sp>
      <p:sp>
        <p:nvSpPr>
          <p:cNvPr id="45072" name="Oval 1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7</a:t>
            </a:r>
          </a:p>
        </p:txBody>
      </p:sp>
      <p:sp>
        <p:nvSpPr>
          <p:cNvPr id="45073" name="Oval 1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8</a:t>
            </a:r>
          </a:p>
        </p:txBody>
      </p:sp>
      <p:sp>
        <p:nvSpPr>
          <p:cNvPr id="45074" name="Oval 1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9</a:t>
            </a:r>
          </a:p>
        </p:txBody>
      </p:sp>
      <p:sp>
        <p:nvSpPr>
          <p:cNvPr id="45075" name="Oval 1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10</a:t>
            </a:r>
          </a:p>
        </p:txBody>
      </p:sp>
      <p:sp>
        <p:nvSpPr>
          <p:cNvPr id="45076" name="Oval 2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11</a:t>
            </a:r>
          </a:p>
        </p:txBody>
      </p:sp>
      <p:sp>
        <p:nvSpPr>
          <p:cNvPr id="45077" name="Oval 2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12</a:t>
            </a:r>
          </a:p>
        </p:txBody>
      </p:sp>
      <p:sp>
        <p:nvSpPr>
          <p:cNvPr id="45078" name="Oval 2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13</a:t>
            </a:r>
          </a:p>
        </p:txBody>
      </p:sp>
      <p:sp>
        <p:nvSpPr>
          <p:cNvPr id="45079" name="Oval 23"/>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14</a:t>
            </a:r>
          </a:p>
        </p:txBody>
      </p:sp>
      <p:sp>
        <p:nvSpPr>
          <p:cNvPr id="45080" name="Oval 2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15</a:t>
            </a:r>
          </a:p>
        </p:txBody>
      </p:sp>
      <p:sp>
        <p:nvSpPr>
          <p:cNvPr id="45081" name="Oval 25"/>
          <p:cNvSpPr>
            <a:spLocks noChangeArrowheads="1"/>
          </p:cNvSpPr>
          <p:nvPr/>
        </p:nvSpPr>
        <p:spPr bwMode="auto">
          <a:xfrm>
            <a:off x="7086600" y="119063"/>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endParaRPr lang="en-US" altLang="en-US" sz="9600">
              <a:solidFill>
                <a:srgbClr val="FF3300"/>
              </a:solidFill>
              <a:latin typeface=".VnBodoniH"/>
            </a:endParaRPr>
          </a:p>
        </p:txBody>
      </p:sp>
      <p:sp>
        <p:nvSpPr>
          <p:cNvPr id="17430" name="Text Box 26"/>
          <p:cNvSpPr txBox="1">
            <a:spLocks noChangeArrowheads="1"/>
          </p:cNvSpPr>
          <p:nvPr/>
        </p:nvSpPr>
        <p:spPr bwMode="auto">
          <a:xfrm>
            <a:off x="1422400" y="3368675"/>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400">
                <a:latin typeface="Times New Roman" pitchFamily="18" charset="0"/>
              </a:rPr>
              <a:t>   </a:t>
            </a:r>
            <a:r>
              <a:rPr lang="en-US" altLang="en-US" sz="2400" b="1">
                <a:latin typeface="Times New Roman" pitchFamily="18" charset="0"/>
              </a:rPr>
              <a:t>A(x) =    </a:t>
            </a:r>
            <a:r>
              <a:rPr lang="en-US" altLang="en-US" sz="2400" b="1">
                <a:solidFill>
                  <a:srgbClr val="CC00FF"/>
                </a:solidFill>
                <a:latin typeface="Times New Roman" pitchFamily="18" charset="0"/>
              </a:rPr>
              <a:t>2x</a:t>
            </a:r>
            <a:r>
              <a:rPr lang="en-US" altLang="en-US" sz="2400" b="1" baseline="30000">
                <a:solidFill>
                  <a:srgbClr val="CC00FF"/>
                </a:solidFill>
                <a:latin typeface="Times New Roman" pitchFamily="18" charset="0"/>
              </a:rPr>
              <a:t>5  </a:t>
            </a:r>
            <a:r>
              <a:rPr lang="en-US" altLang="en-US" sz="2400" b="1">
                <a:solidFill>
                  <a:srgbClr val="CC00FF"/>
                </a:solidFill>
                <a:latin typeface="Times New Roman" pitchFamily="18" charset="0"/>
              </a:rPr>
              <a:t> -  2x</a:t>
            </a:r>
            <a:r>
              <a:rPr lang="en-US" altLang="en-US" sz="2400" b="1" baseline="30000">
                <a:solidFill>
                  <a:srgbClr val="CC00FF"/>
                </a:solidFill>
                <a:latin typeface="Times New Roman" pitchFamily="18" charset="0"/>
              </a:rPr>
              <a:t>3                     </a:t>
            </a:r>
            <a:r>
              <a:rPr lang="en-US" altLang="en-US" sz="2400" b="1">
                <a:solidFill>
                  <a:srgbClr val="CC00FF"/>
                </a:solidFill>
                <a:latin typeface="Times New Roman" pitchFamily="18" charset="0"/>
              </a:rPr>
              <a:t>-  x      - 1</a:t>
            </a:r>
          </a:p>
          <a:p>
            <a:pPr eaLnBrk="1" hangingPunct="1"/>
            <a:r>
              <a:rPr lang="en-US" altLang="en-US" sz="2400" b="1">
                <a:latin typeface="Times New Roman" pitchFamily="18" charset="0"/>
              </a:rPr>
              <a:t>   B(x)  =    -</a:t>
            </a:r>
            <a:r>
              <a:rPr lang="en-US" altLang="en-US" sz="2400" b="1">
                <a:solidFill>
                  <a:srgbClr val="6600CC"/>
                </a:solidFill>
                <a:latin typeface="Times New Roman" pitchFamily="18" charset="0"/>
              </a:rPr>
              <a:t>x</a:t>
            </a:r>
            <a:r>
              <a:rPr lang="en-US" altLang="en-US" sz="2400" b="1" baseline="30000">
                <a:solidFill>
                  <a:srgbClr val="6600CC"/>
                </a:solidFill>
                <a:latin typeface="Times New Roman" pitchFamily="18" charset="0"/>
              </a:rPr>
              <a:t>5   </a:t>
            </a:r>
            <a:r>
              <a:rPr lang="en-US" altLang="en-US" sz="2400" b="1">
                <a:solidFill>
                  <a:srgbClr val="6600CC"/>
                </a:solidFill>
                <a:latin typeface="Times New Roman" pitchFamily="18" charset="0"/>
              </a:rPr>
              <a:t>+    x</a:t>
            </a:r>
            <a:r>
              <a:rPr lang="en-US" altLang="en-US" sz="2400" b="1" baseline="30000">
                <a:solidFill>
                  <a:srgbClr val="6600CC"/>
                </a:solidFill>
                <a:latin typeface="Times New Roman" pitchFamily="18" charset="0"/>
              </a:rPr>
              <a:t>3  </a:t>
            </a:r>
            <a:r>
              <a:rPr lang="en-US" altLang="en-US" sz="2400" b="1">
                <a:solidFill>
                  <a:srgbClr val="6600CC"/>
                </a:solidFill>
                <a:latin typeface="Times New Roman" pitchFamily="18" charset="0"/>
              </a:rPr>
              <a:t>+ x</a:t>
            </a:r>
            <a:r>
              <a:rPr lang="en-US" altLang="en-US" sz="2400" b="1" baseline="30000">
                <a:solidFill>
                  <a:srgbClr val="6600CC"/>
                </a:solidFill>
                <a:latin typeface="Times New Roman" pitchFamily="18" charset="0"/>
              </a:rPr>
              <a:t>2</a:t>
            </a:r>
            <a:r>
              <a:rPr lang="en-US" altLang="en-US" sz="2400" b="1">
                <a:solidFill>
                  <a:srgbClr val="6600CC"/>
                </a:solidFill>
                <a:latin typeface="Times New Roman" pitchFamily="18" charset="0"/>
              </a:rPr>
              <a:t>    - 5x     + 3</a:t>
            </a:r>
            <a:endParaRPr lang="en-US" altLang="en-US" sz="2400" b="1" baseline="-25000">
              <a:solidFill>
                <a:srgbClr val="6600CC"/>
              </a:solidFill>
              <a:latin typeface="Times New Roman" pitchFamily="18" charset="0"/>
            </a:endParaRPr>
          </a:p>
        </p:txBody>
      </p:sp>
      <p:sp>
        <p:nvSpPr>
          <p:cNvPr id="17431" name="Rectangle 27"/>
          <p:cNvSpPr>
            <a:spLocks noChangeArrowheads="1"/>
          </p:cNvSpPr>
          <p:nvPr/>
        </p:nvSpPr>
        <p:spPr bwMode="auto">
          <a:xfrm>
            <a:off x="838200" y="4197350"/>
            <a:ext cx="1838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a:solidFill>
                  <a:srgbClr val="FF0000"/>
                </a:solidFill>
                <a:latin typeface="Times New Roman" pitchFamily="18" charset="0"/>
              </a:rPr>
              <a:t>A(x) - B(x) =</a:t>
            </a:r>
          </a:p>
        </p:txBody>
      </p:sp>
      <p:sp>
        <p:nvSpPr>
          <p:cNvPr id="17432" name="Line 28"/>
          <p:cNvSpPr>
            <a:spLocks noChangeShapeType="1"/>
          </p:cNvSpPr>
          <p:nvPr/>
        </p:nvSpPr>
        <p:spPr bwMode="auto">
          <a:xfrm>
            <a:off x="914400" y="4191000"/>
            <a:ext cx="563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33" name="Text Box 29"/>
          <p:cNvSpPr txBox="1">
            <a:spLocks noChangeArrowheads="1"/>
          </p:cNvSpPr>
          <p:nvPr/>
        </p:nvSpPr>
        <p:spPr bwMode="auto">
          <a:xfrm>
            <a:off x="2514600" y="41910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400">
                <a:solidFill>
                  <a:srgbClr val="00B050"/>
                </a:solidFill>
                <a:latin typeface="Times New Roman" pitchFamily="18" charset="0"/>
              </a:rPr>
              <a:t>     </a:t>
            </a:r>
            <a:r>
              <a:rPr lang="en-US" altLang="en-US" sz="2400" b="1">
                <a:solidFill>
                  <a:srgbClr val="FF0000"/>
                </a:solidFill>
                <a:latin typeface="Times New Roman" pitchFamily="18" charset="0"/>
              </a:rPr>
              <a:t>3x</a:t>
            </a:r>
            <a:r>
              <a:rPr lang="en-US" altLang="en-US" sz="2400" b="1" baseline="30000">
                <a:solidFill>
                  <a:srgbClr val="FF0000"/>
                </a:solidFill>
                <a:latin typeface="Times New Roman" pitchFamily="18" charset="0"/>
              </a:rPr>
              <a:t>5</a:t>
            </a:r>
            <a:r>
              <a:rPr lang="en-US" altLang="en-US" sz="2400" b="1">
                <a:solidFill>
                  <a:srgbClr val="FF0000"/>
                </a:solidFill>
                <a:latin typeface="Times New Roman" pitchFamily="18" charset="0"/>
              </a:rPr>
              <a:t>  -  3x</a:t>
            </a:r>
            <a:r>
              <a:rPr lang="en-US" altLang="en-US" sz="2400" b="1" baseline="30000">
                <a:solidFill>
                  <a:srgbClr val="FF0000"/>
                </a:solidFill>
                <a:latin typeface="Times New Roman" pitchFamily="18" charset="0"/>
              </a:rPr>
              <a:t>3 </a:t>
            </a:r>
            <a:r>
              <a:rPr lang="en-US" altLang="en-US" sz="2400" b="1">
                <a:solidFill>
                  <a:srgbClr val="FF0000"/>
                </a:solidFill>
                <a:latin typeface="Times New Roman" pitchFamily="18" charset="0"/>
              </a:rPr>
              <a:t>  +x</a:t>
            </a:r>
            <a:r>
              <a:rPr lang="en-US" altLang="en-US" sz="2400" b="1" baseline="30000">
                <a:solidFill>
                  <a:srgbClr val="FF0000"/>
                </a:solidFill>
                <a:latin typeface="Times New Roman" pitchFamily="18" charset="0"/>
              </a:rPr>
              <a:t>2</a:t>
            </a:r>
            <a:r>
              <a:rPr lang="en-US" altLang="en-US" sz="2400" b="1">
                <a:solidFill>
                  <a:srgbClr val="FF0000"/>
                </a:solidFill>
                <a:latin typeface="Times New Roman" pitchFamily="18" charset="0"/>
              </a:rPr>
              <a:t>   + 4x    -  4</a:t>
            </a:r>
          </a:p>
        </p:txBody>
      </p:sp>
      <p:sp>
        <p:nvSpPr>
          <p:cNvPr id="17434" name="Text Box 30"/>
          <p:cNvSpPr txBox="1">
            <a:spLocks noChangeArrowheads="1"/>
          </p:cNvSpPr>
          <p:nvPr/>
        </p:nvSpPr>
        <p:spPr bwMode="auto">
          <a:xfrm>
            <a:off x="1143000" y="3530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400">
                <a:latin typeface="Times New Roman" pitchFamily="18" charset="0"/>
              </a:rPr>
              <a:t>-</a:t>
            </a:r>
          </a:p>
        </p:txBody>
      </p:sp>
      <p:sp>
        <p:nvSpPr>
          <p:cNvPr id="17435" name="Text Box 32"/>
          <p:cNvSpPr txBox="1">
            <a:spLocks noChangeArrowheads="1"/>
          </p:cNvSpPr>
          <p:nvPr/>
        </p:nvSpPr>
        <p:spPr bwMode="auto">
          <a:xfrm>
            <a:off x="1295400" y="10668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400">
                <a:latin typeface="Times New Roman" pitchFamily="18" charset="0"/>
              </a:rPr>
              <a:t>  </a:t>
            </a:r>
            <a:r>
              <a:rPr lang="en-US" altLang="en-US" sz="2400" b="1">
                <a:latin typeface="Times New Roman" pitchFamily="18" charset="0"/>
              </a:rPr>
              <a:t>Cho hai đa thức: </a:t>
            </a:r>
          </a:p>
          <a:p>
            <a:pPr eaLnBrk="1" hangingPunct="1"/>
            <a:r>
              <a:rPr lang="en-US" altLang="en-US" sz="2400" b="1">
                <a:latin typeface="Times New Roman" pitchFamily="18" charset="0"/>
              </a:rPr>
              <a:t> A(x) =    2x</a:t>
            </a:r>
            <a:r>
              <a:rPr lang="en-US" altLang="en-US" sz="2400" b="1" baseline="30000">
                <a:latin typeface="Times New Roman" pitchFamily="18" charset="0"/>
              </a:rPr>
              <a:t>5  </a:t>
            </a:r>
            <a:r>
              <a:rPr lang="en-US" altLang="en-US" sz="2400" b="1">
                <a:latin typeface="Times New Roman" pitchFamily="18" charset="0"/>
              </a:rPr>
              <a:t> -   2x</a:t>
            </a:r>
            <a:r>
              <a:rPr lang="en-US" altLang="en-US" sz="2400" b="1" baseline="30000">
                <a:latin typeface="Times New Roman" pitchFamily="18" charset="0"/>
              </a:rPr>
              <a:t>3                 </a:t>
            </a:r>
            <a:r>
              <a:rPr lang="en-US" altLang="en-US" sz="2400" b="1">
                <a:latin typeface="Times New Roman" pitchFamily="18" charset="0"/>
              </a:rPr>
              <a:t>-    x      - </a:t>
            </a:r>
          </a:p>
          <a:p>
            <a:pPr eaLnBrk="1" hangingPunct="1"/>
            <a:endParaRPr lang="en-US" altLang="en-US" sz="2400" b="1">
              <a:solidFill>
                <a:srgbClr val="FF3300"/>
              </a:solidFill>
              <a:latin typeface="Times New Roman" pitchFamily="18" charset="0"/>
            </a:endParaRPr>
          </a:p>
          <a:p>
            <a:pPr eaLnBrk="1" hangingPunct="1"/>
            <a:r>
              <a:rPr lang="en-US" altLang="en-US" sz="2400" b="1">
                <a:latin typeface="Times New Roman" pitchFamily="18" charset="0"/>
              </a:rPr>
              <a:t>B(x)  =   - x</a:t>
            </a:r>
            <a:r>
              <a:rPr lang="en-US" altLang="en-US" sz="2400" b="1" baseline="30000">
                <a:latin typeface="Times New Roman" pitchFamily="18" charset="0"/>
              </a:rPr>
              <a:t>5   </a:t>
            </a:r>
            <a:r>
              <a:rPr lang="en-US" altLang="en-US" sz="2400" b="1">
                <a:latin typeface="Times New Roman" pitchFamily="18" charset="0"/>
              </a:rPr>
              <a:t>+     x</a:t>
            </a:r>
            <a:r>
              <a:rPr lang="en-US" altLang="en-US" sz="2400" b="1" baseline="30000">
                <a:latin typeface="Times New Roman" pitchFamily="18" charset="0"/>
              </a:rPr>
              <a:t>3   </a:t>
            </a:r>
            <a:r>
              <a:rPr lang="en-US" altLang="en-US" sz="2400" b="1">
                <a:latin typeface="Times New Roman" pitchFamily="18" charset="0"/>
              </a:rPr>
              <a:t>+</a:t>
            </a:r>
            <a:r>
              <a:rPr lang="en-US" altLang="en-US" sz="2400" b="1" baseline="30000">
                <a:latin typeface="Times New Roman" pitchFamily="18" charset="0"/>
              </a:rPr>
              <a:t>  </a:t>
            </a:r>
            <a:r>
              <a:rPr lang="en-US" altLang="en-US" sz="2400" b="1">
                <a:latin typeface="Times New Roman" pitchFamily="18" charset="0"/>
              </a:rPr>
              <a:t>x</a:t>
            </a:r>
            <a:r>
              <a:rPr lang="en-US" altLang="en-US" sz="2400" b="1" baseline="30000">
                <a:latin typeface="Times New Roman" pitchFamily="18" charset="0"/>
              </a:rPr>
              <a:t>2</a:t>
            </a:r>
            <a:r>
              <a:rPr lang="en-US" altLang="en-US" sz="2400" b="1">
                <a:latin typeface="Times New Roman" pitchFamily="18" charset="0"/>
              </a:rPr>
              <a:t>    -  5x    +  </a:t>
            </a:r>
            <a:endParaRPr lang="en-US" altLang="en-US" sz="2400" b="1" baseline="-25000">
              <a:latin typeface="Times New Roman" pitchFamily="18" charset="0"/>
            </a:endParaRPr>
          </a:p>
        </p:txBody>
      </p:sp>
      <p:graphicFrame>
        <p:nvGraphicFramePr>
          <p:cNvPr id="17436" name="Object 33"/>
          <p:cNvGraphicFramePr>
            <a:graphicFrameLocks noGrp="1" noChangeAspect="1"/>
          </p:cNvGraphicFramePr>
          <p:nvPr>
            <p:ph/>
          </p:nvPr>
        </p:nvGraphicFramePr>
        <p:xfrm>
          <a:off x="6096000" y="1524000"/>
          <a:ext cx="228600" cy="312738"/>
        </p:xfrm>
        <a:graphic>
          <a:graphicData uri="http://schemas.openxmlformats.org/presentationml/2006/ole">
            <mc:AlternateContent xmlns:mc="http://schemas.openxmlformats.org/markup-compatibility/2006">
              <mc:Choice xmlns:v="urn:schemas-microsoft-com:vml" Requires="v">
                <p:oleObj spid="_x0000_s6148" name="Equation" r:id="rId6" imgW="101468" imgH="177569" progId="Equation.DSMT4">
                  <p:embed/>
                </p:oleObj>
              </mc:Choice>
              <mc:Fallback>
                <p:oleObj name="Equation" r:id="rId6" imgW="101468" imgH="17756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524000"/>
                        <a:ext cx="228600"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7" name="Object 34"/>
          <p:cNvGraphicFramePr>
            <a:graphicFrameLocks noChangeAspect="1"/>
          </p:cNvGraphicFramePr>
          <p:nvPr/>
        </p:nvGraphicFramePr>
        <p:xfrm>
          <a:off x="6116638" y="2211388"/>
          <a:ext cx="260350" cy="379412"/>
        </p:xfrm>
        <a:graphic>
          <a:graphicData uri="http://schemas.openxmlformats.org/presentationml/2006/ole">
            <mc:AlternateContent xmlns:mc="http://schemas.openxmlformats.org/markup-compatibility/2006">
              <mc:Choice xmlns:v="urn:schemas-microsoft-com:vml" Requires="v">
                <p:oleObj spid="_x0000_s6149" name="Equation" r:id="rId8" imgW="126890" imgH="190335" progId="Equation.DSMT4">
                  <p:embed/>
                </p:oleObj>
              </mc:Choice>
              <mc:Fallback>
                <p:oleObj name="Equation" r:id="rId8" imgW="126890" imgH="19033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6638" y="2211388"/>
                        <a:ext cx="26035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38" name="AutoShape 37">
            <a:hlinkClick r:id="rId10" action="ppaction://hlinksldjump" highlightClick="1"/>
          </p:cNvPr>
          <p:cNvSpPr>
            <a:spLocks noChangeArrowheads="1"/>
          </p:cNvSpPr>
          <p:nvPr/>
        </p:nvSpPr>
        <p:spPr bwMode="auto">
          <a:xfrm>
            <a:off x="1905000" y="5562600"/>
            <a:ext cx="1524000" cy="9144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800" b="1">
                <a:solidFill>
                  <a:srgbClr val="0000CC"/>
                </a:solidFill>
              </a:rPr>
              <a:t>SAI</a:t>
            </a:r>
          </a:p>
        </p:txBody>
      </p:sp>
      <p:sp>
        <p:nvSpPr>
          <p:cNvPr id="17439" name="AutoShape 38">
            <a:hlinkClick r:id="rId11" action="ppaction://hlinksldjump" highlightClick="1"/>
          </p:cNvPr>
          <p:cNvSpPr>
            <a:spLocks noChangeArrowheads="1"/>
          </p:cNvSpPr>
          <p:nvPr/>
        </p:nvSpPr>
        <p:spPr bwMode="auto">
          <a:xfrm>
            <a:off x="4724400" y="5638800"/>
            <a:ext cx="1447800" cy="9144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3600" b="1">
                <a:solidFill>
                  <a:srgbClr val="00B050"/>
                </a:solidFill>
              </a:rPr>
              <a:t>Đúng</a:t>
            </a:r>
          </a:p>
        </p:txBody>
      </p:sp>
    </p:spTree>
    <p:extLst>
      <p:ext uri="{BB962C8B-B14F-4D97-AF65-F5344CB8AC3E}">
        <p14:creationId xmlns:p14="http://schemas.microsoft.com/office/powerpoint/2010/main" val="3929235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5081"/>
                                        </p:tgtEl>
                                      </p:cBhvr>
                                    </p:animEffect>
                                    <p:set>
                                      <p:cBhvr>
                                        <p:cTn id="7" dur="1" fill="hold">
                                          <p:stCondLst>
                                            <p:cond delay="499"/>
                                          </p:stCondLst>
                                        </p:cTn>
                                        <p:tgtEl>
                                          <p:spTgt spid="4508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4" presetClass="exit" presetSubtype="16" fill="hold" grpId="0" nodeType="withEffect">
                                  <p:stCondLst>
                                    <p:cond delay="15000"/>
                                  </p:stCondLst>
                                  <p:childTnLst>
                                    <p:animEffect transition="out" filter="box(in)">
                                      <p:cBhvr>
                                        <p:cTn id="9" dur="500"/>
                                        <p:tgtEl>
                                          <p:spTgt spid="45066"/>
                                        </p:tgtEl>
                                      </p:cBhvr>
                                    </p:animEffect>
                                    <p:set>
                                      <p:cBhvr>
                                        <p:cTn id="10" dur="1" fill="hold">
                                          <p:stCondLst>
                                            <p:cond delay="499"/>
                                          </p:stCondLst>
                                        </p:cTn>
                                        <p:tgtEl>
                                          <p:spTgt spid="4506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4" name="drumroll.wav"/>
                                        </p:tgtEl>
                                      </p:cMediaNode>
                                    </p:audio>
                                  </p:subTnLst>
                                </p:cTn>
                              </p:par>
                              <p:par>
                                <p:cTn id="11" presetID="4" presetClass="exit" presetSubtype="16" fill="hold" grpId="0" nodeType="withEffect">
                                  <p:stCondLst>
                                    <p:cond delay="14000"/>
                                  </p:stCondLst>
                                  <p:childTnLst>
                                    <p:animEffect transition="out" filter="box(in)">
                                      <p:cBhvr>
                                        <p:cTn id="12" dur="500"/>
                                        <p:tgtEl>
                                          <p:spTgt spid="45067"/>
                                        </p:tgtEl>
                                      </p:cBhvr>
                                    </p:animEffect>
                                    <p:set>
                                      <p:cBhvr>
                                        <p:cTn id="13" dur="1" fill="hold">
                                          <p:stCondLst>
                                            <p:cond delay="499"/>
                                          </p:stCondLst>
                                        </p:cTn>
                                        <p:tgtEl>
                                          <p:spTgt spid="4506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par>
                                <p:cTn id="14" presetID="4" presetClass="exit" presetSubtype="16" fill="hold" grpId="0" nodeType="withEffect">
                                  <p:stCondLst>
                                    <p:cond delay="13000"/>
                                  </p:stCondLst>
                                  <p:childTnLst>
                                    <p:animEffect transition="out" filter="box(in)">
                                      <p:cBhvr>
                                        <p:cTn id="15" dur="500"/>
                                        <p:tgtEl>
                                          <p:spTgt spid="45068"/>
                                        </p:tgtEl>
                                      </p:cBhvr>
                                    </p:animEffect>
                                    <p:set>
                                      <p:cBhvr>
                                        <p:cTn id="16" dur="1" fill="hold">
                                          <p:stCondLst>
                                            <p:cond delay="499"/>
                                          </p:stCondLst>
                                        </p:cTn>
                                        <p:tgtEl>
                                          <p:spTgt spid="4506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hammer.wav"/>
                                        </p:tgtEl>
                                      </p:cMediaNode>
                                    </p:audio>
                                  </p:subTnLst>
                                </p:cTn>
                              </p:par>
                              <p:par>
                                <p:cTn id="17" presetID="4" presetClass="exit" presetSubtype="16" fill="hold" grpId="0" nodeType="withEffect">
                                  <p:stCondLst>
                                    <p:cond delay="12000"/>
                                  </p:stCondLst>
                                  <p:childTnLst>
                                    <p:animEffect transition="out" filter="box(in)">
                                      <p:cBhvr>
                                        <p:cTn id="18" dur="500"/>
                                        <p:tgtEl>
                                          <p:spTgt spid="45069"/>
                                        </p:tgtEl>
                                      </p:cBhvr>
                                    </p:animEffect>
                                    <p:set>
                                      <p:cBhvr>
                                        <p:cTn id="19" dur="1" fill="hold">
                                          <p:stCondLst>
                                            <p:cond delay="499"/>
                                          </p:stCondLst>
                                        </p:cTn>
                                        <p:tgtEl>
                                          <p:spTgt spid="4506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par>
                                <p:cTn id="20" presetID="4" presetClass="exit" presetSubtype="16" fill="hold" grpId="0" nodeType="withEffect">
                                  <p:stCondLst>
                                    <p:cond delay="11000"/>
                                  </p:stCondLst>
                                  <p:childTnLst>
                                    <p:animEffect transition="out" filter="box(in)">
                                      <p:cBhvr>
                                        <p:cTn id="21" dur="500"/>
                                        <p:tgtEl>
                                          <p:spTgt spid="45070"/>
                                        </p:tgtEl>
                                      </p:cBhvr>
                                    </p:animEffect>
                                    <p:set>
                                      <p:cBhvr>
                                        <p:cTn id="22" dur="1" fill="hold">
                                          <p:stCondLst>
                                            <p:cond delay="499"/>
                                          </p:stCondLst>
                                        </p:cTn>
                                        <p:tgtEl>
                                          <p:spTgt spid="4507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par>
                                <p:cTn id="23" presetID="4" presetClass="exit" presetSubtype="16" fill="hold" grpId="0" nodeType="withEffect">
                                  <p:stCondLst>
                                    <p:cond delay="10000"/>
                                  </p:stCondLst>
                                  <p:childTnLst>
                                    <p:animEffect transition="out" filter="box(in)">
                                      <p:cBhvr>
                                        <p:cTn id="24" dur="500"/>
                                        <p:tgtEl>
                                          <p:spTgt spid="45071"/>
                                        </p:tgtEl>
                                      </p:cBhvr>
                                    </p:animEffect>
                                    <p:set>
                                      <p:cBhvr>
                                        <p:cTn id="25" dur="1" fill="hold">
                                          <p:stCondLst>
                                            <p:cond delay="499"/>
                                          </p:stCondLst>
                                        </p:cTn>
                                        <p:tgtEl>
                                          <p:spTgt spid="4507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hammer.wav"/>
                                        </p:tgtEl>
                                      </p:cMediaNode>
                                    </p:audio>
                                  </p:subTnLst>
                                </p:cTn>
                              </p:par>
                              <p:par>
                                <p:cTn id="26" presetID="4" presetClass="exit" presetSubtype="16" fill="hold" grpId="0" nodeType="withEffect">
                                  <p:stCondLst>
                                    <p:cond delay="9000"/>
                                  </p:stCondLst>
                                  <p:childTnLst>
                                    <p:animEffect transition="out" filter="box(in)">
                                      <p:cBhvr>
                                        <p:cTn id="27" dur="500"/>
                                        <p:tgtEl>
                                          <p:spTgt spid="45072"/>
                                        </p:tgtEl>
                                      </p:cBhvr>
                                    </p:animEffect>
                                    <p:set>
                                      <p:cBhvr>
                                        <p:cTn id="28" dur="1" fill="hold">
                                          <p:stCondLst>
                                            <p:cond delay="499"/>
                                          </p:stCondLst>
                                        </p:cTn>
                                        <p:tgtEl>
                                          <p:spTgt spid="4507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par>
                                <p:cTn id="29" presetID="4" presetClass="exit" presetSubtype="16" fill="hold" grpId="0" nodeType="withEffect">
                                  <p:stCondLst>
                                    <p:cond delay="8000"/>
                                  </p:stCondLst>
                                  <p:childTnLst>
                                    <p:animEffect transition="out" filter="box(in)">
                                      <p:cBhvr>
                                        <p:cTn id="30" dur="500"/>
                                        <p:tgtEl>
                                          <p:spTgt spid="45073"/>
                                        </p:tgtEl>
                                      </p:cBhvr>
                                    </p:animEffect>
                                    <p:set>
                                      <p:cBhvr>
                                        <p:cTn id="31" dur="1" fill="hold">
                                          <p:stCondLst>
                                            <p:cond delay="499"/>
                                          </p:stCondLst>
                                        </p:cTn>
                                        <p:tgtEl>
                                          <p:spTgt spid="4507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hammer.wav"/>
                                        </p:tgtEl>
                                      </p:cMediaNode>
                                    </p:audio>
                                  </p:subTnLst>
                                </p:cTn>
                              </p:par>
                              <p:par>
                                <p:cTn id="32" presetID="4" presetClass="exit" presetSubtype="16" fill="hold" grpId="0" nodeType="withEffect">
                                  <p:stCondLst>
                                    <p:cond delay="7000"/>
                                  </p:stCondLst>
                                  <p:childTnLst>
                                    <p:animEffect transition="out" filter="box(in)">
                                      <p:cBhvr>
                                        <p:cTn id="33" dur="500"/>
                                        <p:tgtEl>
                                          <p:spTgt spid="45074"/>
                                        </p:tgtEl>
                                      </p:cBhvr>
                                    </p:animEffect>
                                    <p:set>
                                      <p:cBhvr>
                                        <p:cTn id="34" dur="1" fill="hold">
                                          <p:stCondLst>
                                            <p:cond delay="499"/>
                                          </p:stCondLst>
                                        </p:cTn>
                                        <p:tgtEl>
                                          <p:spTgt spid="4507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hammer.wav"/>
                                        </p:tgtEl>
                                      </p:cMediaNode>
                                    </p:audio>
                                  </p:subTnLst>
                                </p:cTn>
                              </p:par>
                              <p:par>
                                <p:cTn id="35" presetID="4" presetClass="exit" presetSubtype="16" fill="hold" grpId="0" nodeType="withEffect">
                                  <p:stCondLst>
                                    <p:cond delay="6000"/>
                                  </p:stCondLst>
                                  <p:childTnLst>
                                    <p:animEffect transition="out" filter="box(in)">
                                      <p:cBhvr>
                                        <p:cTn id="36" dur="500"/>
                                        <p:tgtEl>
                                          <p:spTgt spid="45075"/>
                                        </p:tgtEl>
                                      </p:cBhvr>
                                    </p:animEffect>
                                    <p:set>
                                      <p:cBhvr>
                                        <p:cTn id="37" dur="1" fill="hold">
                                          <p:stCondLst>
                                            <p:cond delay="499"/>
                                          </p:stCondLst>
                                        </p:cTn>
                                        <p:tgtEl>
                                          <p:spTgt spid="4507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hammer.wav"/>
                                        </p:tgtEl>
                                      </p:cMediaNode>
                                    </p:audio>
                                  </p:subTnLst>
                                </p:cTn>
                              </p:par>
                              <p:par>
                                <p:cTn id="38" presetID="4" presetClass="exit" presetSubtype="16" fill="hold" grpId="0" nodeType="withEffect">
                                  <p:stCondLst>
                                    <p:cond delay="5000"/>
                                  </p:stCondLst>
                                  <p:childTnLst>
                                    <p:animEffect transition="out" filter="box(in)">
                                      <p:cBhvr>
                                        <p:cTn id="39" dur="500"/>
                                        <p:tgtEl>
                                          <p:spTgt spid="45076"/>
                                        </p:tgtEl>
                                      </p:cBhvr>
                                    </p:animEffect>
                                    <p:set>
                                      <p:cBhvr>
                                        <p:cTn id="40" dur="1" fill="hold">
                                          <p:stCondLst>
                                            <p:cond delay="499"/>
                                          </p:stCondLst>
                                        </p:cTn>
                                        <p:tgtEl>
                                          <p:spTgt spid="4507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hammer.wav"/>
                                        </p:tgtEl>
                                      </p:cMediaNode>
                                    </p:audio>
                                  </p:subTnLst>
                                </p:cTn>
                              </p:par>
                              <p:par>
                                <p:cTn id="41" presetID="4" presetClass="exit" presetSubtype="16" fill="hold" grpId="0" nodeType="withEffect">
                                  <p:stCondLst>
                                    <p:cond delay="4000"/>
                                  </p:stCondLst>
                                  <p:childTnLst>
                                    <p:animEffect transition="out" filter="box(in)">
                                      <p:cBhvr>
                                        <p:cTn id="42" dur="500"/>
                                        <p:tgtEl>
                                          <p:spTgt spid="45077"/>
                                        </p:tgtEl>
                                      </p:cBhvr>
                                    </p:animEffect>
                                    <p:set>
                                      <p:cBhvr>
                                        <p:cTn id="43" dur="1" fill="hold">
                                          <p:stCondLst>
                                            <p:cond delay="499"/>
                                          </p:stCondLst>
                                        </p:cTn>
                                        <p:tgtEl>
                                          <p:spTgt spid="45077"/>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hammer.wav"/>
                                        </p:tgtEl>
                                      </p:cMediaNode>
                                    </p:audio>
                                  </p:subTnLst>
                                </p:cTn>
                              </p:par>
                              <p:par>
                                <p:cTn id="44" presetID="4" presetClass="exit" presetSubtype="16" fill="hold" grpId="0" nodeType="withEffect">
                                  <p:stCondLst>
                                    <p:cond delay="3000"/>
                                  </p:stCondLst>
                                  <p:childTnLst>
                                    <p:animEffect transition="out" filter="box(in)">
                                      <p:cBhvr>
                                        <p:cTn id="45" dur="500"/>
                                        <p:tgtEl>
                                          <p:spTgt spid="45078"/>
                                        </p:tgtEl>
                                      </p:cBhvr>
                                    </p:animEffect>
                                    <p:set>
                                      <p:cBhvr>
                                        <p:cTn id="46" dur="1" fill="hold">
                                          <p:stCondLst>
                                            <p:cond delay="499"/>
                                          </p:stCondLst>
                                        </p:cTn>
                                        <p:tgtEl>
                                          <p:spTgt spid="4507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hammer.wav"/>
                                        </p:tgtEl>
                                      </p:cMediaNode>
                                    </p:audio>
                                  </p:subTnLst>
                                </p:cTn>
                              </p:par>
                              <p:par>
                                <p:cTn id="47" presetID="4" presetClass="exit" presetSubtype="16" fill="hold" grpId="0" nodeType="withEffect">
                                  <p:stCondLst>
                                    <p:cond delay="2000"/>
                                  </p:stCondLst>
                                  <p:childTnLst>
                                    <p:animEffect transition="out" filter="box(in)">
                                      <p:cBhvr>
                                        <p:cTn id="48" dur="500"/>
                                        <p:tgtEl>
                                          <p:spTgt spid="45079"/>
                                        </p:tgtEl>
                                      </p:cBhvr>
                                    </p:animEffect>
                                    <p:set>
                                      <p:cBhvr>
                                        <p:cTn id="49" dur="1" fill="hold">
                                          <p:stCondLst>
                                            <p:cond delay="499"/>
                                          </p:stCondLst>
                                        </p:cTn>
                                        <p:tgtEl>
                                          <p:spTgt spid="4507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hammer.wav"/>
                                        </p:tgtEl>
                                      </p:cMediaNode>
                                    </p:audio>
                                  </p:subTnLst>
                                </p:cTn>
                              </p:par>
                              <p:par>
                                <p:cTn id="50" presetID="4" presetClass="exit" presetSubtype="16" fill="hold" grpId="0" nodeType="withEffect">
                                  <p:stCondLst>
                                    <p:cond delay="1000"/>
                                  </p:stCondLst>
                                  <p:childTnLst>
                                    <p:animEffect transition="out" filter="box(in)">
                                      <p:cBhvr>
                                        <p:cTn id="51" dur="500"/>
                                        <p:tgtEl>
                                          <p:spTgt spid="45080"/>
                                        </p:tgtEl>
                                      </p:cBhvr>
                                    </p:animEffect>
                                    <p:set>
                                      <p:cBhvr>
                                        <p:cTn id="52" dur="1" fill="hold">
                                          <p:stCondLst>
                                            <p:cond delay="499"/>
                                          </p:stCondLst>
                                        </p:cTn>
                                        <p:tgtEl>
                                          <p:spTgt spid="45080"/>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hammer.wav"/>
                                        </p:tgtEl>
                                      </p:cMediaNode>
                                    </p:audio>
                                  </p:subTnLst>
                                </p:cTn>
                              </p:par>
                              <p:par>
                                <p:cTn id="53" presetID="4" presetClass="exit" presetSubtype="16" fill="hold" grpId="0" nodeType="withEffect">
                                  <p:stCondLst>
                                    <p:cond delay="0"/>
                                  </p:stCondLst>
                                  <p:childTnLst>
                                    <p:animEffect transition="out" filter="box(in)">
                                      <p:cBhvr>
                                        <p:cTn id="54" dur="500"/>
                                        <p:tgtEl>
                                          <p:spTgt spid="45065"/>
                                        </p:tgtEl>
                                      </p:cBhvr>
                                    </p:animEffect>
                                    <p:set>
                                      <p:cBhvr>
                                        <p:cTn id="55" dur="1" fill="hold">
                                          <p:stCondLst>
                                            <p:cond delay="499"/>
                                          </p:stCondLst>
                                        </p:cTn>
                                        <p:tgtEl>
                                          <p:spTgt spid="4506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5"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066" grpId="0" animBg="1"/>
      <p:bldP spid="45067" grpId="0" animBg="1"/>
      <p:bldP spid="45068" grpId="0" animBg="1"/>
      <p:bldP spid="45069" grpId="0" animBg="1"/>
      <p:bldP spid="45070" grpId="0" animBg="1"/>
      <p:bldP spid="45071" grpId="0" animBg="1"/>
      <p:bldP spid="45072" grpId="0" animBg="1"/>
      <p:bldP spid="45073" grpId="0" animBg="1"/>
      <p:bldP spid="45074" grpId="0" animBg="1"/>
      <p:bldP spid="45075" grpId="0" animBg="1"/>
      <p:bldP spid="45076" grpId="0" animBg="1"/>
      <p:bldP spid="45077" grpId="0" animBg="1"/>
      <p:bldP spid="45078" grpId="0" animBg="1"/>
      <p:bldP spid="45079" grpId="0" animBg="1"/>
      <p:bldP spid="45080" grpId="0" animBg="1"/>
      <p:bldP spid="450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533400" y="5334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en-US" sz="3600" b="1">
                <a:solidFill>
                  <a:srgbClr val="0000FF"/>
                </a:solidFill>
                <a:latin typeface="Times New Roman" pitchFamily="18" charset="0"/>
              </a:rPr>
              <a:t>HỘP QUÀ MÀU TÍM</a:t>
            </a:r>
          </a:p>
        </p:txBody>
      </p:sp>
      <p:sp>
        <p:nvSpPr>
          <p:cNvPr id="46087" name="Oval 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0</a:t>
            </a:r>
          </a:p>
        </p:txBody>
      </p:sp>
      <p:sp>
        <p:nvSpPr>
          <p:cNvPr id="46088" name="Oval 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a:t>
            </a:r>
          </a:p>
        </p:txBody>
      </p:sp>
      <p:sp>
        <p:nvSpPr>
          <p:cNvPr id="46089" name="Oval 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2</a:t>
            </a:r>
          </a:p>
        </p:txBody>
      </p:sp>
      <p:sp>
        <p:nvSpPr>
          <p:cNvPr id="46090" name="Oval 1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3</a:t>
            </a:r>
          </a:p>
        </p:txBody>
      </p:sp>
      <p:sp>
        <p:nvSpPr>
          <p:cNvPr id="46091" name="Oval 1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4</a:t>
            </a:r>
          </a:p>
        </p:txBody>
      </p:sp>
      <p:sp>
        <p:nvSpPr>
          <p:cNvPr id="46092" name="Oval 1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5</a:t>
            </a:r>
          </a:p>
        </p:txBody>
      </p:sp>
      <p:sp>
        <p:nvSpPr>
          <p:cNvPr id="46093" name="Oval 13"/>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6</a:t>
            </a:r>
          </a:p>
        </p:txBody>
      </p:sp>
      <p:sp>
        <p:nvSpPr>
          <p:cNvPr id="46094" name="Oval 14"/>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7</a:t>
            </a:r>
          </a:p>
        </p:txBody>
      </p:sp>
      <p:sp>
        <p:nvSpPr>
          <p:cNvPr id="46095" name="Oval 15"/>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8</a:t>
            </a:r>
          </a:p>
        </p:txBody>
      </p:sp>
      <p:sp>
        <p:nvSpPr>
          <p:cNvPr id="46096" name="Oval 16"/>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9</a:t>
            </a:r>
          </a:p>
        </p:txBody>
      </p:sp>
      <p:sp>
        <p:nvSpPr>
          <p:cNvPr id="46097" name="Oval 17"/>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10</a:t>
            </a:r>
          </a:p>
        </p:txBody>
      </p:sp>
      <p:sp>
        <p:nvSpPr>
          <p:cNvPr id="46098" name="Oval 18"/>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11</a:t>
            </a:r>
          </a:p>
        </p:txBody>
      </p:sp>
      <p:sp>
        <p:nvSpPr>
          <p:cNvPr id="46099" name="Oval 19"/>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12</a:t>
            </a:r>
          </a:p>
        </p:txBody>
      </p:sp>
      <p:sp>
        <p:nvSpPr>
          <p:cNvPr id="46100" name="Oval 20"/>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13</a:t>
            </a:r>
          </a:p>
        </p:txBody>
      </p:sp>
      <p:sp>
        <p:nvSpPr>
          <p:cNvPr id="46101" name="Oval 21"/>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14</a:t>
            </a:r>
          </a:p>
        </p:txBody>
      </p:sp>
      <p:sp>
        <p:nvSpPr>
          <p:cNvPr id="46102" name="Oval 22"/>
          <p:cNvSpPr>
            <a:spLocks noChangeArrowheads="1"/>
          </p:cNvSpPr>
          <p:nvPr/>
        </p:nvSpPr>
        <p:spPr bwMode="auto">
          <a:xfrm>
            <a:off x="7086600" y="152400"/>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r>
              <a:rPr lang="en-US" altLang="en-US" sz="9600">
                <a:solidFill>
                  <a:srgbClr val="FF3300"/>
                </a:solidFill>
                <a:latin typeface="Times New Roman" pitchFamily="18" charset="0"/>
              </a:rPr>
              <a:t>15</a:t>
            </a:r>
          </a:p>
        </p:txBody>
      </p:sp>
      <p:sp>
        <p:nvSpPr>
          <p:cNvPr id="46103" name="Oval 23"/>
          <p:cNvSpPr>
            <a:spLocks noChangeArrowheads="1"/>
          </p:cNvSpPr>
          <p:nvPr/>
        </p:nvSpPr>
        <p:spPr bwMode="auto">
          <a:xfrm>
            <a:off x="7086600" y="119063"/>
            <a:ext cx="1828800" cy="1752600"/>
          </a:xfrm>
          <a:prstGeom prst="ellipse">
            <a:avLst/>
          </a:prstGeom>
          <a:solidFill>
            <a:schemeClr val="bg1"/>
          </a:solidFill>
          <a:ln w="76200" cmpd="tri">
            <a:solidFill>
              <a:schemeClr val="tx1"/>
            </a:solidFill>
            <a:round/>
            <a:headEnd/>
            <a:tailEnd/>
          </a:ln>
        </p:spPr>
        <p:txBody>
          <a:bodyPr wrap="none" anchor="ctr"/>
          <a:lstStyle/>
          <a:p>
            <a:pPr algn="ctr" eaLnBrk="1" hangingPunct="1"/>
            <a:endParaRPr lang="en-US" altLang="en-US" sz="9600">
              <a:solidFill>
                <a:srgbClr val="FF3300"/>
              </a:solidFill>
              <a:latin typeface=".VnBodoniH"/>
            </a:endParaRPr>
          </a:p>
        </p:txBody>
      </p:sp>
      <p:sp>
        <p:nvSpPr>
          <p:cNvPr id="18452" name="Text Box 24"/>
          <p:cNvSpPr txBox="1">
            <a:spLocks noChangeArrowheads="1"/>
          </p:cNvSpPr>
          <p:nvPr/>
        </p:nvSpPr>
        <p:spPr bwMode="auto">
          <a:xfrm>
            <a:off x="457200" y="1920875"/>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altLang="en-US" sz="2400" b="1">
                <a:solidFill>
                  <a:srgbClr val="3333CC"/>
                </a:solidFill>
                <a:latin typeface="Times New Roman" pitchFamily="18" charset="0"/>
              </a:rPr>
              <a:t> Bạn An tính P(x) + Q(x) + H(x) như sau, theo em bạn giải đúng hay sai? Giải thích?                </a:t>
            </a:r>
          </a:p>
        </p:txBody>
      </p:sp>
      <p:sp>
        <p:nvSpPr>
          <p:cNvPr id="18453" name="Text Box 25"/>
          <p:cNvSpPr txBox="1">
            <a:spLocks noChangeArrowheads="1"/>
          </p:cNvSpPr>
          <p:nvPr/>
        </p:nvSpPr>
        <p:spPr bwMode="auto">
          <a:xfrm>
            <a:off x="6096000" y="4038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400" b="1">
                <a:solidFill>
                  <a:srgbClr val="FF0066"/>
                </a:solidFill>
                <a:latin typeface="Times New Roman" pitchFamily="18" charset="0"/>
              </a:rPr>
              <a:t>+5</a:t>
            </a:r>
            <a:endParaRPr lang="en-US" altLang="en-US" sz="2800" b="1">
              <a:solidFill>
                <a:srgbClr val="FF0066"/>
              </a:solidFill>
              <a:latin typeface="Times New Roman" pitchFamily="18" charset="0"/>
            </a:endParaRPr>
          </a:p>
        </p:txBody>
      </p:sp>
      <p:sp>
        <p:nvSpPr>
          <p:cNvPr id="18454" name="Text Box 26"/>
          <p:cNvSpPr txBox="1">
            <a:spLocks noChangeArrowheads="1"/>
          </p:cNvSpPr>
          <p:nvPr/>
        </p:nvSpPr>
        <p:spPr bwMode="auto">
          <a:xfrm>
            <a:off x="1524000" y="3962400"/>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800">
                <a:solidFill>
                  <a:srgbClr val="0000FF"/>
                </a:solidFill>
                <a:latin typeface="Times New Roman" pitchFamily="18" charset="0"/>
              </a:rPr>
              <a:t>P(x)+Q(x)+H(x)=</a:t>
            </a:r>
          </a:p>
        </p:txBody>
      </p:sp>
      <p:sp>
        <p:nvSpPr>
          <p:cNvPr id="18455" name="Text Box 27"/>
          <p:cNvSpPr txBox="1">
            <a:spLocks noChangeArrowheads="1"/>
          </p:cNvSpPr>
          <p:nvPr/>
        </p:nvSpPr>
        <p:spPr bwMode="auto">
          <a:xfrm>
            <a:off x="1600200" y="2667000"/>
            <a:ext cx="5638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800">
                <a:solidFill>
                  <a:srgbClr val="0000FF"/>
                </a:solidFill>
                <a:latin typeface="Times New Roman" pitchFamily="18" charset="0"/>
              </a:rPr>
              <a:t>                 P(x)=  x</a:t>
            </a:r>
            <a:r>
              <a:rPr lang="en-US" altLang="en-US" sz="2800" baseline="30000">
                <a:solidFill>
                  <a:srgbClr val="0000FF"/>
                </a:solidFill>
                <a:latin typeface="Times New Roman" pitchFamily="18" charset="0"/>
              </a:rPr>
              <a:t>3   </a:t>
            </a:r>
            <a:r>
              <a:rPr lang="en-US" altLang="en-US" sz="2800">
                <a:solidFill>
                  <a:srgbClr val="0000FF"/>
                </a:solidFill>
                <a:latin typeface="Times New Roman" pitchFamily="18" charset="0"/>
              </a:rPr>
              <a:t>-2x</a:t>
            </a:r>
            <a:r>
              <a:rPr lang="en-US" altLang="en-US" sz="2800" baseline="30000">
                <a:solidFill>
                  <a:srgbClr val="0000FF"/>
                </a:solidFill>
                <a:latin typeface="Times New Roman" pitchFamily="18" charset="0"/>
              </a:rPr>
              <a:t>2</a:t>
            </a:r>
            <a:r>
              <a:rPr lang="en-US" altLang="en-US" sz="2800">
                <a:solidFill>
                  <a:srgbClr val="0000FF"/>
                </a:solidFill>
                <a:latin typeface="Times New Roman" pitchFamily="18" charset="0"/>
              </a:rPr>
              <a:t>  + x    +1</a:t>
            </a:r>
          </a:p>
          <a:p>
            <a:pPr eaLnBrk="1" hangingPunct="1"/>
            <a:r>
              <a:rPr lang="en-US" altLang="en-US" sz="2800">
                <a:solidFill>
                  <a:srgbClr val="0000FF"/>
                </a:solidFill>
                <a:latin typeface="Times New Roman" pitchFamily="18" charset="0"/>
              </a:rPr>
              <a:t>           +   Q(x)= -x</a:t>
            </a:r>
            <a:r>
              <a:rPr lang="en-US" altLang="en-US" sz="2800" baseline="30000">
                <a:solidFill>
                  <a:srgbClr val="0000FF"/>
                </a:solidFill>
                <a:latin typeface="Times New Roman" pitchFamily="18" charset="0"/>
              </a:rPr>
              <a:t>3</a:t>
            </a:r>
            <a:r>
              <a:rPr lang="en-US" altLang="en-US" sz="2800">
                <a:solidFill>
                  <a:srgbClr val="0000FF"/>
                </a:solidFill>
                <a:latin typeface="Times New Roman" pitchFamily="18" charset="0"/>
              </a:rPr>
              <a:t>  +x</a:t>
            </a:r>
            <a:r>
              <a:rPr lang="en-US" altLang="en-US" sz="2800" baseline="30000">
                <a:solidFill>
                  <a:srgbClr val="0000FF"/>
                </a:solidFill>
                <a:latin typeface="Times New Roman" pitchFamily="18" charset="0"/>
              </a:rPr>
              <a:t>2</a:t>
            </a:r>
            <a:r>
              <a:rPr lang="en-US" altLang="en-US" sz="2800">
                <a:solidFill>
                  <a:srgbClr val="0000FF"/>
                </a:solidFill>
                <a:latin typeface="Times New Roman" pitchFamily="18" charset="0"/>
              </a:rPr>
              <a:t>            +1</a:t>
            </a:r>
          </a:p>
          <a:p>
            <a:pPr eaLnBrk="1" hangingPunct="1"/>
            <a:r>
              <a:rPr lang="en-US" altLang="en-US" sz="2800" u="sng">
                <a:solidFill>
                  <a:srgbClr val="0000FF"/>
                </a:solidFill>
                <a:latin typeface="Times New Roman" pitchFamily="18" charset="0"/>
              </a:rPr>
              <a:t>                 H(x)=          x</a:t>
            </a:r>
            <a:r>
              <a:rPr lang="en-US" altLang="en-US" sz="2800" u="sng" baseline="30000">
                <a:solidFill>
                  <a:srgbClr val="0000FF"/>
                </a:solidFill>
                <a:latin typeface="Times New Roman" pitchFamily="18" charset="0"/>
              </a:rPr>
              <a:t>2</a:t>
            </a:r>
            <a:r>
              <a:rPr lang="en-US" altLang="en-US" sz="2800" u="sng">
                <a:solidFill>
                  <a:srgbClr val="0000FF"/>
                </a:solidFill>
                <a:latin typeface="Times New Roman" pitchFamily="18" charset="0"/>
              </a:rPr>
              <a:t>  +2x   +3</a:t>
            </a:r>
          </a:p>
        </p:txBody>
      </p:sp>
      <p:sp>
        <p:nvSpPr>
          <p:cNvPr id="18456" name="Text Box 28"/>
          <p:cNvSpPr txBox="1">
            <a:spLocks noChangeArrowheads="1"/>
          </p:cNvSpPr>
          <p:nvPr/>
        </p:nvSpPr>
        <p:spPr bwMode="auto">
          <a:xfrm>
            <a:off x="5562600" y="4038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400" b="1">
                <a:solidFill>
                  <a:srgbClr val="FF0066"/>
                </a:solidFill>
                <a:latin typeface="Times New Roman" pitchFamily="18" charset="0"/>
              </a:rPr>
              <a:t>3x</a:t>
            </a:r>
            <a:endParaRPr lang="en-US" altLang="en-US" sz="2800" b="1">
              <a:solidFill>
                <a:srgbClr val="FF0066"/>
              </a:solidFill>
              <a:latin typeface="Times New Roman" pitchFamily="18" charset="0"/>
            </a:endParaRPr>
          </a:p>
        </p:txBody>
      </p:sp>
      <p:sp>
        <p:nvSpPr>
          <p:cNvPr id="18457" name="AutoShape 29">
            <a:hlinkClick r:id="rId5" action="ppaction://hlinksldjump" highlightClick="1"/>
          </p:cNvPr>
          <p:cNvSpPr>
            <a:spLocks noChangeArrowheads="1"/>
          </p:cNvSpPr>
          <p:nvPr/>
        </p:nvSpPr>
        <p:spPr bwMode="auto">
          <a:xfrm>
            <a:off x="5257800" y="5334000"/>
            <a:ext cx="1524000" cy="7620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800" b="1">
                <a:solidFill>
                  <a:srgbClr val="0000CC"/>
                </a:solidFill>
              </a:rPr>
              <a:t>SAI</a:t>
            </a:r>
          </a:p>
        </p:txBody>
      </p:sp>
      <p:sp>
        <p:nvSpPr>
          <p:cNvPr id="18458" name="AutoShape 31">
            <a:hlinkClick r:id="rId6" action="ppaction://hlinksldjump" highlightClick="1"/>
          </p:cNvPr>
          <p:cNvSpPr>
            <a:spLocks noChangeArrowheads="1"/>
          </p:cNvSpPr>
          <p:nvPr/>
        </p:nvSpPr>
        <p:spPr bwMode="auto">
          <a:xfrm>
            <a:off x="1981200" y="5372100"/>
            <a:ext cx="1295400" cy="6858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3200" b="1">
                <a:solidFill>
                  <a:srgbClr val="FF0000"/>
                </a:solidFill>
              </a:rPr>
              <a:t>Đúng</a:t>
            </a:r>
          </a:p>
        </p:txBody>
      </p:sp>
    </p:spTree>
    <p:extLst>
      <p:ext uri="{BB962C8B-B14F-4D97-AF65-F5344CB8AC3E}">
        <p14:creationId xmlns:p14="http://schemas.microsoft.com/office/powerpoint/2010/main" val="2103340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6103"/>
                                        </p:tgtEl>
                                      </p:cBhvr>
                                    </p:animEffect>
                                    <p:set>
                                      <p:cBhvr>
                                        <p:cTn id="7" dur="1" fill="hold">
                                          <p:stCondLst>
                                            <p:cond delay="499"/>
                                          </p:stCondLst>
                                        </p:cTn>
                                        <p:tgtEl>
                                          <p:spTgt spid="4610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grpId="0" nodeType="withEffect">
                                  <p:stCondLst>
                                    <p:cond delay="15000"/>
                                  </p:stCondLst>
                                  <p:childTnLst>
                                    <p:animEffect transition="out" filter="box(in)">
                                      <p:cBhvr>
                                        <p:cTn id="9" dur="500"/>
                                        <p:tgtEl>
                                          <p:spTgt spid="46088"/>
                                        </p:tgtEl>
                                      </p:cBhvr>
                                    </p:animEffect>
                                    <p:set>
                                      <p:cBhvr>
                                        <p:cTn id="10" dur="1" fill="hold">
                                          <p:stCondLst>
                                            <p:cond delay="499"/>
                                          </p:stCondLst>
                                        </p:cTn>
                                        <p:tgtEl>
                                          <p:spTgt spid="46088"/>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drumroll.wav"/>
                                        </p:tgtEl>
                                      </p:cMediaNode>
                                    </p:audio>
                                  </p:subTnLst>
                                </p:cTn>
                              </p:par>
                              <p:par>
                                <p:cTn id="11" presetID="4" presetClass="exit" presetSubtype="16" fill="hold" grpId="0" nodeType="withEffect">
                                  <p:stCondLst>
                                    <p:cond delay="14000"/>
                                  </p:stCondLst>
                                  <p:childTnLst>
                                    <p:animEffect transition="out" filter="box(in)">
                                      <p:cBhvr>
                                        <p:cTn id="12" dur="500"/>
                                        <p:tgtEl>
                                          <p:spTgt spid="46089"/>
                                        </p:tgtEl>
                                      </p:cBhvr>
                                    </p:animEffect>
                                    <p:set>
                                      <p:cBhvr>
                                        <p:cTn id="13" dur="1" fill="hold">
                                          <p:stCondLst>
                                            <p:cond delay="499"/>
                                          </p:stCondLst>
                                        </p:cTn>
                                        <p:tgtEl>
                                          <p:spTgt spid="46089"/>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grpId="0" nodeType="withEffect">
                                  <p:stCondLst>
                                    <p:cond delay="13000"/>
                                  </p:stCondLst>
                                  <p:childTnLst>
                                    <p:animEffect transition="out" filter="box(in)">
                                      <p:cBhvr>
                                        <p:cTn id="15" dur="500"/>
                                        <p:tgtEl>
                                          <p:spTgt spid="46090"/>
                                        </p:tgtEl>
                                      </p:cBhvr>
                                    </p:animEffect>
                                    <p:set>
                                      <p:cBhvr>
                                        <p:cTn id="16" dur="1" fill="hold">
                                          <p:stCondLst>
                                            <p:cond delay="499"/>
                                          </p:stCondLst>
                                        </p:cTn>
                                        <p:tgtEl>
                                          <p:spTgt spid="46090"/>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16" fill="hold" grpId="0" nodeType="withEffect">
                                  <p:stCondLst>
                                    <p:cond delay="12000"/>
                                  </p:stCondLst>
                                  <p:childTnLst>
                                    <p:animEffect transition="out" filter="box(in)">
                                      <p:cBhvr>
                                        <p:cTn id="18" dur="500"/>
                                        <p:tgtEl>
                                          <p:spTgt spid="46091"/>
                                        </p:tgtEl>
                                      </p:cBhvr>
                                    </p:animEffect>
                                    <p:set>
                                      <p:cBhvr>
                                        <p:cTn id="19" dur="1" fill="hold">
                                          <p:stCondLst>
                                            <p:cond delay="499"/>
                                          </p:stCondLst>
                                        </p:cTn>
                                        <p:tgtEl>
                                          <p:spTgt spid="4609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grpId="0" nodeType="withEffect">
                                  <p:stCondLst>
                                    <p:cond delay="11000"/>
                                  </p:stCondLst>
                                  <p:childTnLst>
                                    <p:animEffect transition="out" filter="box(in)">
                                      <p:cBhvr>
                                        <p:cTn id="21" dur="500"/>
                                        <p:tgtEl>
                                          <p:spTgt spid="46092"/>
                                        </p:tgtEl>
                                      </p:cBhvr>
                                    </p:animEffect>
                                    <p:set>
                                      <p:cBhvr>
                                        <p:cTn id="22" dur="1" fill="hold">
                                          <p:stCondLst>
                                            <p:cond delay="499"/>
                                          </p:stCondLst>
                                        </p:cTn>
                                        <p:tgtEl>
                                          <p:spTgt spid="4609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grpId="0" nodeType="withEffect">
                                  <p:stCondLst>
                                    <p:cond delay="10000"/>
                                  </p:stCondLst>
                                  <p:childTnLst>
                                    <p:animEffect transition="out" filter="box(in)">
                                      <p:cBhvr>
                                        <p:cTn id="24" dur="500"/>
                                        <p:tgtEl>
                                          <p:spTgt spid="46093"/>
                                        </p:tgtEl>
                                      </p:cBhvr>
                                    </p:animEffect>
                                    <p:set>
                                      <p:cBhvr>
                                        <p:cTn id="25" dur="1" fill="hold">
                                          <p:stCondLst>
                                            <p:cond delay="499"/>
                                          </p:stCondLst>
                                        </p:cTn>
                                        <p:tgtEl>
                                          <p:spTgt spid="46093"/>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grpId="0" nodeType="withEffect">
                                  <p:stCondLst>
                                    <p:cond delay="9000"/>
                                  </p:stCondLst>
                                  <p:childTnLst>
                                    <p:animEffect transition="out" filter="box(in)">
                                      <p:cBhvr>
                                        <p:cTn id="27" dur="500"/>
                                        <p:tgtEl>
                                          <p:spTgt spid="46094"/>
                                        </p:tgtEl>
                                      </p:cBhvr>
                                    </p:animEffect>
                                    <p:set>
                                      <p:cBhvr>
                                        <p:cTn id="28" dur="1" fill="hold">
                                          <p:stCondLst>
                                            <p:cond delay="499"/>
                                          </p:stCondLst>
                                        </p:cTn>
                                        <p:tgtEl>
                                          <p:spTgt spid="4609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grpId="0" nodeType="withEffect">
                                  <p:stCondLst>
                                    <p:cond delay="8000"/>
                                  </p:stCondLst>
                                  <p:childTnLst>
                                    <p:animEffect transition="out" filter="box(in)">
                                      <p:cBhvr>
                                        <p:cTn id="30" dur="500"/>
                                        <p:tgtEl>
                                          <p:spTgt spid="46095"/>
                                        </p:tgtEl>
                                      </p:cBhvr>
                                    </p:animEffect>
                                    <p:set>
                                      <p:cBhvr>
                                        <p:cTn id="31" dur="1" fill="hold">
                                          <p:stCondLst>
                                            <p:cond delay="499"/>
                                          </p:stCondLst>
                                        </p:cTn>
                                        <p:tgtEl>
                                          <p:spTgt spid="4609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grpId="0" nodeType="withEffect">
                                  <p:stCondLst>
                                    <p:cond delay="7000"/>
                                  </p:stCondLst>
                                  <p:childTnLst>
                                    <p:animEffect transition="out" filter="box(in)">
                                      <p:cBhvr>
                                        <p:cTn id="33" dur="500"/>
                                        <p:tgtEl>
                                          <p:spTgt spid="46096"/>
                                        </p:tgtEl>
                                      </p:cBhvr>
                                    </p:animEffect>
                                    <p:set>
                                      <p:cBhvr>
                                        <p:cTn id="34" dur="1" fill="hold">
                                          <p:stCondLst>
                                            <p:cond delay="499"/>
                                          </p:stCondLst>
                                        </p:cTn>
                                        <p:tgtEl>
                                          <p:spTgt spid="4609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grpId="0" nodeType="withEffect">
                                  <p:stCondLst>
                                    <p:cond delay="6000"/>
                                  </p:stCondLst>
                                  <p:childTnLst>
                                    <p:animEffect transition="out" filter="box(in)">
                                      <p:cBhvr>
                                        <p:cTn id="36" dur="500"/>
                                        <p:tgtEl>
                                          <p:spTgt spid="46097"/>
                                        </p:tgtEl>
                                      </p:cBhvr>
                                    </p:animEffect>
                                    <p:set>
                                      <p:cBhvr>
                                        <p:cTn id="37" dur="1" fill="hold">
                                          <p:stCondLst>
                                            <p:cond delay="499"/>
                                          </p:stCondLst>
                                        </p:cTn>
                                        <p:tgtEl>
                                          <p:spTgt spid="4609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4" presetClass="exit" presetSubtype="16" fill="hold" grpId="0" nodeType="withEffect">
                                  <p:stCondLst>
                                    <p:cond delay="5000"/>
                                  </p:stCondLst>
                                  <p:childTnLst>
                                    <p:animEffect transition="out" filter="box(in)">
                                      <p:cBhvr>
                                        <p:cTn id="39" dur="500"/>
                                        <p:tgtEl>
                                          <p:spTgt spid="46098"/>
                                        </p:tgtEl>
                                      </p:cBhvr>
                                    </p:animEffect>
                                    <p:set>
                                      <p:cBhvr>
                                        <p:cTn id="40" dur="1" fill="hold">
                                          <p:stCondLst>
                                            <p:cond delay="499"/>
                                          </p:stCondLst>
                                        </p:cTn>
                                        <p:tgtEl>
                                          <p:spTgt spid="46098"/>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hammer.wav"/>
                                        </p:tgtEl>
                                      </p:cMediaNode>
                                    </p:audio>
                                  </p:subTnLst>
                                </p:cTn>
                              </p:par>
                              <p:par>
                                <p:cTn id="41" presetID="4" presetClass="exit" presetSubtype="16" fill="hold" grpId="0" nodeType="withEffect">
                                  <p:stCondLst>
                                    <p:cond delay="4000"/>
                                  </p:stCondLst>
                                  <p:childTnLst>
                                    <p:animEffect transition="out" filter="box(in)">
                                      <p:cBhvr>
                                        <p:cTn id="42" dur="500"/>
                                        <p:tgtEl>
                                          <p:spTgt spid="46099"/>
                                        </p:tgtEl>
                                      </p:cBhvr>
                                    </p:animEffect>
                                    <p:set>
                                      <p:cBhvr>
                                        <p:cTn id="43" dur="1" fill="hold">
                                          <p:stCondLst>
                                            <p:cond delay="499"/>
                                          </p:stCondLst>
                                        </p:cTn>
                                        <p:tgtEl>
                                          <p:spTgt spid="4609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par>
                                <p:cTn id="44" presetID="4" presetClass="exit" presetSubtype="16" fill="hold" grpId="0" nodeType="withEffect">
                                  <p:stCondLst>
                                    <p:cond delay="3000"/>
                                  </p:stCondLst>
                                  <p:childTnLst>
                                    <p:animEffect transition="out" filter="box(in)">
                                      <p:cBhvr>
                                        <p:cTn id="45" dur="500"/>
                                        <p:tgtEl>
                                          <p:spTgt spid="46100"/>
                                        </p:tgtEl>
                                      </p:cBhvr>
                                    </p:animEffect>
                                    <p:set>
                                      <p:cBhvr>
                                        <p:cTn id="46" dur="1" fill="hold">
                                          <p:stCondLst>
                                            <p:cond delay="499"/>
                                          </p:stCondLst>
                                        </p:cTn>
                                        <p:tgtEl>
                                          <p:spTgt spid="4610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4" presetClass="exit" presetSubtype="16" fill="hold" grpId="0" nodeType="withEffect">
                                  <p:stCondLst>
                                    <p:cond delay="2000"/>
                                  </p:stCondLst>
                                  <p:childTnLst>
                                    <p:animEffect transition="out" filter="box(in)">
                                      <p:cBhvr>
                                        <p:cTn id="48" dur="500"/>
                                        <p:tgtEl>
                                          <p:spTgt spid="46101"/>
                                        </p:tgtEl>
                                      </p:cBhvr>
                                    </p:animEffect>
                                    <p:set>
                                      <p:cBhvr>
                                        <p:cTn id="49" dur="1" fill="hold">
                                          <p:stCondLst>
                                            <p:cond delay="499"/>
                                          </p:stCondLst>
                                        </p:cTn>
                                        <p:tgtEl>
                                          <p:spTgt spid="46101"/>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par>
                                <p:cTn id="50" presetID="4" presetClass="exit" presetSubtype="16" fill="hold" grpId="0" nodeType="withEffect">
                                  <p:stCondLst>
                                    <p:cond delay="1000"/>
                                  </p:stCondLst>
                                  <p:childTnLst>
                                    <p:animEffect transition="out" filter="box(in)">
                                      <p:cBhvr>
                                        <p:cTn id="51" dur="500"/>
                                        <p:tgtEl>
                                          <p:spTgt spid="46102"/>
                                        </p:tgtEl>
                                      </p:cBhvr>
                                    </p:animEffect>
                                    <p:set>
                                      <p:cBhvr>
                                        <p:cTn id="52" dur="1" fill="hold">
                                          <p:stCondLst>
                                            <p:cond delay="499"/>
                                          </p:stCondLst>
                                        </p:cTn>
                                        <p:tgtEl>
                                          <p:spTgt spid="46102"/>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par>
                                <p:cTn id="53" presetID="4" presetClass="exit" presetSubtype="16" fill="hold" grpId="0" nodeType="withEffect">
                                  <p:stCondLst>
                                    <p:cond delay="0"/>
                                  </p:stCondLst>
                                  <p:childTnLst>
                                    <p:animEffect transition="out" filter="box(in)">
                                      <p:cBhvr>
                                        <p:cTn id="54" dur="500"/>
                                        <p:tgtEl>
                                          <p:spTgt spid="46087"/>
                                        </p:tgtEl>
                                      </p:cBhvr>
                                    </p:animEffect>
                                    <p:set>
                                      <p:cBhvr>
                                        <p:cTn id="55" dur="1" fill="hold">
                                          <p:stCondLst>
                                            <p:cond delay="499"/>
                                          </p:stCondLst>
                                        </p:cTn>
                                        <p:tgtEl>
                                          <p:spTgt spid="4608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animBg="1"/>
      <p:bldP spid="46088" grpId="0" animBg="1"/>
      <p:bldP spid="46089" grpId="0" animBg="1"/>
      <p:bldP spid="46090" grpId="0" animBg="1"/>
      <p:bldP spid="46091" grpId="0" animBg="1"/>
      <p:bldP spid="46092" grpId="0" animBg="1"/>
      <p:bldP spid="46093" grpId="0" animBg="1"/>
      <p:bldP spid="46094" grpId="0" animBg="1"/>
      <p:bldP spid="46095" grpId="0" animBg="1"/>
      <p:bldP spid="46096" grpId="0" animBg="1"/>
      <p:bldP spid="46097" grpId="0" animBg="1"/>
      <p:bldP spid="46098" grpId="0" animBg="1"/>
      <p:bldP spid="46099" grpId="0" animBg="1"/>
      <p:bldP spid="46100" grpId="0" animBg="1"/>
      <p:bldP spid="46101" grpId="0" animBg="1"/>
      <p:bldP spid="46102" grpId="0" animBg="1"/>
      <p:bldP spid="461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657725"/>
            <a:ext cx="2328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8" y="23813"/>
            <a:ext cx="25146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0" y="1981200"/>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en-US" sz="4400" b="1">
                <a:solidFill>
                  <a:srgbClr val="FF0066"/>
                </a:solidFill>
                <a:latin typeface="Times New Roman" pitchFamily="18" charset="0"/>
              </a:rPr>
              <a:t>PHẦN THƯỞNG LÀ:</a:t>
            </a:r>
          </a:p>
          <a:p>
            <a:pPr algn="ctr" eaLnBrk="1" hangingPunct="1"/>
            <a:r>
              <a:rPr lang="en-US" altLang="en-US" sz="4400" b="1">
                <a:solidFill>
                  <a:srgbClr val="FF0066"/>
                </a:solidFill>
                <a:latin typeface="Times New Roman" pitchFamily="18" charset="0"/>
              </a:rPr>
              <a:t>ĐIỂM 10</a:t>
            </a:r>
          </a:p>
        </p:txBody>
      </p:sp>
      <p:sp>
        <p:nvSpPr>
          <p:cNvPr id="97285" name="AutoShape 5"/>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7286" name="AutoShape 6"/>
          <p:cNvSpPr>
            <a:spLocks noChangeArrowheads="1"/>
          </p:cNvSpPr>
          <p:nvPr/>
        </p:nvSpPr>
        <p:spPr bwMode="auto">
          <a:xfrm>
            <a:off x="73152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7287" name="AutoShape 7"/>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7288" name="AutoShape 8"/>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7289" name="AutoShape 9"/>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7290" name="AutoShape 10"/>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19467" name="AutoShape 11">
            <a:hlinkClick r:id="rId5" action="ppaction://hlinksldjump" highlightClick="1"/>
          </p:cNvPr>
          <p:cNvSpPr>
            <a:spLocks noChangeArrowheads="1"/>
          </p:cNvSpPr>
          <p:nvPr/>
        </p:nvSpPr>
        <p:spPr bwMode="auto">
          <a:xfrm>
            <a:off x="8229600" y="6172200"/>
            <a:ext cx="685800" cy="6858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pic>
        <p:nvPicPr>
          <p:cNvPr id="4" name="Picture 12" descr="3262377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55092">
            <a:off x="2743200" y="3962400"/>
            <a:ext cx="12414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788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97285"/>
                                        </p:tgtEl>
                                        <p:attrNameLst>
                                          <p:attrName>style.visibility</p:attrName>
                                        </p:attrNameLst>
                                      </p:cBhvr>
                                      <p:to>
                                        <p:strVal val="visible"/>
                                      </p:to>
                                    </p:set>
                                    <p:anim calcmode="lin" valueType="num">
                                      <p:cBhvr>
                                        <p:cTn id="7" dur="500" fill="hold"/>
                                        <p:tgtEl>
                                          <p:spTgt spid="97285"/>
                                        </p:tgtEl>
                                        <p:attrNameLst>
                                          <p:attrName>ppt_w</p:attrName>
                                        </p:attrNameLst>
                                      </p:cBhvr>
                                      <p:tavLst>
                                        <p:tav tm="0">
                                          <p:val>
                                            <p:fltVal val="0"/>
                                          </p:val>
                                        </p:tav>
                                        <p:tav tm="100000">
                                          <p:val>
                                            <p:strVal val="#ppt_w"/>
                                          </p:val>
                                        </p:tav>
                                      </p:tavLst>
                                    </p:anim>
                                    <p:anim calcmode="lin" valueType="num">
                                      <p:cBhvr>
                                        <p:cTn id="8" dur="500" fill="hold"/>
                                        <p:tgtEl>
                                          <p:spTgt spid="97285"/>
                                        </p:tgtEl>
                                        <p:attrNameLst>
                                          <p:attrName>ppt_h</p:attrName>
                                        </p:attrNameLst>
                                      </p:cBhvr>
                                      <p:tavLst>
                                        <p:tav tm="0">
                                          <p:val>
                                            <p:fltVal val="0"/>
                                          </p:val>
                                        </p:tav>
                                        <p:tav tm="100000">
                                          <p:val>
                                            <p:strVal val="#ppt_h"/>
                                          </p:val>
                                        </p:tav>
                                      </p:tavLst>
                                    </p:anim>
                                    <p:anim calcmode="lin" valueType="num">
                                      <p:cBhvr>
                                        <p:cTn id="9" dur="500" fill="hold"/>
                                        <p:tgtEl>
                                          <p:spTgt spid="97285"/>
                                        </p:tgtEl>
                                        <p:attrNameLst>
                                          <p:attrName>ppt_x</p:attrName>
                                        </p:attrNameLst>
                                      </p:cBhvr>
                                      <p:tavLst>
                                        <p:tav tm="0">
                                          <p:val>
                                            <p:fltVal val="0.5"/>
                                          </p:val>
                                        </p:tav>
                                        <p:tav tm="100000">
                                          <p:val>
                                            <p:strVal val="#ppt_x"/>
                                          </p:val>
                                        </p:tav>
                                      </p:tavLst>
                                    </p:anim>
                                    <p:anim calcmode="lin" valueType="num">
                                      <p:cBhvr>
                                        <p:cTn id="10" dur="500" fill="hold"/>
                                        <p:tgtEl>
                                          <p:spTgt spid="97285"/>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97289"/>
                                        </p:tgtEl>
                                        <p:attrNameLst>
                                          <p:attrName>style.visibility</p:attrName>
                                        </p:attrNameLst>
                                      </p:cBhvr>
                                      <p:to>
                                        <p:strVal val="visible"/>
                                      </p:to>
                                    </p:set>
                                    <p:anim calcmode="lin" valueType="num">
                                      <p:cBhvr>
                                        <p:cTn id="14" dur="500" fill="hold"/>
                                        <p:tgtEl>
                                          <p:spTgt spid="97289"/>
                                        </p:tgtEl>
                                        <p:attrNameLst>
                                          <p:attrName>ppt_w</p:attrName>
                                        </p:attrNameLst>
                                      </p:cBhvr>
                                      <p:tavLst>
                                        <p:tav tm="0">
                                          <p:val>
                                            <p:fltVal val="0"/>
                                          </p:val>
                                        </p:tav>
                                        <p:tav tm="100000">
                                          <p:val>
                                            <p:strVal val="#ppt_w"/>
                                          </p:val>
                                        </p:tav>
                                      </p:tavLst>
                                    </p:anim>
                                    <p:anim calcmode="lin" valueType="num">
                                      <p:cBhvr>
                                        <p:cTn id="15" dur="500" fill="hold"/>
                                        <p:tgtEl>
                                          <p:spTgt spid="97289"/>
                                        </p:tgtEl>
                                        <p:attrNameLst>
                                          <p:attrName>ppt_h</p:attrName>
                                        </p:attrNameLst>
                                      </p:cBhvr>
                                      <p:tavLst>
                                        <p:tav tm="0">
                                          <p:val>
                                            <p:fltVal val="0"/>
                                          </p:val>
                                        </p:tav>
                                        <p:tav tm="100000">
                                          <p:val>
                                            <p:strVal val="#ppt_h"/>
                                          </p:val>
                                        </p:tav>
                                      </p:tavLst>
                                    </p:anim>
                                    <p:anim calcmode="lin" valueType="num">
                                      <p:cBhvr>
                                        <p:cTn id="16" dur="500" fill="hold"/>
                                        <p:tgtEl>
                                          <p:spTgt spid="97289"/>
                                        </p:tgtEl>
                                        <p:attrNameLst>
                                          <p:attrName>ppt_x</p:attrName>
                                        </p:attrNameLst>
                                      </p:cBhvr>
                                      <p:tavLst>
                                        <p:tav tm="0">
                                          <p:val>
                                            <p:fltVal val="0.5"/>
                                          </p:val>
                                        </p:tav>
                                        <p:tav tm="100000">
                                          <p:val>
                                            <p:strVal val="#ppt_x"/>
                                          </p:val>
                                        </p:tav>
                                      </p:tavLst>
                                    </p:anim>
                                    <p:anim calcmode="lin" valueType="num">
                                      <p:cBhvr>
                                        <p:cTn id="17" dur="500" fill="hold"/>
                                        <p:tgtEl>
                                          <p:spTgt spid="97289"/>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97287"/>
                                        </p:tgtEl>
                                        <p:attrNameLst>
                                          <p:attrName>style.visibility</p:attrName>
                                        </p:attrNameLst>
                                      </p:cBhvr>
                                      <p:to>
                                        <p:strVal val="visible"/>
                                      </p:to>
                                    </p:set>
                                    <p:anim calcmode="lin" valueType="num">
                                      <p:cBhvr>
                                        <p:cTn id="21" dur="500" fill="hold"/>
                                        <p:tgtEl>
                                          <p:spTgt spid="97287"/>
                                        </p:tgtEl>
                                        <p:attrNameLst>
                                          <p:attrName>ppt_w</p:attrName>
                                        </p:attrNameLst>
                                      </p:cBhvr>
                                      <p:tavLst>
                                        <p:tav tm="0">
                                          <p:val>
                                            <p:fltVal val="0"/>
                                          </p:val>
                                        </p:tav>
                                        <p:tav tm="100000">
                                          <p:val>
                                            <p:strVal val="#ppt_w"/>
                                          </p:val>
                                        </p:tav>
                                      </p:tavLst>
                                    </p:anim>
                                    <p:anim calcmode="lin" valueType="num">
                                      <p:cBhvr>
                                        <p:cTn id="22" dur="500" fill="hold"/>
                                        <p:tgtEl>
                                          <p:spTgt spid="97287"/>
                                        </p:tgtEl>
                                        <p:attrNameLst>
                                          <p:attrName>ppt_h</p:attrName>
                                        </p:attrNameLst>
                                      </p:cBhvr>
                                      <p:tavLst>
                                        <p:tav tm="0">
                                          <p:val>
                                            <p:fltVal val="0"/>
                                          </p:val>
                                        </p:tav>
                                        <p:tav tm="100000">
                                          <p:val>
                                            <p:strVal val="#ppt_h"/>
                                          </p:val>
                                        </p:tav>
                                      </p:tavLst>
                                    </p:anim>
                                    <p:anim calcmode="lin" valueType="num">
                                      <p:cBhvr>
                                        <p:cTn id="23" dur="500" fill="hold"/>
                                        <p:tgtEl>
                                          <p:spTgt spid="97287"/>
                                        </p:tgtEl>
                                        <p:attrNameLst>
                                          <p:attrName>ppt_x</p:attrName>
                                        </p:attrNameLst>
                                      </p:cBhvr>
                                      <p:tavLst>
                                        <p:tav tm="0">
                                          <p:val>
                                            <p:fltVal val="0.5"/>
                                          </p:val>
                                        </p:tav>
                                        <p:tav tm="100000">
                                          <p:val>
                                            <p:strVal val="#ppt_x"/>
                                          </p:val>
                                        </p:tav>
                                      </p:tavLst>
                                    </p:anim>
                                    <p:anim calcmode="lin" valueType="num">
                                      <p:cBhvr>
                                        <p:cTn id="24" dur="500" fill="hold"/>
                                        <p:tgtEl>
                                          <p:spTgt spid="97287"/>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97288"/>
                                        </p:tgtEl>
                                        <p:attrNameLst>
                                          <p:attrName>style.visibility</p:attrName>
                                        </p:attrNameLst>
                                      </p:cBhvr>
                                      <p:to>
                                        <p:strVal val="visible"/>
                                      </p:to>
                                    </p:set>
                                    <p:anim calcmode="lin" valueType="num">
                                      <p:cBhvr>
                                        <p:cTn id="28" dur="500" fill="hold"/>
                                        <p:tgtEl>
                                          <p:spTgt spid="97288"/>
                                        </p:tgtEl>
                                        <p:attrNameLst>
                                          <p:attrName>ppt_w</p:attrName>
                                        </p:attrNameLst>
                                      </p:cBhvr>
                                      <p:tavLst>
                                        <p:tav tm="0">
                                          <p:val>
                                            <p:fltVal val="0"/>
                                          </p:val>
                                        </p:tav>
                                        <p:tav tm="100000">
                                          <p:val>
                                            <p:strVal val="#ppt_w"/>
                                          </p:val>
                                        </p:tav>
                                      </p:tavLst>
                                    </p:anim>
                                    <p:anim calcmode="lin" valueType="num">
                                      <p:cBhvr>
                                        <p:cTn id="29" dur="500" fill="hold"/>
                                        <p:tgtEl>
                                          <p:spTgt spid="97288"/>
                                        </p:tgtEl>
                                        <p:attrNameLst>
                                          <p:attrName>ppt_h</p:attrName>
                                        </p:attrNameLst>
                                      </p:cBhvr>
                                      <p:tavLst>
                                        <p:tav tm="0">
                                          <p:val>
                                            <p:fltVal val="0"/>
                                          </p:val>
                                        </p:tav>
                                        <p:tav tm="100000">
                                          <p:val>
                                            <p:strVal val="#ppt_h"/>
                                          </p:val>
                                        </p:tav>
                                      </p:tavLst>
                                    </p:anim>
                                    <p:anim calcmode="lin" valueType="num">
                                      <p:cBhvr>
                                        <p:cTn id="30" dur="500" fill="hold"/>
                                        <p:tgtEl>
                                          <p:spTgt spid="97288"/>
                                        </p:tgtEl>
                                        <p:attrNameLst>
                                          <p:attrName>ppt_x</p:attrName>
                                        </p:attrNameLst>
                                      </p:cBhvr>
                                      <p:tavLst>
                                        <p:tav tm="0">
                                          <p:val>
                                            <p:fltVal val="0.5"/>
                                          </p:val>
                                        </p:tav>
                                        <p:tav tm="100000">
                                          <p:val>
                                            <p:strVal val="#ppt_x"/>
                                          </p:val>
                                        </p:tav>
                                      </p:tavLst>
                                    </p:anim>
                                    <p:anim calcmode="lin" valueType="num">
                                      <p:cBhvr>
                                        <p:cTn id="31" dur="500" fill="hold"/>
                                        <p:tgtEl>
                                          <p:spTgt spid="97288"/>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repeatCount="indefinite" fill="hold" grpId="0" nodeType="afterEffect">
                                  <p:stCondLst>
                                    <p:cond delay="0"/>
                                  </p:stCondLst>
                                  <p:childTnLst>
                                    <p:set>
                                      <p:cBhvr>
                                        <p:cTn id="34" dur="1" fill="hold">
                                          <p:stCondLst>
                                            <p:cond delay="0"/>
                                          </p:stCondLst>
                                        </p:cTn>
                                        <p:tgtEl>
                                          <p:spTgt spid="97290"/>
                                        </p:tgtEl>
                                        <p:attrNameLst>
                                          <p:attrName>style.visibility</p:attrName>
                                        </p:attrNameLst>
                                      </p:cBhvr>
                                      <p:to>
                                        <p:strVal val="visible"/>
                                      </p:to>
                                    </p:set>
                                    <p:anim calcmode="lin" valueType="num">
                                      <p:cBhvr>
                                        <p:cTn id="35" dur="500" fill="hold"/>
                                        <p:tgtEl>
                                          <p:spTgt spid="97290"/>
                                        </p:tgtEl>
                                        <p:attrNameLst>
                                          <p:attrName>ppt_w</p:attrName>
                                        </p:attrNameLst>
                                      </p:cBhvr>
                                      <p:tavLst>
                                        <p:tav tm="0">
                                          <p:val>
                                            <p:fltVal val="0"/>
                                          </p:val>
                                        </p:tav>
                                        <p:tav tm="100000">
                                          <p:val>
                                            <p:strVal val="#ppt_w"/>
                                          </p:val>
                                        </p:tav>
                                      </p:tavLst>
                                    </p:anim>
                                    <p:anim calcmode="lin" valueType="num">
                                      <p:cBhvr>
                                        <p:cTn id="36" dur="500" fill="hold"/>
                                        <p:tgtEl>
                                          <p:spTgt spid="97290"/>
                                        </p:tgtEl>
                                        <p:attrNameLst>
                                          <p:attrName>ppt_h</p:attrName>
                                        </p:attrNameLst>
                                      </p:cBhvr>
                                      <p:tavLst>
                                        <p:tav tm="0">
                                          <p:val>
                                            <p:fltVal val="0"/>
                                          </p:val>
                                        </p:tav>
                                        <p:tav tm="100000">
                                          <p:val>
                                            <p:strVal val="#ppt_h"/>
                                          </p:val>
                                        </p:tav>
                                      </p:tavLst>
                                    </p:anim>
                                    <p:anim calcmode="lin" valueType="num">
                                      <p:cBhvr>
                                        <p:cTn id="37" dur="500" fill="hold"/>
                                        <p:tgtEl>
                                          <p:spTgt spid="97290"/>
                                        </p:tgtEl>
                                        <p:attrNameLst>
                                          <p:attrName>ppt_x</p:attrName>
                                        </p:attrNameLst>
                                      </p:cBhvr>
                                      <p:tavLst>
                                        <p:tav tm="0">
                                          <p:val>
                                            <p:fltVal val="0.5"/>
                                          </p:val>
                                        </p:tav>
                                        <p:tav tm="100000">
                                          <p:val>
                                            <p:strVal val="#ppt_x"/>
                                          </p:val>
                                        </p:tav>
                                      </p:tavLst>
                                    </p:anim>
                                    <p:anim calcmode="lin" valueType="num">
                                      <p:cBhvr>
                                        <p:cTn id="38" dur="500" fill="hold"/>
                                        <p:tgtEl>
                                          <p:spTgt spid="97290"/>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repeatCount="indefinite" fill="hold" grpId="0" nodeType="afterEffect">
                                  <p:stCondLst>
                                    <p:cond delay="0"/>
                                  </p:stCondLst>
                                  <p:childTnLst>
                                    <p:set>
                                      <p:cBhvr>
                                        <p:cTn id="41" dur="1" fill="hold">
                                          <p:stCondLst>
                                            <p:cond delay="0"/>
                                          </p:stCondLst>
                                        </p:cTn>
                                        <p:tgtEl>
                                          <p:spTgt spid="97286"/>
                                        </p:tgtEl>
                                        <p:attrNameLst>
                                          <p:attrName>style.visibility</p:attrName>
                                        </p:attrNameLst>
                                      </p:cBhvr>
                                      <p:to>
                                        <p:strVal val="visible"/>
                                      </p:to>
                                    </p:set>
                                    <p:anim calcmode="lin" valueType="num">
                                      <p:cBhvr>
                                        <p:cTn id="42" dur="500" fill="hold"/>
                                        <p:tgtEl>
                                          <p:spTgt spid="97286"/>
                                        </p:tgtEl>
                                        <p:attrNameLst>
                                          <p:attrName>ppt_w</p:attrName>
                                        </p:attrNameLst>
                                      </p:cBhvr>
                                      <p:tavLst>
                                        <p:tav tm="0">
                                          <p:val>
                                            <p:fltVal val="0"/>
                                          </p:val>
                                        </p:tav>
                                        <p:tav tm="100000">
                                          <p:val>
                                            <p:strVal val="#ppt_w"/>
                                          </p:val>
                                        </p:tav>
                                      </p:tavLst>
                                    </p:anim>
                                    <p:anim calcmode="lin" valueType="num">
                                      <p:cBhvr>
                                        <p:cTn id="43" dur="500" fill="hold"/>
                                        <p:tgtEl>
                                          <p:spTgt spid="97286"/>
                                        </p:tgtEl>
                                        <p:attrNameLst>
                                          <p:attrName>ppt_h</p:attrName>
                                        </p:attrNameLst>
                                      </p:cBhvr>
                                      <p:tavLst>
                                        <p:tav tm="0">
                                          <p:val>
                                            <p:fltVal val="0"/>
                                          </p:val>
                                        </p:tav>
                                        <p:tav tm="100000">
                                          <p:val>
                                            <p:strVal val="#ppt_h"/>
                                          </p:val>
                                        </p:tav>
                                      </p:tavLst>
                                    </p:anim>
                                    <p:anim calcmode="lin" valueType="num">
                                      <p:cBhvr>
                                        <p:cTn id="44" dur="500" fill="hold"/>
                                        <p:tgtEl>
                                          <p:spTgt spid="97286"/>
                                        </p:tgtEl>
                                        <p:attrNameLst>
                                          <p:attrName>ppt_x</p:attrName>
                                        </p:attrNameLst>
                                      </p:cBhvr>
                                      <p:tavLst>
                                        <p:tav tm="0">
                                          <p:val>
                                            <p:fltVal val="0.5"/>
                                          </p:val>
                                        </p:tav>
                                        <p:tav tm="100000">
                                          <p:val>
                                            <p:strVal val="#ppt_x"/>
                                          </p:val>
                                        </p:tav>
                                      </p:tavLst>
                                    </p:anim>
                                    <p:anim calcmode="lin" valueType="num">
                                      <p:cBhvr>
                                        <p:cTn id="45" dur="500" fill="hold"/>
                                        <p:tgtEl>
                                          <p:spTgt spid="97286"/>
                                        </p:tgtEl>
                                        <p:attrNameLst>
                                          <p:attrName>ppt_y</p:attrName>
                                        </p:attrNameLst>
                                      </p:cBhvr>
                                      <p:tavLst>
                                        <p:tav tm="0">
                                          <p:val>
                                            <p:fltVal val="0.5"/>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nodeType="clickEffect">
                                  <p:stCondLst>
                                    <p:cond delay="0"/>
                                  </p:stCondLst>
                                  <p:childTnLst>
                                    <p:animMotion origin="layout" path="M -0.42205 -0.42497 C -0.4283 -0.52393 -0.43437 -0.62312 -0.36649 -0.63769 C -0.29844 -0.65248 -0.10798 -0.57295 -0.01406 -0.51329 C 0.07952 -0.45387 0.1625 -0.36902 0.19601 -0.28139 C 0.22952 -0.19352 0.18768 -0.03537 0.18594 0.01411 " pathEditMode="relative" rAng="2308050" ptsTypes="aaaaA">
                                      <p:cBhvr>
                                        <p:cTn id="49" dur="2000" fill="hold"/>
                                        <p:tgtEl>
                                          <p:spTgt spid="4"/>
                                        </p:tgtEl>
                                        <p:attrNameLst>
                                          <p:attrName>ppt_x</p:attrName>
                                          <p:attrName>ppt_y</p:attrName>
                                        </p:attrNameLst>
                                      </p:cBhvr>
                                      <p:rCtr x="32951" y="6728"/>
                                    </p:animMotion>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P spid="97287" grpId="0" animBg="1"/>
      <p:bldP spid="97288" grpId="0" animBg="1"/>
      <p:bldP spid="97289" grpId="0" animBg="1"/>
      <p:bldP spid="972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AutoShape 5"/>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47110" name="AutoShape 6"/>
          <p:cNvSpPr>
            <a:spLocks noChangeArrowheads="1"/>
          </p:cNvSpPr>
          <p:nvPr/>
        </p:nvSpPr>
        <p:spPr bwMode="auto">
          <a:xfrm>
            <a:off x="58674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47111" name="AutoShape 7"/>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47112" name="AutoShape 8"/>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20486" name="AutoShape 11">
            <a:hlinkClick r:id="rId2" action="ppaction://hlinksldjump" highlightClick="1"/>
          </p:cNvPr>
          <p:cNvSpPr>
            <a:spLocks noChangeArrowheads="1"/>
          </p:cNvSpPr>
          <p:nvPr/>
        </p:nvSpPr>
        <p:spPr bwMode="auto">
          <a:xfrm>
            <a:off x="8229600" y="6172200"/>
            <a:ext cx="685800" cy="6858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20487" name="Text Box 16"/>
          <p:cNvSpPr txBox="1">
            <a:spLocks noChangeArrowheads="1"/>
          </p:cNvSpPr>
          <p:nvPr/>
        </p:nvSpPr>
        <p:spPr bwMode="auto">
          <a:xfrm>
            <a:off x="0" y="1981200"/>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en-US" sz="4400" b="1">
                <a:solidFill>
                  <a:srgbClr val="FF0066"/>
                </a:solidFill>
                <a:latin typeface="Times New Roman" pitchFamily="18" charset="0"/>
              </a:rPr>
              <a:t>PHẦN THƯỞNG LÀ MỘT TRÀNG PHÁO TAY</a:t>
            </a:r>
          </a:p>
        </p:txBody>
      </p:sp>
    </p:spTree>
    <p:extLst>
      <p:ext uri="{BB962C8B-B14F-4D97-AF65-F5344CB8AC3E}">
        <p14:creationId xmlns:p14="http://schemas.microsoft.com/office/powerpoint/2010/main" val="3319672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p:cTn id="7" dur="500" fill="hold"/>
                                        <p:tgtEl>
                                          <p:spTgt spid="47109"/>
                                        </p:tgtEl>
                                        <p:attrNameLst>
                                          <p:attrName>ppt_w</p:attrName>
                                        </p:attrNameLst>
                                      </p:cBhvr>
                                      <p:tavLst>
                                        <p:tav tm="0">
                                          <p:val>
                                            <p:fltVal val="0"/>
                                          </p:val>
                                        </p:tav>
                                        <p:tav tm="100000">
                                          <p:val>
                                            <p:strVal val="#ppt_w"/>
                                          </p:val>
                                        </p:tav>
                                      </p:tavLst>
                                    </p:anim>
                                    <p:anim calcmode="lin" valueType="num">
                                      <p:cBhvr>
                                        <p:cTn id="8" dur="500" fill="hold"/>
                                        <p:tgtEl>
                                          <p:spTgt spid="47109"/>
                                        </p:tgtEl>
                                        <p:attrNameLst>
                                          <p:attrName>ppt_h</p:attrName>
                                        </p:attrNameLst>
                                      </p:cBhvr>
                                      <p:tavLst>
                                        <p:tav tm="0">
                                          <p:val>
                                            <p:fltVal val="0"/>
                                          </p:val>
                                        </p:tav>
                                        <p:tav tm="100000">
                                          <p:val>
                                            <p:strVal val="#ppt_h"/>
                                          </p:val>
                                        </p:tav>
                                      </p:tavLst>
                                    </p:anim>
                                    <p:anim calcmode="lin" valueType="num">
                                      <p:cBhvr>
                                        <p:cTn id="9" dur="500" fill="hold"/>
                                        <p:tgtEl>
                                          <p:spTgt spid="47109"/>
                                        </p:tgtEl>
                                        <p:attrNameLst>
                                          <p:attrName>ppt_x</p:attrName>
                                        </p:attrNameLst>
                                      </p:cBhvr>
                                      <p:tavLst>
                                        <p:tav tm="0">
                                          <p:val>
                                            <p:fltVal val="0.5"/>
                                          </p:val>
                                        </p:tav>
                                        <p:tav tm="100000">
                                          <p:val>
                                            <p:strVal val="#ppt_x"/>
                                          </p:val>
                                        </p:tav>
                                      </p:tavLst>
                                    </p:anim>
                                    <p:anim calcmode="lin" valueType="num">
                                      <p:cBhvr>
                                        <p:cTn id="10" dur="500" fill="hold"/>
                                        <p:tgtEl>
                                          <p:spTgt spid="4710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47111"/>
                                        </p:tgtEl>
                                        <p:attrNameLst>
                                          <p:attrName>style.visibility</p:attrName>
                                        </p:attrNameLst>
                                      </p:cBhvr>
                                      <p:to>
                                        <p:strVal val="visible"/>
                                      </p:to>
                                    </p:set>
                                    <p:anim calcmode="lin" valueType="num">
                                      <p:cBhvr>
                                        <p:cTn id="14" dur="500" fill="hold"/>
                                        <p:tgtEl>
                                          <p:spTgt spid="47111"/>
                                        </p:tgtEl>
                                        <p:attrNameLst>
                                          <p:attrName>ppt_w</p:attrName>
                                        </p:attrNameLst>
                                      </p:cBhvr>
                                      <p:tavLst>
                                        <p:tav tm="0">
                                          <p:val>
                                            <p:fltVal val="0"/>
                                          </p:val>
                                        </p:tav>
                                        <p:tav tm="100000">
                                          <p:val>
                                            <p:strVal val="#ppt_w"/>
                                          </p:val>
                                        </p:tav>
                                      </p:tavLst>
                                    </p:anim>
                                    <p:anim calcmode="lin" valueType="num">
                                      <p:cBhvr>
                                        <p:cTn id="15" dur="500" fill="hold"/>
                                        <p:tgtEl>
                                          <p:spTgt spid="47111"/>
                                        </p:tgtEl>
                                        <p:attrNameLst>
                                          <p:attrName>ppt_h</p:attrName>
                                        </p:attrNameLst>
                                      </p:cBhvr>
                                      <p:tavLst>
                                        <p:tav tm="0">
                                          <p:val>
                                            <p:fltVal val="0"/>
                                          </p:val>
                                        </p:tav>
                                        <p:tav tm="100000">
                                          <p:val>
                                            <p:strVal val="#ppt_h"/>
                                          </p:val>
                                        </p:tav>
                                      </p:tavLst>
                                    </p:anim>
                                    <p:anim calcmode="lin" valueType="num">
                                      <p:cBhvr>
                                        <p:cTn id="16" dur="500" fill="hold"/>
                                        <p:tgtEl>
                                          <p:spTgt spid="47111"/>
                                        </p:tgtEl>
                                        <p:attrNameLst>
                                          <p:attrName>ppt_x</p:attrName>
                                        </p:attrNameLst>
                                      </p:cBhvr>
                                      <p:tavLst>
                                        <p:tav tm="0">
                                          <p:val>
                                            <p:fltVal val="0.5"/>
                                          </p:val>
                                        </p:tav>
                                        <p:tav tm="100000">
                                          <p:val>
                                            <p:strVal val="#ppt_x"/>
                                          </p:val>
                                        </p:tav>
                                      </p:tavLst>
                                    </p:anim>
                                    <p:anim calcmode="lin" valueType="num">
                                      <p:cBhvr>
                                        <p:cTn id="17" dur="500" fill="hold"/>
                                        <p:tgtEl>
                                          <p:spTgt spid="47111"/>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47112"/>
                                        </p:tgtEl>
                                        <p:attrNameLst>
                                          <p:attrName>style.visibility</p:attrName>
                                        </p:attrNameLst>
                                      </p:cBhvr>
                                      <p:to>
                                        <p:strVal val="visible"/>
                                      </p:to>
                                    </p:set>
                                    <p:anim calcmode="lin" valueType="num">
                                      <p:cBhvr>
                                        <p:cTn id="21" dur="500" fill="hold"/>
                                        <p:tgtEl>
                                          <p:spTgt spid="47112"/>
                                        </p:tgtEl>
                                        <p:attrNameLst>
                                          <p:attrName>ppt_w</p:attrName>
                                        </p:attrNameLst>
                                      </p:cBhvr>
                                      <p:tavLst>
                                        <p:tav tm="0">
                                          <p:val>
                                            <p:fltVal val="0"/>
                                          </p:val>
                                        </p:tav>
                                        <p:tav tm="100000">
                                          <p:val>
                                            <p:strVal val="#ppt_w"/>
                                          </p:val>
                                        </p:tav>
                                      </p:tavLst>
                                    </p:anim>
                                    <p:anim calcmode="lin" valueType="num">
                                      <p:cBhvr>
                                        <p:cTn id="22" dur="500" fill="hold"/>
                                        <p:tgtEl>
                                          <p:spTgt spid="47112"/>
                                        </p:tgtEl>
                                        <p:attrNameLst>
                                          <p:attrName>ppt_h</p:attrName>
                                        </p:attrNameLst>
                                      </p:cBhvr>
                                      <p:tavLst>
                                        <p:tav tm="0">
                                          <p:val>
                                            <p:fltVal val="0"/>
                                          </p:val>
                                        </p:tav>
                                        <p:tav tm="100000">
                                          <p:val>
                                            <p:strVal val="#ppt_h"/>
                                          </p:val>
                                        </p:tav>
                                      </p:tavLst>
                                    </p:anim>
                                    <p:anim calcmode="lin" valueType="num">
                                      <p:cBhvr>
                                        <p:cTn id="23" dur="500" fill="hold"/>
                                        <p:tgtEl>
                                          <p:spTgt spid="47112"/>
                                        </p:tgtEl>
                                        <p:attrNameLst>
                                          <p:attrName>ppt_x</p:attrName>
                                        </p:attrNameLst>
                                      </p:cBhvr>
                                      <p:tavLst>
                                        <p:tav tm="0">
                                          <p:val>
                                            <p:fltVal val="0.5"/>
                                          </p:val>
                                        </p:tav>
                                        <p:tav tm="100000">
                                          <p:val>
                                            <p:strVal val="#ppt_x"/>
                                          </p:val>
                                        </p:tav>
                                      </p:tavLst>
                                    </p:anim>
                                    <p:anim calcmode="lin" valueType="num">
                                      <p:cBhvr>
                                        <p:cTn id="24" dur="500" fill="hold"/>
                                        <p:tgtEl>
                                          <p:spTgt spid="47112"/>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47110"/>
                                        </p:tgtEl>
                                        <p:attrNameLst>
                                          <p:attrName>style.visibility</p:attrName>
                                        </p:attrNameLst>
                                      </p:cBhvr>
                                      <p:to>
                                        <p:strVal val="visible"/>
                                      </p:to>
                                    </p:set>
                                    <p:anim calcmode="lin" valueType="num">
                                      <p:cBhvr>
                                        <p:cTn id="28" dur="500" fill="hold"/>
                                        <p:tgtEl>
                                          <p:spTgt spid="47110"/>
                                        </p:tgtEl>
                                        <p:attrNameLst>
                                          <p:attrName>ppt_w</p:attrName>
                                        </p:attrNameLst>
                                      </p:cBhvr>
                                      <p:tavLst>
                                        <p:tav tm="0">
                                          <p:val>
                                            <p:fltVal val="0"/>
                                          </p:val>
                                        </p:tav>
                                        <p:tav tm="100000">
                                          <p:val>
                                            <p:strVal val="#ppt_w"/>
                                          </p:val>
                                        </p:tav>
                                      </p:tavLst>
                                    </p:anim>
                                    <p:anim calcmode="lin" valueType="num">
                                      <p:cBhvr>
                                        <p:cTn id="29" dur="500" fill="hold"/>
                                        <p:tgtEl>
                                          <p:spTgt spid="47110"/>
                                        </p:tgtEl>
                                        <p:attrNameLst>
                                          <p:attrName>ppt_h</p:attrName>
                                        </p:attrNameLst>
                                      </p:cBhvr>
                                      <p:tavLst>
                                        <p:tav tm="0">
                                          <p:val>
                                            <p:fltVal val="0"/>
                                          </p:val>
                                        </p:tav>
                                        <p:tav tm="100000">
                                          <p:val>
                                            <p:strVal val="#ppt_h"/>
                                          </p:val>
                                        </p:tav>
                                      </p:tavLst>
                                    </p:anim>
                                    <p:anim calcmode="lin" valueType="num">
                                      <p:cBhvr>
                                        <p:cTn id="30" dur="500" fill="hold"/>
                                        <p:tgtEl>
                                          <p:spTgt spid="47110"/>
                                        </p:tgtEl>
                                        <p:attrNameLst>
                                          <p:attrName>ppt_x</p:attrName>
                                        </p:attrNameLst>
                                      </p:cBhvr>
                                      <p:tavLst>
                                        <p:tav tm="0">
                                          <p:val>
                                            <p:fltVal val="0.5"/>
                                          </p:val>
                                        </p:tav>
                                        <p:tav tm="100000">
                                          <p:val>
                                            <p:strVal val="#ppt_x"/>
                                          </p:val>
                                        </p:tav>
                                      </p:tavLst>
                                    </p:anim>
                                    <p:anim calcmode="lin" valueType="num">
                                      <p:cBhvr>
                                        <p:cTn id="31" dur="500" fill="hold"/>
                                        <p:tgtEl>
                                          <p:spTgt spid="471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1" grpId="0" animBg="1"/>
      <p:bldP spid="471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657725"/>
            <a:ext cx="2328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8" y="23813"/>
            <a:ext cx="25146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0" y="2219325"/>
            <a:ext cx="9220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en-US" sz="4400" b="1">
                <a:solidFill>
                  <a:srgbClr val="FF0066"/>
                </a:solidFill>
                <a:latin typeface="Times New Roman" pitchFamily="18" charset="0"/>
              </a:rPr>
              <a:t>PHẦN THƯỞNG LÀ:</a:t>
            </a:r>
          </a:p>
          <a:p>
            <a:pPr algn="ctr" eaLnBrk="1" hangingPunct="1"/>
            <a:r>
              <a:rPr lang="en-US" altLang="en-US" sz="4400" b="1">
                <a:solidFill>
                  <a:srgbClr val="FF0066"/>
                </a:solidFill>
                <a:latin typeface="Times New Roman" pitchFamily="18" charset="0"/>
              </a:rPr>
              <a:t>ĐIỂM 10</a:t>
            </a:r>
          </a:p>
        </p:txBody>
      </p:sp>
      <p:sp>
        <p:nvSpPr>
          <p:cNvPr id="97285" name="AutoShape 5"/>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7286" name="AutoShape 6"/>
          <p:cNvSpPr>
            <a:spLocks noChangeArrowheads="1"/>
          </p:cNvSpPr>
          <p:nvPr/>
        </p:nvSpPr>
        <p:spPr bwMode="auto">
          <a:xfrm>
            <a:off x="73152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7287" name="AutoShape 7"/>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7288" name="AutoShape 8"/>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7289" name="AutoShape 9"/>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7290" name="AutoShape 10"/>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21515" name="AutoShape 11">
            <a:hlinkClick r:id="rId5" action="ppaction://hlinksldjump" highlightClick="1"/>
          </p:cNvPr>
          <p:cNvSpPr>
            <a:spLocks noChangeArrowheads="1"/>
          </p:cNvSpPr>
          <p:nvPr/>
        </p:nvSpPr>
        <p:spPr bwMode="auto">
          <a:xfrm>
            <a:off x="8229600" y="6172200"/>
            <a:ext cx="685800" cy="6858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pic>
        <p:nvPicPr>
          <p:cNvPr id="4" name="Picture 12" descr="3262377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55092">
            <a:off x="2743200" y="3962400"/>
            <a:ext cx="12414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98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97285"/>
                                        </p:tgtEl>
                                        <p:attrNameLst>
                                          <p:attrName>style.visibility</p:attrName>
                                        </p:attrNameLst>
                                      </p:cBhvr>
                                      <p:to>
                                        <p:strVal val="visible"/>
                                      </p:to>
                                    </p:set>
                                    <p:anim calcmode="lin" valueType="num">
                                      <p:cBhvr>
                                        <p:cTn id="7" dur="500" fill="hold"/>
                                        <p:tgtEl>
                                          <p:spTgt spid="97285"/>
                                        </p:tgtEl>
                                        <p:attrNameLst>
                                          <p:attrName>ppt_w</p:attrName>
                                        </p:attrNameLst>
                                      </p:cBhvr>
                                      <p:tavLst>
                                        <p:tav tm="0">
                                          <p:val>
                                            <p:fltVal val="0"/>
                                          </p:val>
                                        </p:tav>
                                        <p:tav tm="100000">
                                          <p:val>
                                            <p:strVal val="#ppt_w"/>
                                          </p:val>
                                        </p:tav>
                                      </p:tavLst>
                                    </p:anim>
                                    <p:anim calcmode="lin" valueType="num">
                                      <p:cBhvr>
                                        <p:cTn id="8" dur="500" fill="hold"/>
                                        <p:tgtEl>
                                          <p:spTgt spid="97285"/>
                                        </p:tgtEl>
                                        <p:attrNameLst>
                                          <p:attrName>ppt_h</p:attrName>
                                        </p:attrNameLst>
                                      </p:cBhvr>
                                      <p:tavLst>
                                        <p:tav tm="0">
                                          <p:val>
                                            <p:fltVal val="0"/>
                                          </p:val>
                                        </p:tav>
                                        <p:tav tm="100000">
                                          <p:val>
                                            <p:strVal val="#ppt_h"/>
                                          </p:val>
                                        </p:tav>
                                      </p:tavLst>
                                    </p:anim>
                                    <p:anim calcmode="lin" valueType="num">
                                      <p:cBhvr>
                                        <p:cTn id="9" dur="500" fill="hold"/>
                                        <p:tgtEl>
                                          <p:spTgt spid="97285"/>
                                        </p:tgtEl>
                                        <p:attrNameLst>
                                          <p:attrName>ppt_x</p:attrName>
                                        </p:attrNameLst>
                                      </p:cBhvr>
                                      <p:tavLst>
                                        <p:tav tm="0">
                                          <p:val>
                                            <p:fltVal val="0.5"/>
                                          </p:val>
                                        </p:tav>
                                        <p:tav tm="100000">
                                          <p:val>
                                            <p:strVal val="#ppt_x"/>
                                          </p:val>
                                        </p:tav>
                                      </p:tavLst>
                                    </p:anim>
                                    <p:anim calcmode="lin" valueType="num">
                                      <p:cBhvr>
                                        <p:cTn id="10" dur="500" fill="hold"/>
                                        <p:tgtEl>
                                          <p:spTgt spid="97285"/>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97289"/>
                                        </p:tgtEl>
                                        <p:attrNameLst>
                                          <p:attrName>style.visibility</p:attrName>
                                        </p:attrNameLst>
                                      </p:cBhvr>
                                      <p:to>
                                        <p:strVal val="visible"/>
                                      </p:to>
                                    </p:set>
                                    <p:anim calcmode="lin" valueType="num">
                                      <p:cBhvr>
                                        <p:cTn id="14" dur="500" fill="hold"/>
                                        <p:tgtEl>
                                          <p:spTgt spid="97289"/>
                                        </p:tgtEl>
                                        <p:attrNameLst>
                                          <p:attrName>ppt_w</p:attrName>
                                        </p:attrNameLst>
                                      </p:cBhvr>
                                      <p:tavLst>
                                        <p:tav tm="0">
                                          <p:val>
                                            <p:fltVal val="0"/>
                                          </p:val>
                                        </p:tav>
                                        <p:tav tm="100000">
                                          <p:val>
                                            <p:strVal val="#ppt_w"/>
                                          </p:val>
                                        </p:tav>
                                      </p:tavLst>
                                    </p:anim>
                                    <p:anim calcmode="lin" valueType="num">
                                      <p:cBhvr>
                                        <p:cTn id="15" dur="500" fill="hold"/>
                                        <p:tgtEl>
                                          <p:spTgt spid="97289"/>
                                        </p:tgtEl>
                                        <p:attrNameLst>
                                          <p:attrName>ppt_h</p:attrName>
                                        </p:attrNameLst>
                                      </p:cBhvr>
                                      <p:tavLst>
                                        <p:tav tm="0">
                                          <p:val>
                                            <p:fltVal val="0"/>
                                          </p:val>
                                        </p:tav>
                                        <p:tav tm="100000">
                                          <p:val>
                                            <p:strVal val="#ppt_h"/>
                                          </p:val>
                                        </p:tav>
                                      </p:tavLst>
                                    </p:anim>
                                    <p:anim calcmode="lin" valueType="num">
                                      <p:cBhvr>
                                        <p:cTn id="16" dur="500" fill="hold"/>
                                        <p:tgtEl>
                                          <p:spTgt spid="97289"/>
                                        </p:tgtEl>
                                        <p:attrNameLst>
                                          <p:attrName>ppt_x</p:attrName>
                                        </p:attrNameLst>
                                      </p:cBhvr>
                                      <p:tavLst>
                                        <p:tav tm="0">
                                          <p:val>
                                            <p:fltVal val="0.5"/>
                                          </p:val>
                                        </p:tav>
                                        <p:tav tm="100000">
                                          <p:val>
                                            <p:strVal val="#ppt_x"/>
                                          </p:val>
                                        </p:tav>
                                      </p:tavLst>
                                    </p:anim>
                                    <p:anim calcmode="lin" valueType="num">
                                      <p:cBhvr>
                                        <p:cTn id="17" dur="500" fill="hold"/>
                                        <p:tgtEl>
                                          <p:spTgt spid="97289"/>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97287"/>
                                        </p:tgtEl>
                                        <p:attrNameLst>
                                          <p:attrName>style.visibility</p:attrName>
                                        </p:attrNameLst>
                                      </p:cBhvr>
                                      <p:to>
                                        <p:strVal val="visible"/>
                                      </p:to>
                                    </p:set>
                                    <p:anim calcmode="lin" valueType="num">
                                      <p:cBhvr>
                                        <p:cTn id="21" dur="500" fill="hold"/>
                                        <p:tgtEl>
                                          <p:spTgt spid="97287"/>
                                        </p:tgtEl>
                                        <p:attrNameLst>
                                          <p:attrName>ppt_w</p:attrName>
                                        </p:attrNameLst>
                                      </p:cBhvr>
                                      <p:tavLst>
                                        <p:tav tm="0">
                                          <p:val>
                                            <p:fltVal val="0"/>
                                          </p:val>
                                        </p:tav>
                                        <p:tav tm="100000">
                                          <p:val>
                                            <p:strVal val="#ppt_w"/>
                                          </p:val>
                                        </p:tav>
                                      </p:tavLst>
                                    </p:anim>
                                    <p:anim calcmode="lin" valueType="num">
                                      <p:cBhvr>
                                        <p:cTn id="22" dur="500" fill="hold"/>
                                        <p:tgtEl>
                                          <p:spTgt spid="97287"/>
                                        </p:tgtEl>
                                        <p:attrNameLst>
                                          <p:attrName>ppt_h</p:attrName>
                                        </p:attrNameLst>
                                      </p:cBhvr>
                                      <p:tavLst>
                                        <p:tav tm="0">
                                          <p:val>
                                            <p:fltVal val="0"/>
                                          </p:val>
                                        </p:tav>
                                        <p:tav tm="100000">
                                          <p:val>
                                            <p:strVal val="#ppt_h"/>
                                          </p:val>
                                        </p:tav>
                                      </p:tavLst>
                                    </p:anim>
                                    <p:anim calcmode="lin" valueType="num">
                                      <p:cBhvr>
                                        <p:cTn id="23" dur="500" fill="hold"/>
                                        <p:tgtEl>
                                          <p:spTgt spid="97287"/>
                                        </p:tgtEl>
                                        <p:attrNameLst>
                                          <p:attrName>ppt_x</p:attrName>
                                        </p:attrNameLst>
                                      </p:cBhvr>
                                      <p:tavLst>
                                        <p:tav tm="0">
                                          <p:val>
                                            <p:fltVal val="0.5"/>
                                          </p:val>
                                        </p:tav>
                                        <p:tav tm="100000">
                                          <p:val>
                                            <p:strVal val="#ppt_x"/>
                                          </p:val>
                                        </p:tav>
                                      </p:tavLst>
                                    </p:anim>
                                    <p:anim calcmode="lin" valueType="num">
                                      <p:cBhvr>
                                        <p:cTn id="24" dur="500" fill="hold"/>
                                        <p:tgtEl>
                                          <p:spTgt spid="97287"/>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97288"/>
                                        </p:tgtEl>
                                        <p:attrNameLst>
                                          <p:attrName>style.visibility</p:attrName>
                                        </p:attrNameLst>
                                      </p:cBhvr>
                                      <p:to>
                                        <p:strVal val="visible"/>
                                      </p:to>
                                    </p:set>
                                    <p:anim calcmode="lin" valueType="num">
                                      <p:cBhvr>
                                        <p:cTn id="28" dur="500" fill="hold"/>
                                        <p:tgtEl>
                                          <p:spTgt spid="97288"/>
                                        </p:tgtEl>
                                        <p:attrNameLst>
                                          <p:attrName>ppt_w</p:attrName>
                                        </p:attrNameLst>
                                      </p:cBhvr>
                                      <p:tavLst>
                                        <p:tav tm="0">
                                          <p:val>
                                            <p:fltVal val="0"/>
                                          </p:val>
                                        </p:tav>
                                        <p:tav tm="100000">
                                          <p:val>
                                            <p:strVal val="#ppt_w"/>
                                          </p:val>
                                        </p:tav>
                                      </p:tavLst>
                                    </p:anim>
                                    <p:anim calcmode="lin" valueType="num">
                                      <p:cBhvr>
                                        <p:cTn id="29" dur="500" fill="hold"/>
                                        <p:tgtEl>
                                          <p:spTgt spid="97288"/>
                                        </p:tgtEl>
                                        <p:attrNameLst>
                                          <p:attrName>ppt_h</p:attrName>
                                        </p:attrNameLst>
                                      </p:cBhvr>
                                      <p:tavLst>
                                        <p:tav tm="0">
                                          <p:val>
                                            <p:fltVal val="0"/>
                                          </p:val>
                                        </p:tav>
                                        <p:tav tm="100000">
                                          <p:val>
                                            <p:strVal val="#ppt_h"/>
                                          </p:val>
                                        </p:tav>
                                      </p:tavLst>
                                    </p:anim>
                                    <p:anim calcmode="lin" valueType="num">
                                      <p:cBhvr>
                                        <p:cTn id="30" dur="500" fill="hold"/>
                                        <p:tgtEl>
                                          <p:spTgt spid="97288"/>
                                        </p:tgtEl>
                                        <p:attrNameLst>
                                          <p:attrName>ppt_x</p:attrName>
                                        </p:attrNameLst>
                                      </p:cBhvr>
                                      <p:tavLst>
                                        <p:tav tm="0">
                                          <p:val>
                                            <p:fltVal val="0.5"/>
                                          </p:val>
                                        </p:tav>
                                        <p:tav tm="100000">
                                          <p:val>
                                            <p:strVal val="#ppt_x"/>
                                          </p:val>
                                        </p:tav>
                                      </p:tavLst>
                                    </p:anim>
                                    <p:anim calcmode="lin" valueType="num">
                                      <p:cBhvr>
                                        <p:cTn id="31" dur="500" fill="hold"/>
                                        <p:tgtEl>
                                          <p:spTgt spid="97288"/>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repeatCount="indefinite" fill="hold" grpId="0" nodeType="afterEffect">
                                  <p:stCondLst>
                                    <p:cond delay="0"/>
                                  </p:stCondLst>
                                  <p:childTnLst>
                                    <p:set>
                                      <p:cBhvr>
                                        <p:cTn id="34" dur="1" fill="hold">
                                          <p:stCondLst>
                                            <p:cond delay="0"/>
                                          </p:stCondLst>
                                        </p:cTn>
                                        <p:tgtEl>
                                          <p:spTgt spid="97290"/>
                                        </p:tgtEl>
                                        <p:attrNameLst>
                                          <p:attrName>style.visibility</p:attrName>
                                        </p:attrNameLst>
                                      </p:cBhvr>
                                      <p:to>
                                        <p:strVal val="visible"/>
                                      </p:to>
                                    </p:set>
                                    <p:anim calcmode="lin" valueType="num">
                                      <p:cBhvr>
                                        <p:cTn id="35" dur="500" fill="hold"/>
                                        <p:tgtEl>
                                          <p:spTgt spid="97290"/>
                                        </p:tgtEl>
                                        <p:attrNameLst>
                                          <p:attrName>ppt_w</p:attrName>
                                        </p:attrNameLst>
                                      </p:cBhvr>
                                      <p:tavLst>
                                        <p:tav tm="0">
                                          <p:val>
                                            <p:fltVal val="0"/>
                                          </p:val>
                                        </p:tav>
                                        <p:tav tm="100000">
                                          <p:val>
                                            <p:strVal val="#ppt_w"/>
                                          </p:val>
                                        </p:tav>
                                      </p:tavLst>
                                    </p:anim>
                                    <p:anim calcmode="lin" valueType="num">
                                      <p:cBhvr>
                                        <p:cTn id="36" dur="500" fill="hold"/>
                                        <p:tgtEl>
                                          <p:spTgt spid="97290"/>
                                        </p:tgtEl>
                                        <p:attrNameLst>
                                          <p:attrName>ppt_h</p:attrName>
                                        </p:attrNameLst>
                                      </p:cBhvr>
                                      <p:tavLst>
                                        <p:tav tm="0">
                                          <p:val>
                                            <p:fltVal val="0"/>
                                          </p:val>
                                        </p:tav>
                                        <p:tav tm="100000">
                                          <p:val>
                                            <p:strVal val="#ppt_h"/>
                                          </p:val>
                                        </p:tav>
                                      </p:tavLst>
                                    </p:anim>
                                    <p:anim calcmode="lin" valueType="num">
                                      <p:cBhvr>
                                        <p:cTn id="37" dur="500" fill="hold"/>
                                        <p:tgtEl>
                                          <p:spTgt spid="97290"/>
                                        </p:tgtEl>
                                        <p:attrNameLst>
                                          <p:attrName>ppt_x</p:attrName>
                                        </p:attrNameLst>
                                      </p:cBhvr>
                                      <p:tavLst>
                                        <p:tav tm="0">
                                          <p:val>
                                            <p:fltVal val="0.5"/>
                                          </p:val>
                                        </p:tav>
                                        <p:tav tm="100000">
                                          <p:val>
                                            <p:strVal val="#ppt_x"/>
                                          </p:val>
                                        </p:tav>
                                      </p:tavLst>
                                    </p:anim>
                                    <p:anim calcmode="lin" valueType="num">
                                      <p:cBhvr>
                                        <p:cTn id="38" dur="500" fill="hold"/>
                                        <p:tgtEl>
                                          <p:spTgt spid="97290"/>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repeatCount="indefinite" fill="hold" grpId="0" nodeType="afterEffect">
                                  <p:stCondLst>
                                    <p:cond delay="0"/>
                                  </p:stCondLst>
                                  <p:childTnLst>
                                    <p:set>
                                      <p:cBhvr>
                                        <p:cTn id="41" dur="1" fill="hold">
                                          <p:stCondLst>
                                            <p:cond delay="0"/>
                                          </p:stCondLst>
                                        </p:cTn>
                                        <p:tgtEl>
                                          <p:spTgt spid="97286"/>
                                        </p:tgtEl>
                                        <p:attrNameLst>
                                          <p:attrName>style.visibility</p:attrName>
                                        </p:attrNameLst>
                                      </p:cBhvr>
                                      <p:to>
                                        <p:strVal val="visible"/>
                                      </p:to>
                                    </p:set>
                                    <p:anim calcmode="lin" valueType="num">
                                      <p:cBhvr>
                                        <p:cTn id="42" dur="500" fill="hold"/>
                                        <p:tgtEl>
                                          <p:spTgt spid="97286"/>
                                        </p:tgtEl>
                                        <p:attrNameLst>
                                          <p:attrName>ppt_w</p:attrName>
                                        </p:attrNameLst>
                                      </p:cBhvr>
                                      <p:tavLst>
                                        <p:tav tm="0">
                                          <p:val>
                                            <p:fltVal val="0"/>
                                          </p:val>
                                        </p:tav>
                                        <p:tav tm="100000">
                                          <p:val>
                                            <p:strVal val="#ppt_w"/>
                                          </p:val>
                                        </p:tav>
                                      </p:tavLst>
                                    </p:anim>
                                    <p:anim calcmode="lin" valueType="num">
                                      <p:cBhvr>
                                        <p:cTn id="43" dur="500" fill="hold"/>
                                        <p:tgtEl>
                                          <p:spTgt spid="97286"/>
                                        </p:tgtEl>
                                        <p:attrNameLst>
                                          <p:attrName>ppt_h</p:attrName>
                                        </p:attrNameLst>
                                      </p:cBhvr>
                                      <p:tavLst>
                                        <p:tav tm="0">
                                          <p:val>
                                            <p:fltVal val="0"/>
                                          </p:val>
                                        </p:tav>
                                        <p:tav tm="100000">
                                          <p:val>
                                            <p:strVal val="#ppt_h"/>
                                          </p:val>
                                        </p:tav>
                                      </p:tavLst>
                                    </p:anim>
                                    <p:anim calcmode="lin" valueType="num">
                                      <p:cBhvr>
                                        <p:cTn id="44" dur="500" fill="hold"/>
                                        <p:tgtEl>
                                          <p:spTgt spid="97286"/>
                                        </p:tgtEl>
                                        <p:attrNameLst>
                                          <p:attrName>ppt_x</p:attrName>
                                        </p:attrNameLst>
                                      </p:cBhvr>
                                      <p:tavLst>
                                        <p:tav tm="0">
                                          <p:val>
                                            <p:fltVal val="0.5"/>
                                          </p:val>
                                        </p:tav>
                                        <p:tav tm="100000">
                                          <p:val>
                                            <p:strVal val="#ppt_x"/>
                                          </p:val>
                                        </p:tav>
                                      </p:tavLst>
                                    </p:anim>
                                    <p:anim calcmode="lin" valueType="num">
                                      <p:cBhvr>
                                        <p:cTn id="45" dur="500" fill="hold"/>
                                        <p:tgtEl>
                                          <p:spTgt spid="97286"/>
                                        </p:tgtEl>
                                        <p:attrNameLst>
                                          <p:attrName>ppt_y</p:attrName>
                                        </p:attrNameLst>
                                      </p:cBhvr>
                                      <p:tavLst>
                                        <p:tav tm="0">
                                          <p:val>
                                            <p:fltVal val="0.5"/>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nodeType="clickEffect">
                                  <p:stCondLst>
                                    <p:cond delay="0"/>
                                  </p:stCondLst>
                                  <p:childTnLst>
                                    <p:animMotion origin="layout" path="M -0.42205 -0.42497 C -0.4283 -0.52393 -0.43437 -0.62312 -0.36649 -0.63769 C -0.29844 -0.65248 -0.10798 -0.57295 -0.01406 -0.51329 C 0.07952 -0.45387 0.1625 -0.36902 0.19601 -0.28139 C 0.22952 -0.19352 0.18768 -0.03537 0.18594 0.01411 " pathEditMode="relative" rAng="2308050" ptsTypes="aaaaA">
                                      <p:cBhvr>
                                        <p:cTn id="49" dur="2000" fill="hold"/>
                                        <p:tgtEl>
                                          <p:spTgt spid="4"/>
                                        </p:tgtEl>
                                        <p:attrNameLst>
                                          <p:attrName>ppt_x</p:attrName>
                                          <p:attrName>ppt_y</p:attrName>
                                        </p:attrNameLst>
                                      </p:cBhvr>
                                      <p:rCtr x="32951" y="6728"/>
                                    </p:animMotion>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P spid="97287" grpId="0" animBg="1"/>
      <p:bldP spid="97288" grpId="0" animBg="1"/>
      <p:bldP spid="97289" grpId="0" animBg="1"/>
      <p:bldP spid="972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657725"/>
            <a:ext cx="2328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8" y="23813"/>
            <a:ext cx="25146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152400" y="2286000"/>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en-US" sz="4400" b="1">
                <a:solidFill>
                  <a:srgbClr val="FF0066"/>
                </a:solidFill>
              </a:rPr>
              <a:t>RÊt tiÕc! </a:t>
            </a:r>
          </a:p>
          <a:p>
            <a:pPr algn="ctr" eaLnBrk="1" hangingPunct="1"/>
            <a:r>
              <a:rPr lang="en-US" altLang="en-US" sz="4400" b="1">
                <a:solidFill>
                  <a:srgbClr val="FF0066"/>
                </a:solidFill>
              </a:rPr>
              <a:t>B¹n ®· tr¶ lêi sai</a:t>
            </a:r>
          </a:p>
        </p:txBody>
      </p:sp>
      <p:sp>
        <p:nvSpPr>
          <p:cNvPr id="98309" name="AutoShape 5"/>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8310" name="AutoShape 6"/>
          <p:cNvSpPr>
            <a:spLocks noChangeArrowheads="1"/>
          </p:cNvSpPr>
          <p:nvPr/>
        </p:nvSpPr>
        <p:spPr bwMode="auto">
          <a:xfrm>
            <a:off x="73152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8311" name="AutoShape 7"/>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8312" name="AutoShape 8"/>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8313" name="AutoShape 9"/>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8314" name="AutoShape 10"/>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pic>
        <p:nvPicPr>
          <p:cNvPr id="4" name="Picture 12" descr="3262377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555092">
            <a:off x="2743200" y="3962400"/>
            <a:ext cx="12414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AutoShape 13">
            <a:hlinkClick r:id="rId6" action="ppaction://hlinksldjump" highlightClick="1"/>
          </p:cNvPr>
          <p:cNvSpPr>
            <a:spLocks noChangeArrowheads="1"/>
          </p:cNvSpPr>
          <p:nvPr/>
        </p:nvSpPr>
        <p:spPr bwMode="auto">
          <a:xfrm>
            <a:off x="0" y="6248400"/>
            <a:ext cx="990600" cy="609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Tree>
    <p:extLst>
      <p:ext uri="{BB962C8B-B14F-4D97-AF65-F5344CB8AC3E}">
        <p14:creationId xmlns:p14="http://schemas.microsoft.com/office/powerpoint/2010/main" val="3959323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p:cTn id="7" dur="500" fill="hold"/>
                                        <p:tgtEl>
                                          <p:spTgt spid="98309"/>
                                        </p:tgtEl>
                                        <p:attrNameLst>
                                          <p:attrName>ppt_w</p:attrName>
                                        </p:attrNameLst>
                                      </p:cBhvr>
                                      <p:tavLst>
                                        <p:tav tm="0">
                                          <p:val>
                                            <p:fltVal val="0"/>
                                          </p:val>
                                        </p:tav>
                                        <p:tav tm="100000">
                                          <p:val>
                                            <p:strVal val="#ppt_w"/>
                                          </p:val>
                                        </p:tav>
                                      </p:tavLst>
                                    </p:anim>
                                    <p:anim calcmode="lin" valueType="num">
                                      <p:cBhvr>
                                        <p:cTn id="8" dur="500" fill="hold"/>
                                        <p:tgtEl>
                                          <p:spTgt spid="98309"/>
                                        </p:tgtEl>
                                        <p:attrNameLst>
                                          <p:attrName>ppt_h</p:attrName>
                                        </p:attrNameLst>
                                      </p:cBhvr>
                                      <p:tavLst>
                                        <p:tav tm="0">
                                          <p:val>
                                            <p:fltVal val="0"/>
                                          </p:val>
                                        </p:tav>
                                        <p:tav tm="100000">
                                          <p:val>
                                            <p:strVal val="#ppt_h"/>
                                          </p:val>
                                        </p:tav>
                                      </p:tavLst>
                                    </p:anim>
                                    <p:anim calcmode="lin" valueType="num">
                                      <p:cBhvr>
                                        <p:cTn id="9" dur="500" fill="hold"/>
                                        <p:tgtEl>
                                          <p:spTgt spid="98309"/>
                                        </p:tgtEl>
                                        <p:attrNameLst>
                                          <p:attrName>ppt_x</p:attrName>
                                        </p:attrNameLst>
                                      </p:cBhvr>
                                      <p:tavLst>
                                        <p:tav tm="0">
                                          <p:val>
                                            <p:fltVal val="0.5"/>
                                          </p:val>
                                        </p:tav>
                                        <p:tav tm="100000">
                                          <p:val>
                                            <p:strVal val="#ppt_x"/>
                                          </p:val>
                                        </p:tav>
                                      </p:tavLst>
                                    </p:anim>
                                    <p:anim calcmode="lin" valueType="num">
                                      <p:cBhvr>
                                        <p:cTn id="10" dur="500" fill="hold"/>
                                        <p:tgtEl>
                                          <p:spTgt spid="9830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98313"/>
                                        </p:tgtEl>
                                        <p:attrNameLst>
                                          <p:attrName>style.visibility</p:attrName>
                                        </p:attrNameLst>
                                      </p:cBhvr>
                                      <p:to>
                                        <p:strVal val="visible"/>
                                      </p:to>
                                    </p:set>
                                    <p:anim calcmode="lin" valueType="num">
                                      <p:cBhvr>
                                        <p:cTn id="14" dur="500" fill="hold"/>
                                        <p:tgtEl>
                                          <p:spTgt spid="98313"/>
                                        </p:tgtEl>
                                        <p:attrNameLst>
                                          <p:attrName>ppt_w</p:attrName>
                                        </p:attrNameLst>
                                      </p:cBhvr>
                                      <p:tavLst>
                                        <p:tav tm="0">
                                          <p:val>
                                            <p:fltVal val="0"/>
                                          </p:val>
                                        </p:tav>
                                        <p:tav tm="100000">
                                          <p:val>
                                            <p:strVal val="#ppt_w"/>
                                          </p:val>
                                        </p:tav>
                                      </p:tavLst>
                                    </p:anim>
                                    <p:anim calcmode="lin" valueType="num">
                                      <p:cBhvr>
                                        <p:cTn id="15" dur="500" fill="hold"/>
                                        <p:tgtEl>
                                          <p:spTgt spid="98313"/>
                                        </p:tgtEl>
                                        <p:attrNameLst>
                                          <p:attrName>ppt_h</p:attrName>
                                        </p:attrNameLst>
                                      </p:cBhvr>
                                      <p:tavLst>
                                        <p:tav tm="0">
                                          <p:val>
                                            <p:fltVal val="0"/>
                                          </p:val>
                                        </p:tav>
                                        <p:tav tm="100000">
                                          <p:val>
                                            <p:strVal val="#ppt_h"/>
                                          </p:val>
                                        </p:tav>
                                      </p:tavLst>
                                    </p:anim>
                                    <p:anim calcmode="lin" valueType="num">
                                      <p:cBhvr>
                                        <p:cTn id="16" dur="500" fill="hold"/>
                                        <p:tgtEl>
                                          <p:spTgt spid="98313"/>
                                        </p:tgtEl>
                                        <p:attrNameLst>
                                          <p:attrName>ppt_x</p:attrName>
                                        </p:attrNameLst>
                                      </p:cBhvr>
                                      <p:tavLst>
                                        <p:tav tm="0">
                                          <p:val>
                                            <p:fltVal val="0.5"/>
                                          </p:val>
                                        </p:tav>
                                        <p:tav tm="100000">
                                          <p:val>
                                            <p:strVal val="#ppt_x"/>
                                          </p:val>
                                        </p:tav>
                                      </p:tavLst>
                                    </p:anim>
                                    <p:anim calcmode="lin" valueType="num">
                                      <p:cBhvr>
                                        <p:cTn id="17" dur="500" fill="hold"/>
                                        <p:tgtEl>
                                          <p:spTgt spid="98313"/>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98311"/>
                                        </p:tgtEl>
                                        <p:attrNameLst>
                                          <p:attrName>style.visibility</p:attrName>
                                        </p:attrNameLst>
                                      </p:cBhvr>
                                      <p:to>
                                        <p:strVal val="visible"/>
                                      </p:to>
                                    </p:set>
                                    <p:anim calcmode="lin" valueType="num">
                                      <p:cBhvr>
                                        <p:cTn id="21" dur="500" fill="hold"/>
                                        <p:tgtEl>
                                          <p:spTgt spid="98311"/>
                                        </p:tgtEl>
                                        <p:attrNameLst>
                                          <p:attrName>ppt_w</p:attrName>
                                        </p:attrNameLst>
                                      </p:cBhvr>
                                      <p:tavLst>
                                        <p:tav tm="0">
                                          <p:val>
                                            <p:fltVal val="0"/>
                                          </p:val>
                                        </p:tav>
                                        <p:tav tm="100000">
                                          <p:val>
                                            <p:strVal val="#ppt_w"/>
                                          </p:val>
                                        </p:tav>
                                      </p:tavLst>
                                    </p:anim>
                                    <p:anim calcmode="lin" valueType="num">
                                      <p:cBhvr>
                                        <p:cTn id="22" dur="500" fill="hold"/>
                                        <p:tgtEl>
                                          <p:spTgt spid="98311"/>
                                        </p:tgtEl>
                                        <p:attrNameLst>
                                          <p:attrName>ppt_h</p:attrName>
                                        </p:attrNameLst>
                                      </p:cBhvr>
                                      <p:tavLst>
                                        <p:tav tm="0">
                                          <p:val>
                                            <p:fltVal val="0"/>
                                          </p:val>
                                        </p:tav>
                                        <p:tav tm="100000">
                                          <p:val>
                                            <p:strVal val="#ppt_h"/>
                                          </p:val>
                                        </p:tav>
                                      </p:tavLst>
                                    </p:anim>
                                    <p:anim calcmode="lin" valueType="num">
                                      <p:cBhvr>
                                        <p:cTn id="23" dur="500" fill="hold"/>
                                        <p:tgtEl>
                                          <p:spTgt spid="98311"/>
                                        </p:tgtEl>
                                        <p:attrNameLst>
                                          <p:attrName>ppt_x</p:attrName>
                                        </p:attrNameLst>
                                      </p:cBhvr>
                                      <p:tavLst>
                                        <p:tav tm="0">
                                          <p:val>
                                            <p:fltVal val="0.5"/>
                                          </p:val>
                                        </p:tav>
                                        <p:tav tm="100000">
                                          <p:val>
                                            <p:strVal val="#ppt_x"/>
                                          </p:val>
                                        </p:tav>
                                      </p:tavLst>
                                    </p:anim>
                                    <p:anim calcmode="lin" valueType="num">
                                      <p:cBhvr>
                                        <p:cTn id="24" dur="500" fill="hold"/>
                                        <p:tgtEl>
                                          <p:spTgt spid="98311"/>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98312"/>
                                        </p:tgtEl>
                                        <p:attrNameLst>
                                          <p:attrName>style.visibility</p:attrName>
                                        </p:attrNameLst>
                                      </p:cBhvr>
                                      <p:to>
                                        <p:strVal val="visible"/>
                                      </p:to>
                                    </p:set>
                                    <p:anim calcmode="lin" valueType="num">
                                      <p:cBhvr>
                                        <p:cTn id="28" dur="500" fill="hold"/>
                                        <p:tgtEl>
                                          <p:spTgt spid="98312"/>
                                        </p:tgtEl>
                                        <p:attrNameLst>
                                          <p:attrName>ppt_w</p:attrName>
                                        </p:attrNameLst>
                                      </p:cBhvr>
                                      <p:tavLst>
                                        <p:tav tm="0">
                                          <p:val>
                                            <p:fltVal val="0"/>
                                          </p:val>
                                        </p:tav>
                                        <p:tav tm="100000">
                                          <p:val>
                                            <p:strVal val="#ppt_w"/>
                                          </p:val>
                                        </p:tav>
                                      </p:tavLst>
                                    </p:anim>
                                    <p:anim calcmode="lin" valueType="num">
                                      <p:cBhvr>
                                        <p:cTn id="29" dur="500" fill="hold"/>
                                        <p:tgtEl>
                                          <p:spTgt spid="98312"/>
                                        </p:tgtEl>
                                        <p:attrNameLst>
                                          <p:attrName>ppt_h</p:attrName>
                                        </p:attrNameLst>
                                      </p:cBhvr>
                                      <p:tavLst>
                                        <p:tav tm="0">
                                          <p:val>
                                            <p:fltVal val="0"/>
                                          </p:val>
                                        </p:tav>
                                        <p:tav tm="100000">
                                          <p:val>
                                            <p:strVal val="#ppt_h"/>
                                          </p:val>
                                        </p:tav>
                                      </p:tavLst>
                                    </p:anim>
                                    <p:anim calcmode="lin" valueType="num">
                                      <p:cBhvr>
                                        <p:cTn id="30" dur="500" fill="hold"/>
                                        <p:tgtEl>
                                          <p:spTgt spid="98312"/>
                                        </p:tgtEl>
                                        <p:attrNameLst>
                                          <p:attrName>ppt_x</p:attrName>
                                        </p:attrNameLst>
                                      </p:cBhvr>
                                      <p:tavLst>
                                        <p:tav tm="0">
                                          <p:val>
                                            <p:fltVal val="0.5"/>
                                          </p:val>
                                        </p:tav>
                                        <p:tav tm="100000">
                                          <p:val>
                                            <p:strVal val="#ppt_x"/>
                                          </p:val>
                                        </p:tav>
                                      </p:tavLst>
                                    </p:anim>
                                    <p:anim calcmode="lin" valueType="num">
                                      <p:cBhvr>
                                        <p:cTn id="31" dur="500" fill="hold"/>
                                        <p:tgtEl>
                                          <p:spTgt spid="98312"/>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repeatCount="indefinite" fill="hold" grpId="0" nodeType="afterEffect">
                                  <p:stCondLst>
                                    <p:cond delay="0"/>
                                  </p:stCondLst>
                                  <p:childTnLst>
                                    <p:set>
                                      <p:cBhvr>
                                        <p:cTn id="34" dur="1" fill="hold">
                                          <p:stCondLst>
                                            <p:cond delay="0"/>
                                          </p:stCondLst>
                                        </p:cTn>
                                        <p:tgtEl>
                                          <p:spTgt spid="98314"/>
                                        </p:tgtEl>
                                        <p:attrNameLst>
                                          <p:attrName>style.visibility</p:attrName>
                                        </p:attrNameLst>
                                      </p:cBhvr>
                                      <p:to>
                                        <p:strVal val="visible"/>
                                      </p:to>
                                    </p:set>
                                    <p:anim calcmode="lin" valueType="num">
                                      <p:cBhvr>
                                        <p:cTn id="35" dur="500" fill="hold"/>
                                        <p:tgtEl>
                                          <p:spTgt spid="98314"/>
                                        </p:tgtEl>
                                        <p:attrNameLst>
                                          <p:attrName>ppt_w</p:attrName>
                                        </p:attrNameLst>
                                      </p:cBhvr>
                                      <p:tavLst>
                                        <p:tav tm="0">
                                          <p:val>
                                            <p:fltVal val="0"/>
                                          </p:val>
                                        </p:tav>
                                        <p:tav tm="100000">
                                          <p:val>
                                            <p:strVal val="#ppt_w"/>
                                          </p:val>
                                        </p:tav>
                                      </p:tavLst>
                                    </p:anim>
                                    <p:anim calcmode="lin" valueType="num">
                                      <p:cBhvr>
                                        <p:cTn id="36" dur="500" fill="hold"/>
                                        <p:tgtEl>
                                          <p:spTgt spid="98314"/>
                                        </p:tgtEl>
                                        <p:attrNameLst>
                                          <p:attrName>ppt_h</p:attrName>
                                        </p:attrNameLst>
                                      </p:cBhvr>
                                      <p:tavLst>
                                        <p:tav tm="0">
                                          <p:val>
                                            <p:fltVal val="0"/>
                                          </p:val>
                                        </p:tav>
                                        <p:tav tm="100000">
                                          <p:val>
                                            <p:strVal val="#ppt_h"/>
                                          </p:val>
                                        </p:tav>
                                      </p:tavLst>
                                    </p:anim>
                                    <p:anim calcmode="lin" valueType="num">
                                      <p:cBhvr>
                                        <p:cTn id="37" dur="500" fill="hold"/>
                                        <p:tgtEl>
                                          <p:spTgt spid="98314"/>
                                        </p:tgtEl>
                                        <p:attrNameLst>
                                          <p:attrName>ppt_x</p:attrName>
                                        </p:attrNameLst>
                                      </p:cBhvr>
                                      <p:tavLst>
                                        <p:tav tm="0">
                                          <p:val>
                                            <p:fltVal val="0.5"/>
                                          </p:val>
                                        </p:tav>
                                        <p:tav tm="100000">
                                          <p:val>
                                            <p:strVal val="#ppt_x"/>
                                          </p:val>
                                        </p:tav>
                                      </p:tavLst>
                                    </p:anim>
                                    <p:anim calcmode="lin" valueType="num">
                                      <p:cBhvr>
                                        <p:cTn id="38" dur="500" fill="hold"/>
                                        <p:tgtEl>
                                          <p:spTgt spid="98314"/>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repeatCount="indefinite" fill="hold" grpId="0" nodeType="afterEffect">
                                  <p:stCondLst>
                                    <p:cond delay="0"/>
                                  </p:stCondLst>
                                  <p:childTnLst>
                                    <p:set>
                                      <p:cBhvr>
                                        <p:cTn id="41" dur="1" fill="hold">
                                          <p:stCondLst>
                                            <p:cond delay="0"/>
                                          </p:stCondLst>
                                        </p:cTn>
                                        <p:tgtEl>
                                          <p:spTgt spid="98310"/>
                                        </p:tgtEl>
                                        <p:attrNameLst>
                                          <p:attrName>style.visibility</p:attrName>
                                        </p:attrNameLst>
                                      </p:cBhvr>
                                      <p:to>
                                        <p:strVal val="visible"/>
                                      </p:to>
                                    </p:set>
                                    <p:anim calcmode="lin" valueType="num">
                                      <p:cBhvr>
                                        <p:cTn id="42" dur="500" fill="hold"/>
                                        <p:tgtEl>
                                          <p:spTgt spid="98310"/>
                                        </p:tgtEl>
                                        <p:attrNameLst>
                                          <p:attrName>ppt_w</p:attrName>
                                        </p:attrNameLst>
                                      </p:cBhvr>
                                      <p:tavLst>
                                        <p:tav tm="0">
                                          <p:val>
                                            <p:fltVal val="0"/>
                                          </p:val>
                                        </p:tav>
                                        <p:tav tm="100000">
                                          <p:val>
                                            <p:strVal val="#ppt_w"/>
                                          </p:val>
                                        </p:tav>
                                      </p:tavLst>
                                    </p:anim>
                                    <p:anim calcmode="lin" valueType="num">
                                      <p:cBhvr>
                                        <p:cTn id="43" dur="500" fill="hold"/>
                                        <p:tgtEl>
                                          <p:spTgt spid="98310"/>
                                        </p:tgtEl>
                                        <p:attrNameLst>
                                          <p:attrName>ppt_h</p:attrName>
                                        </p:attrNameLst>
                                      </p:cBhvr>
                                      <p:tavLst>
                                        <p:tav tm="0">
                                          <p:val>
                                            <p:fltVal val="0"/>
                                          </p:val>
                                        </p:tav>
                                        <p:tav tm="100000">
                                          <p:val>
                                            <p:strVal val="#ppt_h"/>
                                          </p:val>
                                        </p:tav>
                                      </p:tavLst>
                                    </p:anim>
                                    <p:anim calcmode="lin" valueType="num">
                                      <p:cBhvr>
                                        <p:cTn id="44" dur="500" fill="hold"/>
                                        <p:tgtEl>
                                          <p:spTgt spid="98310"/>
                                        </p:tgtEl>
                                        <p:attrNameLst>
                                          <p:attrName>ppt_x</p:attrName>
                                        </p:attrNameLst>
                                      </p:cBhvr>
                                      <p:tavLst>
                                        <p:tav tm="0">
                                          <p:val>
                                            <p:fltVal val="0.5"/>
                                          </p:val>
                                        </p:tav>
                                        <p:tav tm="100000">
                                          <p:val>
                                            <p:strVal val="#ppt_x"/>
                                          </p:val>
                                        </p:tav>
                                      </p:tavLst>
                                    </p:anim>
                                    <p:anim calcmode="lin" valueType="num">
                                      <p:cBhvr>
                                        <p:cTn id="45" dur="500" fill="hold"/>
                                        <p:tgtEl>
                                          <p:spTgt spid="98310"/>
                                        </p:tgtEl>
                                        <p:attrNameLst>
                                          <p:attrName>ppt_y</p:attrName>
                                        </p:attrNameLst>
                                      </p:cBhvr>
                                      <p:tavLst>
                                        <p:tav tm="0">
                                          <p:val>
                                            <p:fltVal val="0.5"/>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nodeType="clickEffect">
                                  <p:stCondLst>
                                    <p:cond delay="0"/>
                                  </p:stCondLst>
                                  <p:childTnLst>
                                    <p:animMotion origin="layout" path="M -0.42205 -0.42497 C -0.4283 -0.52393 -0.43437 -0.62312 -0.36649 -0.63769 C -0.29844 -0.65248 -0.10798 -0.57295 -0.01406 -0.51329 C 0.07952 -0.45387 0.1625 -0.36902 0.19601 -0.28139 C 0.22952 -0.19352 0.18768 -0.03537 0.18594 0.01411 " pathEditMode="relative" rAng="2308050" ptsTypes="aaaaA">
                                      <p:cBhvr>
                                        <p:cTn id="49" dur="2000" fill="hold"/>
                                        <p:tgtEl>
                                          <p:spTgt spid="4"/>
                                        </p:tgtEl>
                                        <p:attrNameLst>
                                          <p:attrName>ppt_x</p:attrName>
                                          <p:attrName>ppt_y</p:attrName>
                                        </p:attrNameLst>
                                      </p:cBhvr>
                                      <p:rCtr x="32951" y="6728"/>
                                    </p:animMotion>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p:bldP spid="98310" grpId="0" animBg="1"/>
      <p:bldP spid="98311" grpId="0" animBg="1"/>
      <p:bldP spid="98312" grpId="0" animBg="1"/>
      <p:bldP spid="98313" grpId="0" animBg="1"/>
      <p:bldP spid="983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525713" y="300038"/>
            <a:ext cx="4241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en-US" sz="3600" b="1"/>
              <a:t>KIỂM TRA BÀI CŨ</a:t>
            </a:r>
          </a:p>
        </p:txBody>
      </p:sp>
      <p:sp>
        <p:nvSpPr>
          <p:cNvPr id="5123" name="Text Box 6"/>
          <p:cNvSpPr txBox="1">
            <a:spLocks noChangeArrowheads="1"/>
          </p:cNvSpPr>
          <p:nvPr/>
        </p:nvSpPr>
        <p:spPr bwMode="auto">
          <a:xfrm>
            <a:off x="115888" y="1062038"/>
            <a:ext cx="39258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en-US" sz="2800"/>
              <a:t>Câu hỏi: Cho hai đa thức:</a:t>
            </a:r>
            <a:r>
              <a:rPr lang="en-US" altLang="en-US" sz="2800"/>
              <a:t> </a:t>
            </a:r>
          </a:p>
        </p:txBody>
      </p:sp>
      <p:sp>
        <p:nvSpPr>
          <p:cNvPr id="5127" name="Text Box 10"/>
          <p:cNvSpPr txBox="1">
            <a:spLocks noChangeArrowheads="1"/>
          </p:cNvSpPr>
          <p:nvPr/>
        </p:nvSpPr>
        <p:spPr bwMode="auto">
          <a:xfrm>
            <a:off x="920432" y="2743200"/>
            <a:ext cx="39725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dirty="0" err="1" smtClean="0"/>
              <a:t>Hãy</a:t>
            </a:r>
            <a:r>
              <a:rPr lang="en-US" altLang="en-US" sz="2400" dirty="0" smtClean="0"/>
              <a:t> </a:t>
            </a:r>
            <a:r>
              <a:rPr lang="en-US" altLang="en-US" sz="2400" dirty="0" err="1"/>
              <a:t>tính</a:t>
            </a:r>
            <a:r>
              <a:rPr lang="en-US" altLang="en-US" sz="2400" dirty="0"/>
              <a:t> </a:t>
            </a:r>
            <a:r>
              <a:rPr lang="en-US" altLang="en-US" sz="2400" dirty="0" err="1"/>
              <a:t>tổng</a:t>
            </a:r>
            <a:r>
              <a:rPr lang="en-US" altLang="en-US" sz="2400" dirty="0"/>
              <a:t> </a:t>
            </a:r>
            <a:r>
              <a:rPr lang="en-US" altLang="en-US" sz="2400" dirty="0" err="1"/>
              <a:t>của</a:t>
            </a:r>
            <a:r>
              <a:rPr lang="en-US" altLang="en-US" sz="2400" dirty="0"/>
              <a:t> P(x) + Q(x) </a:t>
            </a:r>
          </a:p>
        </p:txBody>
      </p:sp>
      <p:sp>
        <p:nvSpPr>
          <p:cNvPr id="10" name="Text Box 20"/>
          <p:cNvSpPr txBox="1">
            <a:spLocks noChangeArrowheads="1"/>
          </p:cNvSpPr>
          <p:nvPr/>
        </p:nvSpPr>
        <p:spPr bwMode="auto">
          <a:xfrm>
            <a:off x="173320" y="3733800"/>
            <a:ext cx="2751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dirty="0" err="1">
                <a:solidFill>
                  <a:srgbClr val="0000FF"/>
                </a:solidFill>
              </a:rPr>
              <a:t>Kết</a:t>
            </a:r>
            <a:r>
              <a:rPr lang="en-US" altLang="en-US" sz="2400" dirty="0">
                <a:solidFill>
                  <a:srgbClr val="0000FF"/>
                </a:solidFill>
              </a:rPr>
              <a:t> </a:t>
            </a:r>
            <a:r>
              <a:rPr lang="en-US" altLang="en-US" sz="2400" dirty="0" err="1">
                <a:solidFill>
                  <a:srgbClr val="0000FF"/>
                </a:solidFill>
              </a:rPr>
              <a:t>quả</a:t>
            </a:r>
            <a:r>
              <a:rPr lang="en-US" altLang="en-US" sz="2400" dirty="0">
                <a:solidFill>
                  <a:srgbClr val="0000FF"/>
                </a:solidFill>
              </a:rPr>
              <a:t>: </a:t>
            </a:r>
            <a:r>
              <a:rPr lang="en-US" altLang="en-US" sz="2400" dirty="0"/>
              <a:t>P(x) + Q(x)</a:t>
            </a:r>
          </a:p>
        </p:txBody>
      </p:sp>
      <p:graphicFrame>
        <p:nvGraphicFramePr>
          <p:cNvPr id="2" name="Object 1"/>
          <p:cNvGraphicFramePr>
            <a:graphicFrameLocks noChangeAspect="1"/>
          </p:cNvGraphicFramePr>
          <p:nvPr>
            <p:extLst>
              <p:ext uri="{D42A27DB-BD31-4B8C-83A1-F6EECF244321}">
                <p14:modId xmlns:p14="http://schemas.microsoft.com/office/powerpoint/2010/main" val="848183401"/>
              </p:ext>
            </p:extLst>
          </p:nvPr>
        </p:nvGraphicFramePr>
        <p:xfrm>
          <a:off x="1066800" y="1602027"/>
          <a:ext cx="4724400" cy="534988"/>
        </p:xfrm>
        <a:graphic>
          <a:graphicData uri="http://schemas.openxmlformats.org/presentationml/2006/ole">
            <mc:AlternateContent xmlns:mc="http://schemas.openxmlformats.org/markup-compatibility/2006">
              <mc:Choice xmlns:v="urn:schemas-microsoft-com:vml" Requires="v">
                <p:oleObj spid="_x0000_s1030" name="Equation" r:id="rId3" imgW="2019300" imgH="228600" progId="Equation.DSMT4">
                  <p:embed/>
                </p:oleObj>
              </mc:Choice>
              <mc:Fallback>
                <p:oleObj name="Equation" r:id="rId3" imgW="2019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2027"/>
                        <a:ext cx="4724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10842333"/>
              </p:ext>
            </p:extLst>
          </p:nvPr>
        </p:nvGraphicFramePr>
        <p:xfrm>
          <a:off x="1064625" y="2133600"/>
          <a:ext cx="3470275" cy="514350"/>
        </p:xfrm>
        <a:graphic>
          <a:graphicData uri="http://schemas.openxmlformats.org/presentationml/2006/ole">
            <mc:AlternateContent xmlns:mc="http://schemas.openxmlformats.org/markup-compatibility/2006">
              <mc:Choice xmlns:v="urn:schemas-microsoft-com:vml" Requires="v">
                <p:oleObj spid="_x0000_s1031" name="Equation" r:id="rId5" imgW="1536700" imgH="228600" progId="Equation.DSMT4">
                  <p:embed/>
                </p:oleObj>
              </mc:Choice>
              <mc:Fallback>
                <p:oleObj name="Equation" r:id="rId5" imgW="15367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625" y="2133600"/>
                        <a:ext cx="34702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a:spLocks noChangeArrowheads="1"/>
          </p:cNvSpPr>
          <p:nvPr/>
        </p:nvSpPr>
        <p:spPr bwMode="auto">
          <a:xfrm>
            <a:off x="2924458" y="5562600"/>
            <a:ext cx="335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dirty="0">
                <a:latin typeface="Times New Roman" pitchFamily="18" charset="0"/>
                <a:cs typeface="Times New Roman" pitchFamily="18" charset="0"/>
              </a:rPr>
              <a:t>= 2x</a:t>
            </a:r>
            <a:r>
              <a:rPr lang="en-US" altLang="en-US" sz="2400" baseline="30000" dirty="0">
                <a:latin typeface="Times New Roman" pitchFamily="18" charset="0"/>
                <a:cs typeface="Times New Roman" pitchFamily="18" charset="0"/>
              </a:rPr>
              <a:t>5</a:t>
            </a:r>
            <a:r>
              <a:rPr lang="en-US" altLang="en-US" sz="2400" dirty="0">
                <a:latin typeface="Times New Roman" pitchFamily="18" charset="0"/>
                <a:cs typeface="Times New Roman" pitchFamily="18" charset="0"/>
              </a:rPr>
              <a:t> + 4x</a:t>
            </a:r>
            <a:r>
              <a:rPr lang="en-US" altLang="en-US" sz="2400" baseline="30000" dirty="0">
                <a:latin typeface="Times New Roman" pitchFamily="18" charset="0"/>
                <a:cs typeface="Times New Roman" pitchFamily="18" charset="0"/>
              </a:rPr>
              <a:t>4</a:t>
            </a:r>
            <a:r>
              <a:rPr lang="en-US" altLang="en-US" sz="2400" dirty="0">
                <a:latin typeface="Times New Roman" pitchFamily="18" charset="0"/>
                <a:cs typeface="Times New Roman" pitchFamily="18" charset="0"/>
              </a:rPr>
              <a:t> + x</a:t>
            </a:r>
            <a:r>
              <a:rPr lang="en-US" altLang="en-US" sz="2400" baseline="30000" dirty="0">
                <a:latin typeface="Times New Roman" pitchFamily="18" charset="0"/>
                <a:cs typeface="Times New Roman" pitchFamily="18" charset="0"/>
              </a:rPr>
              <a:t>2</a:t>
            </a:r>
            <a:r>
              <a:rPr lang="en-US" altLang="en-US" sz="2400" dirty="0">
                <a:latin typeface="Times New Roman" pitchFamily="18" charset="0"/>
                <a:cs typeface="Times New Roman" pitchFamily="18" charset="0"/>
              </a:rPr>
              <a:t> + 4x + 1 </a:t>
            </a:r>
          </a:p>
        </p:txBody>
      </p:sp>
      <p:graphicFrame>
        <p:nvGraphicFramePr>
          <p:cNvPr id="5" name="Object 4"/>
          <p:cNvGraphicFramePr>
            <a:graphicFrameLocks noChangeAspect="1"/>
          </p:cNvGraphicFramePr>
          <p:nvPr>
            <p:extLst>
              <p:ext uri="{D42A27DB-BD31-4B8C-83A1-F6EECF244321}">
                <p14:modId xmlns:p14="http://schemas.microsoft.com/office/powerpoint/2010/main" val="1927817418"/>
              </p:ext>
            </p:extLst>
          </p:nvPr>
        </p:nvGraphicFramePr>
        <p:xfrm>
          <a:off x="2891055" y="3764071"/>
          <a:ext cx="5976937" cy="989012"/>
        </p:xfrm>
        <a:graphic>
          <a:graphicData uri="http://schemas.openxmlformats.org/presentationml/2006/ole">
            <mc:AlternateContent xmlns:mc="http://schemas.openxmlformats.org/markup-compatibility/2006">
              <mc:Choice xmlns:v="urn:schemas-microsoft-com:vml" Requires="v">
                <p:oleObj spid="_x0000_s1032" name="Equation" r:id="rId7" imgW="3098800" imgH="457200" progId="Equation.DSMT4">
                  <p:embed/>
                </p:oleObj>
              </mc:Choice>
              <mc:Fallback>
                <p:oleObj name="Equation" r:id="rId7" imgW="30988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1055" y="3764071"/>
                        <a:ext cx="5976937"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49021983"/>
              </p:ext>
            </p:extLst>
          </p:nvPr>
        </p:nvGraphicFramePr>
        <p:xfrm>
          <a:off x="2924458" y="4953000"/>
          <a:ext cx="6084887" cy="476250"/>
        </p:xfrm>
        <a:graphic>
          <a:graphicData uri="http://schemas.openxmlformats.org/presentationml/2006/ole">
            <mc:AlternateContent xmlns:mc="http://schemas.openxmlformats.org/markup-compatibility/2006">
              <mc:Choice xmlns:v="urn:schemas-microsoft-com:vml" Requires="v">
                <p:oleObj spid="_x0000_s1033" name="Equation" r:id="rId9" imgW="3124200" imgH="228600" progId="Equation.DSMT4">
                  <p:embed/>
                </p:oleObj>
              </mc:Choice>
              <mc:Fallback>
                <p:oleObj name="Equation" r:id="rId9" imgW="31242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4458" y="4953000"/>
                        <a:ext cx="60848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36449961"/>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5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25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25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25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657725"/>
            <a:ext cx="2328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8" y="23813"/>
            <a:ext cx="25146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52388" y="2219325"/>
            <a:ext cx="93487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en-US" altLang="en-US" sz="4400" b="1">
                <a:solidFill>
                  <a:srgbClr val="FF0066"/>
                </a:solidFill>
              </a:rPr>
              <a:t>Rất tiếc bạn trả lời sai</a:t>
            </a:r>
          </a:p>
        </p:txBody>
      </p:sp>
      <p:sp>
        <p:nvSpPr>
          <p:cNvPr id="99333" name="AutoShape 5"/>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9334" name="AutoShape 6"/>
          <p:cNvSpPr>
            <a:spLocks noChangeArrowheads="1"/>
          </p:cNvSpPr>
          <p:nvPr/>
        </p:nvSpPr>
        <p:spPr bwMode="auto">
          <a:xfrm>
            <a:off x="73152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9335" name="AutoShape 7"/>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9336" name="AutoShape 8"/>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9337" name="AutoShape 9"/>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99338" name="AutoShape 10"/>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pic>
        <p:nvPicPr>
          <p:cNvPr id="4" name="Picture 12" descr="3262377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555092">
            <a:off x="2743200" y="3962400"/>
            <a:ext cx="12414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AutoShape 13">
            <a:hlinkClick r:id="rId6" action="ppaction://hlinksldjump" highlightClick="1"/>
          </p:cNvPr>
          <p:cNvSpPr>
            <a:spLocks noChangeArrowheads="1"/>
          </p:cNvSpPr>
          <p:nvPr/>
        </p:nvSpPr>
        <p:spPr bwMode="auto">
          <a:xfrm>
            <a:off x="0" y="6172200"/>
            <a:ext cx="1143000" cy="6858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Tree>
    <p:extLst>
      <p:ext uri="{BB962C8B-B14F-4D97-AF65-F5344CB8AC3E}">
        <p14:creationId xmlns:p14="http://schemas.microsoft.com/office/powerpoint/2010/main" val="2968771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p:cTn id="7" dur="500" fill="hold"/>
                                        <p:tgtEl>
                                          <p:spTgt spid="99333"/>
                                        </p:tgtEl>
                                        <p:attrNameLst>
                                          <p:attrName>ppt_w</p:attrName>
                                        </p:attrNameLst>
                                      </p:cBhvr>
                                      <p:tavLst>
                                        <p:tav tm="0">
                                          <p:val>
                                            <p:fltVal val="0"/>
                                          </p:val>
                                        </p:tav>
                                        <p:tav tm="100000">
                                          <p:val>
                                            <p:strVal val="#ppt_w"/>
                                          </p:val>
                                        </p:tav>
                                      </p:tavLst>
                                    </p:anim>
                                    <p:anim calcmode="lin" valueType="num">
                                      <p:cBhvr>
                                        <p:cTn id="8" dur="500" fill="hold"/>
                                        <p:tgtEl>
                                          <p:spTgt spid="99333"/>
                                        </p:tgtEl>
                                        <p:attrNameLst>
                                          <p:attrName>ppt_h</p:attrName>
                                        </p:attrNameLst>
                                      </p:cBhvr>
                                      <p:tavLst>
                                        <p:tav tm="0">
                                          <p:val>
                                            <p:fltVal val="0"/>
                                          </p:val>
                                        </p:tav>
                                        <p:tav tm="100000">
                                          <p:val>
                                            <p:strVal val="#ppt_h"/>
                                          </p:val>
                                        </p:tav>
                                      </p:tavLst>
                                    </p:anim>
                                    <p:anim calcmode="lin" valueType="num">
                                      <p:cBhvr>
                                        <p:cTn id="9" dur="500" fill="hold"/>
                                        <p:tgtEl>
                                          <p:spTgt spid="99333"/>
                                        </p:tgtEl>
                                        <p:attrNameLst>
                                          <p:attrName>ppt_x</p:attrName>
                                        </p:attrNameLst>
                                      </p:cBhvr>
                                      <p:tavLst>
                                        <p:tav tm="0">
                                          <p:val>
                                            <p:fltVal val="0.5"/>
                                          </p:val>
                                        </p:tav>
                                        <p:tav tm="100000">
                                          <p:val>
                                            <p:strVal val="#ppt_x"/>
                                          </p:val>
                                        </p:tav>
                                      </p:tavLst>
                                    </p:anim>
                                    <p:anim calcmode="lin" valueType="num">
                                      <p:cBhvr>
                                        <p:cTn id="10" dur="500" fill="hold"/>
                                        <p:tgtEl>
                                          <p:spTgt spid="9933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99337"/>
                                        </p:tgtEl>
                                        <p:attrNameLst>
                                          <p:attrName>style.visibility</p:attrName>
                                        </p:attrNameLst>
                                      </p:cBhvr>
                                      <p:to>
                                        <p:strVal val="visible"/>
                                      </p:to>
                                    </p:set>
                                    <p:anim calcmode="lin" valueType="num">
                                      <p:cBhvr>
                                        <p:cTn id="14" dur="500" fill="hold"/>
                                        <p:tgtEl>
                                          <p:spTgt spid="99337"/>
                                        </p:tgtEl>
                                        <p:attrNameLst>
                                          <p:attrName>ppt_w</p:attrName>
                                        </p:attrNameLst>
                                      </p:cBhvr>
                                      <p:tavLst>
                                        <p:tav tm="0">
                                          <p:val>
                                            <p:fltVal val="0"/>
                                          </p:val>
                                        </p:tav>
                                        <p:tav tm="100000">
                                          <p:val>
                                            <p:strVal val="#ppt_w"/>
                                          </p:val>
                                        </p:tav>
                                      </p:tavLst>
                                    </p:anim>
                                    <p:anim calcmode="lin" valueType="num">
                                      <p:cBhvr>
                                        <p:cTn id="15" dur="500" fill="hold"/>
                                        <p:tgtEl>
                                          <p:spTgt spid="99337"/>
                                        </p:tgtEl>
                                        <p:attrNameLst>
                                          <p:attrName>ppt_h</p:attrName>
                                        </p:attrNameLst>
                                      </p:cBhvr>
                                      <p:tavLst>
                                        <p:tav tm="0">
                                          <p:val>
                                            <p:fltVal val="0"/>
                                          </p:val>
                                        </p:tav>
                                        <p:tav tm="100000">
                                          <p:val>
                                            <p:strVal val="#ppt_h"/>
                                          </p:val>
                                        </p:tav>
                                      </p:tavLst>
                                    </p:anim>
                                    <p:anim calcmode="lin" valueType="num">
                                      <p:cBhvr>
                                        <p:cTn id="16" dur="500" fill="hold"/>
                                        <p:tgtEl>
                                          <p:spTgt spid="99337"/>
                                        </p:tgtEl>
                                        <p:attrNameLst>
                                          <p:attrName>ppt_x</p:attrName>
                                        </p:attrNameLst>
                                      </p:cBhvr>
                                      <p:tavLst>
                                        <p:tav tm="0">
                                          <p:val>
                                            <p:fltVal val="0.5"/>
                                          </p:val>
                                        </p:tav>
                                        <p:tav tm="100000">
                                          <p:val>
                                            <p:strVal val="#ppt_x"/>
                                          </p:val>
                                        </p:tav>
                                      </p:tavLst>
                                    </p:anim>
                                    <p:anim calcmode="lin" valueType="num">
                                      <p:cBhvr>
                                        <p:cTn id="17" dur="500" fill="hold"/>
                                        <p:tgtEl>
                                          <p:spTgt spid="99337"/>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99335"/>
                                        </p:tgtEl>
                                        <p:attrNameLst>
                                          <p:attrName>style.visibility</p:attrName>
                                        </p:attrNameLst>
                                      </p:cBhvr>
                                      <p:to>
                                        <p:strVal val="visible"/>
                                      </p:to>
                                    </p:set>
                                    <p:anim calcmode="lin" valueType="num">
                                      <p:cBhvr>
                                        <p:cTn id="21" dur="500" fill="hold"/>
                                        <p:tgtEl>
                                          <p:spTgt spid="99335"/>
                                        </p:tgtEl>
                                        <p:attrNameLst>
                                          <p:attrName>ppt_w</p:attrName>
                                        </p:attrNameLst>
                                      </p:cBhvr>
                                      <p:tavLst>
                                        <p:tav tm="0">
                                          <p:val>
                                            <p:fltVal val="0"/>
                                          </p:val>
                                        </p:tav>
                                        <p:tav tm="100000">
                                          <p:val>
                                            <p:strVal val="#ppt_w"/>
                                          </p:val>
                                        </p:tav>
                                      </p:tavLst>
                                    </p:anim>
                                    <p:anim calcmode="lin" valueType="num">
                                      <p:cBhvr>
                                        <p:cTn id="22" dur="500" fill="hold"/>
                                        <p:tgtEl>
                                          <p:spTgt spid="99335"/>
                                        </p:tgtEl>
                                        <p:attrNameLst>
                                          <p:attrName>ppt_h</p:attrName>
                                        </p:attrNameLst>
                                      </p:cBhvr>
                                      <p:tavLst>
                                        <p:tav tm="0">
                                          <p:val>
                                            <p:fltVal val="0"/>
                                          </p:val>
                                        </p:tav>
                                        <p:tav tm="100000">
                                          <p:val>
                                            <p:strVal val="#ppt_h"/>
                                          </p:val>
                                        </p:tav>
                                      </p:tavLst>
                                    </p:anim>
                                    <p:anim calcmode="lin" valueType="num">
                                      <p:cBhvr>
                                        <p:cTn id="23" dur="500" fill="hold"/>
                                        <p:tgtEl>
                                          <p:spTgt spid="99335"/>
                                        </p:tgtEl>
                                        <p:attrNameLst>
                                          <p:attrName>ppt_x</p:attrName>
                                        </p:attrNameLst>
                                      </p:cBhvr>
                                      <p:tavLst>
                                        <p:tav tm="0">
                                          <p:val>
                                            <p:fltVal val="0.5"/>
                                          </p:val>
                                        </p:tav>
                                        <p:tav tm="100000">
                                          <p:val>
                                            <p:strVal val="#ppt_x"/>
                                          </p:val>
                                        </p:tav>
                                      </p:tavLst>
                                    </p:anim>
                                    <p:anim calcmode="lin" valueType="num">
                                      <p:cBhvr>
                                        <p:cTn id="24" dur="500" fill="hold"/>
                                        <p:tgtEl>
                                          <p:spTgt spid="99335"/>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99336"/>
                                        </p:tgtEl>
                                        <p:attrNameLst>
                                          <p:attrName>style.visibility</p:attrName>
                                        </p:attrNameLst>
                                      </p:cBhvr>
                                      <p:to>
                                        <p:strVal val="visible"/>
                                      </p:to>
                                    </p:set>
                                    <p:anim calcmode="lin" valueType="num">
                                      <p:cBhvr>
                                        <p:cTn id="28" dur="500" fill="hold"/>
                                        <p:tgtEl>
                                          <p:spTgt spid="99336"/>
                                        </p:tgtEl>
                                        <p:attrNameLst>
                                          <p:attrName>ppt_w</p:attrName>
                                        </p:attrNameLst>
                                      </p:cBhvr>
                                      <p:tavLst>
                                        <p:tav tm="0">
                                          <p:val>
                                            <p:fltVal val="0"/>
                                          </p:val>
                                        </p:tav>
                                        <p:tav tm="100000">
                                          <p:val>
                                            <p:strVal val="#ppt_w"/>
                                          </p:val>
                                        </p:tav>
                                      </p:tavLst>
                                    </p:anim>
                                    <p:anim calcmode="lin" valueType="num">
                                      <p:cBhvr>
                                        <p:cTn id="29" dur="500" fill="hold"/>
                                        <p:tgtEl>
                                          <p:spTgt spid="99336"/>
                                        </p:tgtEl>
                                        <p:attrNameLst>
                                          <p:attrName>ppt_h</p:attrName>
                                        </p:attrNameLst>
                                      </p:cBhvr>
                                      <p:tavLst>
                                        <p:tav tm="0">
                                          <p:val>
                                            <p:fltVal val="0"/>
                                          </p:val>
                                        </p:tav>
                                        <p:tav tm="100000">
                                          <p:val>
                                            <p:strVal val="#ppt_h"/>
                                          </p:val>
                                        </p:tav>
                                      </p:tavLst>
                                    </p:anim>
                                    <p:anim calcmode="lin" valueType="num">
                                      <p:cBhvr>
                                        <p:cTn id="30" dur="500" fill="hold"/>
                                        <p:tgtEl>
                                          <p:spTgt spid="99336"/>
                                        </p:tgtEl>
                                        <p:attrNameLst>
                                          <p:attrName>ppt_x</p:attrName>
                                        </p:attrNameLst>
                                      </p:cBhvr>
                                      <p:tavLst>
                                        <p:tav tm="0">
                                          <p:val>
                                            <p:fltVal val="0.5"/>
                                          </p:val>
                                        </p:tav>
                                        <p:tav tm="100000">
                                          <p:val>
                                            <p:strVal val="#ppt_x"/>
                                          </p:val>
                                        </p:tav>
                                      </p:tavLst>
                                    </p:anim>
                                    <p:anim calcmode="lin" valueType="num">
                                      <p:cBhvr>
                                        <p:cTn id="31" dur="500" fill="hold"/>
                                        <p:tgtEl>
                                          <p:spTgt spid="99336"/>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repeatCount="indefinite" fill="hold" grpId="0" nodeType="afterEffect">
                                  <p:stCondLst>
                                    <p:cond delay="0"/>
                                  </p:stCondLst>
                                  <p:childTnLst>
                                    <p:set>
                                      <p:cBhvr>
                                        <p:cTn id="34" dur="1" fill="hold">
                                          <p:stCondLst>
                                            <p:cond delay="0"/>
                                          </p:stCondLst>
                                        </p:cTn>
                                        <p:tgtEl>
                                          <p:spTgt spid="99338"/>
                                        </p:tgtEl>
                                        <p:attrNameLst>
                                          <p:attrName>style.visibility</p:attrName>
                                        </p:attrNameLst>
                                      </p:cBhvr>
                                      <p:to>
                                        <p:strVal val="visible"/>
                                      </p:to>
                                    </p:set>
                                    <p:anim calcmode="lin" valueType="num">
                                      <p:cBhvr>
                                        <p:cTn id="35" dur="500" fill="hold"/>
                                        <p:tgtEl>
                                          <p:spTgt spid="99338"/>
                                        </p:tgtEl>
                                        <p:attrNameLst>
                                          <p:attrName>ppt_w</p:attrName>
                                        </p:attrNameLst>
                                      </p:cBhvr>
                                      <p:tavLst>
                                        <p:tav tm="0">
                                          <p:val>
                                            <p:fltVal val="0"/>
                                          </p:val>
                                        </p:tav>
                                        <p:tav tm="100000">
                                          <p:val>
                                            <p:strVal val="#ppt_w"/>
                                          </p:val>
                                        </p:tav>
                                      </p:tavLst>
                                    </p:anim>
                                    <p:anim calcmode="lin" valueType="num">
                                      <p:cBhvr>
                                        <p:cTn id="36" dur="500" fill="hold"/>
                                        <p:tgtEl>
                                          <p:spTgt spid="99338"/>
                                        </p:tgtEl>
                                        <p:attrNameLst>
                                          <p:attrName>ppt_h</p:attrName>
                                        </p:attrNameLst>
                                      </p:cBhvr>
                                      <p:tavLst>
                                        <p:tav tm="0">
                                          <p:val>
                                            <p:fltVal val="0"/>
                                          </p:val>
                                        </p:tav>
                                        <p:tav tm="100000">
                                          <p:val>
                                            <p:strVal val="#ppt_h"/>
                                          </p:val>
                                        </p:tav>
                                      </p:tavLst>
                                    </p:anim>
                                    <p:anim calcmode="lin" valueType="num">
                                      <p:cBhvr>
                                        <p:cTn id="37" dur="500" fill="hold"/>
                                        <p:tgtEl>
                                          <p:spTgt spid="99338"/>
                                        </p:tgtEl>
                                        <p:attrNameLst>
                                          <p:attrName>ppt_x</p:attrName>
                                        </p:attrNameLst>
                                      </p:cBhvr>
                                      <p:tavLst>
                                        <p:tav tm="0">
                                          <p:val>
                                            <p:fltVal val="0.5"/>
                                          </p:val>
                                        </p:tav>
                                        <p:tav tm="100000">
                                          <p:val>
                                            <p:strVal val="#ppt_x"/>
                                          </p:val>
                                        </p:tav>
                                      </p:tavLst>
                                    </p:anim>
                                    <p:anim calcmode="lin" valueType="num">
                                      <p:cBhvr>
                                        <p:cTn id="38" dur="500" fill="hold"/>
                                        <p:tgtEl>
                                          <p:spTgt spid="99338"/>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repeatCount="indefinite" fill="hold" grpId="0" nodeType="afterEffect">
                                  <p:stCondLst>
                                    <p:cond delay="0"/>
                                  </p:stCondLst>
                                  <p:childTnLst>
                                    <p:set>
                                      <p:cBhvr>
                                        <p:cTn id="41" dur="1" fill="hold">
                                          <p:stCondLst>
                                            <p:cond delay="0"/>
                                          </p:stCondLst>
                                        </p:cTn>
                                        <p:tgtEl>
                                          <p:spTgt spid="99334"/>
                                        </p:tgtEl>
                                        <p:attrNameLst>
                                          <p:attrName>style.visibility</p:attrName>
                                        </p:attrNameLst>
                                      </p:cBhvr>
                                      <p:to>
                                        <p:strVal val="visible"/>
                                      </p:to>
                                    </p:set>
                                    <p:anim calcmode="lin" valueType="num">
                                      <p:cBhvr>
                                        <p:cTn id="42" dur="500" fill="hold"/>
                                        <p:tgtEl>
                                          <p:spTgt spid="99334"/>
                                        </p:tgtEl>
                                        <p:attrNameLst>
                                          <p:attrName>ppt_w</p:attrName>
                                        </p:attrNameLst>
                                      </p:cBhvr>
                                      <p:tavLst>
                                        <p:tav tm="0">
                                          <p:val>
                                            <p:fltVal val="0"/>
                                          </p:val>
                                        </p:tav>
                                        <p:tav tm="100000">
                                          <p:val>
                                            <p:strVal val="#ppt_w"/>
                                          </p:val>
                                        </p:tav>
                                      </p:tavLst>
                                    </p:anim>
                                    <p:anim calcmode="lin" valueType="num">
                                      <p:cBhvr>
                                        <p:cTn id="43" dur="500" fill="hold"/>
                                        <p:tgtEl>
                                          <p:spTgt spid="99334"/>
                                        </p:tgtEl>
                                        <p:attrNameLst>
                                          <p:attrName>ppt_h</p:attrName>
                                        </p:attrNameLst>
                                      </p:cBhvr>
                                      <p:tavLst>
                                        <p:tav tm="0">
                                          <p:val>
                                            <p:fltVal val="0"/>
                                          </p:val>
                                        </p:tav>
                                        <p:tav tm="100000">
                                          <p:val>
                                            <p:strVal val="#ppt_h"/>
                                          </p:val>
                                        </p:tav>
                                      </p:tavLst>
                                    </p:anim>
                                    <p:anim calcmode="lin" valueType="num">
                                      <p:cBhvr>
                                        <p:cTn id="44" dur="500" fill="hold"/>
                                        <p:tgtEl>
                                          <p:spTgt spid="99334"/>
                                        </p:tgtEl>
                                        <p:attrNameLst>
                                          <p:attrName>ppt_x</p:attrName>
                                        </p:attrNameLst>
                                      </p:cBhvr>
                                      <p:tavLst>
                                        <p:tav tm="0">
                                          <p:val>
                                            <p:fltVal val="0.5"/>
                                          </p:val>
                                        </p:tav>
                                        <p:tav tm="100000">
                                          <p:val>
                                            <p:strVal val="#ppt_x"/>
                                          </p:val>
                                        </p:tav>
                                      </p:tavLst>
                                    </p:anim>
                                    <p:anim calcmode="lin" valueType="num">
                                      <p:cBhvr>
                                        <p:cTn id="45" dur="500" fill="hold"/>
                                        <p:tgtEl>
                                          <p:spTgt spid="99334"/>
                                        </p:tgtEl>
                                        <p:attrNameLst>
                                          <p:attrName>ppt_y</p:attrName>
                                        </p:attrNameLst>
                                      </p:cBhvr>
                                      <p:tavLst>
                                        <p:tav tm="0">
                                          <p:val>
                                            <p:fltVal val="0.5"/>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nodeType="clickEffect">
                                  <p:stCondLst>
                                    <p:cond delay="0"/>
                                  </p:stCondLst>
                                  <p:childTnLst>
                                    <p:animMotion origin="layout" path="M -0.42205 -0.42497 C -0.4283 -0.52393 -0.43437 -0.62312 -0.36649 -0.63769 C -0.29844 -0.65248 -0.10798 -0.57295 -0.01406 -0.51329 C 0.07952 -0.45387 0.1625 -0.36902 0.19601 -0.28139 C 0.22952 -0.19352 0.18768 -0.03537 0.18594 0.01411 " pathEditMode="relative" rAng="2308050" ptsTypes="aaaaA">
                                      <p:cBhvr>
                                        <p:cTn id="49" dur="2000" fill="hold"/>
                                        <p:tgtEl>
                                          <p:spTgt spid="4"/>
                                        </p:tgtEl>
                                        <p:attrNameLst>
                                          <p:attrName>ppt_x</p:attrName>
                                          <p:attrName>ppt_y</p:attrName>
                                        </p:attrNameLst>
                                      </p:cBhvr>
                                      <p:rCtr x="32951" y="6728"/>
                                    </p:animMotion>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99335" grpId="0" animBg="1"/>
      <p:bldP spid="99336" grpId="0" animBg="1"/>
      <p:bldP spid="99337" grpId="0" animBg="1"/>
      <p:bldP spid="993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657725"/>
            <a:ext cx="2328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88" y="23813"/>
            <a:ext cx="25146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AutoShape 5"/>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100358" name="AutoShape 6"/>
          <p:cNvSpPr>
            <a:spLocks noChangeArrowheads="1"/>
          </p:cNvSpPr>
          <p:nvPr/>
        </p:nvSpPr>
        <p:spPr bwMode="auto">
          <a:xfrm>
            <a:off x="7315200" y="304800"/>
            <a:ext cx="1295400" cy="4191000"/>
          </a:xfrm>
          <a:prstGeom prst="irregularSeal2">
            <a:avLst/>
          </a:prstGeom>
          <a:gradFill rotWithShape="1">
            <a:gsLst>
              <a:gs pos="0">
                <a:schemeClr val="hlink"/>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100359" name="AutoShape 7"/>
          <p:cNvSpPr>
            <a:spLocks noChangeArrowheads="1"/>
          </p:cNvSpPr>
          <p:nvPr/>
        </p:nvSpPr>
        <p:spPr bwMode="auto">
          <a:xfrm>
            <a:off x="3733800" y="457200"/>
            <a:ext cx="2514600" cy="1295400"/>
          </a:xfrm>
          <a:prstGeom prst="irregularSeal1">
            <a:avLst/>
          </a:prstGeom>
          <a:gradFill rotWithShape="1">
            <a:gsLst>
              <a:gs pos="0">
                <a:srgbClr val="CC00CC"/>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100360" name="AutoShape 8"/>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100361" name="AutoShape 9"/>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sp>
        <p:nvSpPr>
          <p:cNvPr id="100362" name="AutoShape 10"/>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b="1">
              <a:latin typeface="Arial" pitchFamily="34" charset="0"/>
            </a:endParaRPr>
          </a:p>
        </p:txBody>
      </p:sp>
      <p:pic>
        <p:nvPicPr>
          <p:cNvPr id="4" name="Picture 12" descr="3262377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555092">
            <a:off x="2743200" y="3962400"/>
            <a:ext cx="12414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AutoShape 13">
            <a:hlinkClick r:id="rId6" action="ppaction://hlinksldjump" highlightClick="1"/>
          </p:cNvPr>
          <p:cNvSpPr>
            <a:spLocks noChangeArrowheads="1"/>
          </p:cNvSpPr>
          <p:nvPr/>
        </p:nvSpPr>
        <p:spPr bwMode="auto">
          <a:xfrm>
            <a:off x="0" y="6172200"/>
            <a:ext cx="1371600" cy="6858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sp>
        <p:nvSpPr>
          <p:cNvPr id="24588" name="TextBox 13"/>
          <p:cNvSpPr txBox="1">
            <a:spLocks noChangeArrowheads="1"/>
          </p:cNvSpPr>
          <p:nvPr/>
        </p:nvSpPr>
        <p:spPr bwMode="auto">
          <a:xfrm>
            <a:off x="2133600" y="2819400"/>
            <a:ext cx="8837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3600">
                <a:solidFill>
                  <a:srgbClr val="FF0000"/>
                </a:solidFill>
              </a:rPr>
              <a:t>Rất tiếc bạn trả lời sai</a:t>
            </a:r>
          </a:p>
        </p:txBody>
      </p:sp>
    </p:spTree>
    <p:extLst>
      <p:ext uri="{BB962C8B-B14F-4D97-AF65-F5344CB8AC3E}">
        <p14:creationId xmlns:p14="http://schemas.microsoft.com/office/powerpoint/2010/main" val="499828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100357"/>
                                        </p:tgtEl>
                                        <p:attrNameLst>
                                          <p:attrName>style.visibility</p:attrName>
                                        </p:attrNameLst>
                                      </p:cBhvr>
                                      <p:to>
                                        <p:strVal val="visible"/>
                                      </p:to>
                                    </p:set>
                                    <p:anim calcmode="lin" valueType="num">
                                      <p:cBhvr>
                                        <p:cTn id="7" dur="500" fill="hold"/>
                                        <p:tgtEl>
                                          <p:spTgt spid="100357"/>
                                        </p:tgtEl>
                                        <p:attrNameLst>
                                          <p:attrName>ppt_w</p:attrName>
                                        </p:attrNameLst>
                                      </p:cBhvr>
                                      <p:tavLst>
                                        <p:tav tm="0">
                                          <p:val>
                                            <p:fltVal val="0"/>
                                          </p:val>
                                        </p:tav>
                                        <p:tav tm="100000">
                                          <p:val>
                                            <p:strVal val="#ppt_w"/>
                                          </p:val>
                                        </p:tav>
                                      </p:tavLst>
                                    </p:anim>
                                    <p:anim calcmode="lin" valueType="num">
                                      <p:cBhvr>
                                        <p:cTn id="8" dur="500" fill="hold"/>
                                        <p:tgtEl>
                                          <p:spTgt spid="100357"/>
                                        </p:tgtEl>
                                        <p:attrNameLst>
                                          <p:attrName>ppt_h</p:attrName>
                                        </p:attrNameLst>
                                      </p:cBhvr>
                                      <p:tavLst>
                                        <p:tav tm="0">
                                          <p:val>
                                            <p:fltVal val="0"/>
                                          </p:val>
                                        </p:tav>
                                        <p:tav tm="100000">
                                          <p:val>
                                            <p:strVal val="#ppt_h"/>
                                          </p:val>
                                        </p:tav>
                                      </p:tavLst>
                                    </p:anim>
                                    <p:anim calcmode="lin" valueType="num">
                                      <p:cBhvr>
                                        <p:cTn id="9" dur="500" fill="hold"/>
                                        <p:tgtEl>
                                          <p:spTgt spid="100357"/>
                                        </p:tgtEl>
                                        <p:attrNameLst>
                                          <p:attrName>ppt_x</p:attrName>
                                        </p:attrNameLst>
                                      </p:cBhvr>
                                      <p:tavLst>
                                        <p:tav tm="0">
                                          <p:val>
                                            <p:fltVal val="0.5"/>
                                          </p:val>
                                        </p:tav>
                                        <p:tav tm="100000">
                                          <p:val>
                                            <p:strVal val="#ppt_x"/>
                                          </p:val>
                                        </p:tav>
                                      </p:tavLst>
                                    </p:anim>
                                    <p:anim calcmode="lin" valueType="num">
                                      <p:cBhvr>
                                        <p:cTn id="10" dur="500" fill="hold"/>
                                        <p:tgtEl>
                                          <p:spTgt spid="10035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repeatCount="indefinite" fill="hold" grpId="0" nodeType="afterEffect">
                                  <p:stCondLst>
                                    <p:cond delay="0"/>
                                  </p:stCondLst>
                                  <p:childTnLst>
                                    <p:set>
                                      <p:cBhvr>
                                        <p:cTn id="13" dur="1" fill="hold">
                                          <p:stCondLst>
                                            <p:cond delay="0"/>
                                          </p:stCondLst>
                                        </p:cTn>
                                        <p:tgtEl>
                                          <p:spTgt spid="100361"/>
                                        </p:tgtEl>
                                        <p:attrNameLst>
                                          <p:attrName>style.visibility</p:attrName>
                                        </p:attrNameLst>
                                      </p:cBhvr>
                                      <p:to>
                                        <p:strVal val="visible"/>
                                      </p:to>
                                    </p:set>
                                    <p:anim calcmode="lin" valueType="num">
                                      <p:cBhvr>
                                        <p:cTn id="14" dur="500" fill="hold"/>
                                        <p:tgtEl>
                                          <p:spTgt spid="100361"/>
                                        </p:tgtEl>
                                        <p:attrNameLst>
                                          <p:attrName>ppt_w</p:attrName>
                                        </p:attrNameLst>
                                      </p:cBhvr>
                                      <p:tavLst>
                                        <p:tav tm="0">
                                          <p:val>
                                            <p:fltVal val="0"/>
                                          </p:val>
                                        </p:tav>
                                        <p:tav tm="100000">
                                          <p:val>
                                            <p:strVal val="#ppt_w"/>
                                          </p:val>
                                        </p:tav>
                                      </p:tavLst>
                                    </p:anim>
                                    <p:anim calcmode="lin" valueType="num">
                                      <p:cBhvr>
                                        <p:cTn id="15" dur="500" fill="hold"/>
                                        <p:tgtEl>
                                          <p:spTgt spid="100361"/>
                                        </p:tgtEl>
                                        <p:attrNameLst>
                                          <p:attrName>ppt_h</p:attrName>
                                        </p:attrNameLst>
                                      </p:cBhvr>
                                      <p:tavLst>
                                        <p:tav tm="0">
                                          <p:val>
                                            <p:fltVal val="0"/>
                                          </p:val>
                                        </p:tav>
                                        <p:tav tm="100000">
                                          <p:val>
                                            <p:strVal val="#ppt_h"/>
                                          </p:val>
                                        </p:tav>
                                      </p:tavLst>
                                    </p:anim>
                                    <p:anim calcmode="lin" valueType="num">
                                      <p:cBhvr>
                                        <p:cTn id="16" dur="500" fill="hold"/>
                                        <p:tgtEl>
                                          <p:spTgt spid="100361"/>
                                        </p:tgtEl>
                                        <p:attrNameLst>
                                          <p:attrName>ppt_x</p:attrName>
                                        </p:attrNameLst>
                                      </p:cBhvr>
                                      <p:tavLst>
                                        <p:tav tm="0">
                                          <p:val>
                                            <p:fltVal val="0.5"/>
                                          </p:val>
                                        </p:tav>
                                        <p:tav tm="100000">
                                          <p:val>
                                            <p:strVal val="#ppt_x"/>
                                          </p:val>
                                        </p:tav>
                                      </p:tavLst>
                                    </p:anim>
                                    <p:anim calcmode="lin" valueType="num">
                                      <p:cBhvr>
                                        <p:cTn id="17" dur="500" fill="hold"/>
                                        <p:tgtEl>
                                          <p:spTgt spid="100361"/>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repeatCount="indefinite" fill="hold" grpId="0" nodeType="afterEffect">
                                  <p:stCondLst>
                                    <p:cond delay="0"/>
                                  </p:stCondLst>
                                  <p:childTnLst>
                                    <p:set>
                                      <p:cBhvr>
                                        <p:cTn id="20" dur="1" fill="hold">
                                          <p:stCondLst>
                                            <p:cond delay="0"/>
                                          </p:stCondLst>
                                        </p:cTn>
                                        <p:tgtEl>
                                          <p:spTgt spid="100359"/>
                                        </p:tgtEl>
                                        <p:attrNameLst>
                                          <p:attrName>style.visibility</p:attrName>
                                        </p:attrNameLst>
                                      </p:cBhvr>
                                      <p:to>
                                        <p:strVal val="visible"/>
                                      </p:to>
                                    </p:set>
                                    <p:anim calcmode="lin" valueType="num">
                                      <p:cBhvr>
                                        <p:cTn id="21" dur="500" fill="hold"/>
                                        <p:tgtEl>
                                          <p:spTgt spid="100359"/>
                                        </p:tgtEl>
                                        <p:attrNameLst>
                                          <p:attrName>ppt_w</p:attrName>
                                        </p:attrNameLst>
                                      </p:cBhvr>
                                      <p:tavLst>
                                        <p:tav tm="0">
                                          <p:val>
                                            <p:fltVal val="0"/>
                                          </p:val>
                                        </p:tav>
                                        <p:tav tm="100000">
                                          <p:val>
                                            <p:strVal val="#ppt_w"/>
                                          </p:val>
                                        </p:tav>
                                      </p:tavLst>
                                    </p:anim>
                                    <p:anim calcmode="lin" valueType="num">
                                      <p:cBhvr>
                                        <p:cTn id="22" dur="500" fill="hold"/>
                                        <p:tgtEl>
                                          <p:spTgt spid="100359"/>
                                        </p:tgtEl>
                                        <p:attrNameLst>
                                          <p:attrName>ppt_h</p:attrName>
                                        </p:attrNameLst>
                                      </p:cBhvr>
                                      <p:tavLst>
                                        <p:tav tm="0">
                                          <p:val>
                                            <p:fltVal val="0"/>
                                          </p:val>
                                        </p:tav>
                                        <p:tav tm="100000">
                                          <p:val>
                                            <p:strVal val="#ppt_h"/>
                                          </p:val>
                                        </p:tav>
                                      </p:tavLst>
                                    </p:anim>
                                    <p:anim calcmode="lin" valueType="num">
                                      <p:cBhvr>
                                        <p:cTn id="23" dur="500" fill="hold"/>
                                        <p:tgtEl>
                                          <p:spTgt spid="100359"/>
                                        </p:tgtEl>
                                        <p:attrNameLst>
                                          <p:attrName>ppt_x</p:attrName>
                                        </p:attrNameLst>
                                      </p:cBhvr>
                                      <p:tavLst>
                                        <p:tav tm="0">
                                          <p:val>
                                            <p:fltVal val="0.5"/>
                                          </p:val>
                                        </p:tav>
                                        <p:tav tm="100000">
                                          <p:val>
                                            <p:strVal val="#ppt_x"/>
                                          </p:val>
                                        </p:tav>
                                      </p:tavLst>
                                    </p:anim>
                                    <p:anim calcmode="lin" valueType="num">
                                      <p:cBhvr>
                                        <p:cTn id="24" dur="500" fill="hold"/>
                                        <p:tgtEl>
                                          <p:spTgt spid="10035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repeatCount="indefinite" fill="hold" grpId="0" nodeType="afterEffect">
                                  <p:stCondLst>
                                    <p:cond delay="0"/>
                                  </p:stCondLst>
                                  <p:childTnLst>
                                    <p:set>
                                      <p:cBhvr>
                                        <p:cTn id="27" dur="1" fill="hold">
                                          <p:stCondLst>
                                            <p:cond delay="0"/>
                                          </p:stCondLst>
                                        </p:cTn>
                                        <p:tgtEl>
                                          <p:spTgt spid="100360"/>
                                        </p:tgtEl>
                                        <p:attrNameLst>
                                          <p:attrName>style.visibility</p:attrName>
                                        </p:attrNameLst>
                                      </p:cBhvr>
                                      <p:to>
                                        <p:strVal val="visible"/>
                                      </p:to>
                                    </p:set>
                                    <p:anim calcmode="lin" valueType="num">
                                      <p:cBhvr>
                                        <p:cTn id="28" dur="500" fill="hold"/>
                                        <p:tgtEl>
                                          <p:spTgt spid="100360"/>
                                        </p:tgtEl>
                                        <p:attrNameLst>
                                          <p:attrName>ppt_w</p:attrName>
                                        </p:attrNameLst>
                                      </p:cBhvr>
                                      <p:tavLst>
                                        <p:tav tm="0">
                                          <p:val>
                                            <p:fltVal val="0"/>
                                          </p:val>
                                        </p:tav>
                                        <p:tav tm="100000">
                                          <p:val>
                                            <p:strVal val="#ppt_w"/>
                                          </p:val>
                                        </p:tav>
                                      </p:tavLst>
                                    </p:anim>
                                    <p:anim calcmode="lin" valueType="num">
                                      <p:cBhvr>
                                        <p:cTn id="29" dur="500" fill="hold"/>
                                        <p:tgtEl>
                                          <p:spTgt spid="100360"/>
                                        </p:tgtEl>
                                        <p:attrNameLst>
                                          <p:attrName>ppt_h</p:attrName>
                                        </p:attrNameLst>
                                      </p:cBhvr>
                                      <p:tavLst>
                                        <p:tav tm="0">
                                          <p:val>
                                            <p:fltVal val="0"/>
                                          </p:val>
                                        </p:tav>
                                        <p:tav tm="100000">
                                          <p:val>
                                            <p:strVal val="#ppt_h"/>
                                          </p:val>
                                        </p:tav>
                                      </p:tavLst>
                                    </p:anim>
                                    <p:anim calcmode="lin" valueType="num">
                                      <p:cBhvr>
                                        <p:cTn id="30" dur="500" fill="hold"/>
                                        <p:tgtEl>
                                          <p:spTgt spid="100360"/>
                                        </p:tgtEl>
                                        <p:attrNameLst>
                                          <p:attrName>ppt_x</p:attrName>
                                        </p:attrNameLst>
                                      </p:cBhvr>
                                      <p:tavLst>
                                        <p:tav tm="0">
                                          <p:val>
                                            <p:fltVal val="0.5"/>
                                          </p:val>
                                        </p:tav>
                                        <p:tav tm="100000">
                                          <p:val>
                                            <p:strVal val="#ppt_x"/>
                                          </p:val>
                                        </p:tav>
                                      </p:tavLst>
                                    </p:anim>
                                    <p:anim calcmode="lin" valueType="num">
                                      <p:cBhvr>
                                        <p:cTn id="31" dur="500" fill="hold"/>
                                        <p:tgtEl>
                                          <p:spTgt spid="100360"/>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repeatCount="indefinite" fill="hold" grpId="0" nodeType="afterEffect">
                                  <p:stCondLst>
                                    <p:cond delay="0"/>
                                  </p:stCondLst>
                                  <p:childTnLst>
                                    <p:set>
                                      <p:cBhvr>
                                        <p:cTn id="34" dur="1" fill="hold">
                                          <p:stCondLst>
                                            <p:cond delay="0"/>
                                          </p:stCondLst>
                                        </p:cTn>
                                        <p:tgtEl>
                                          <p:spTgt spid="100362"/>
                                        </p:tgtEl>
                                        <p:attrNameLst>
                                          <p:attrName>style.visibility</p:attrName>
                                        </p:attrNameLst>
                                      </p:cBhvr>
                                      <p:to>
                                        <p:strVal val="visible"/>
                                      </p:to>
                                    </p:set>
                                    <p:anim calcmode="lin" valueType="num">
                                      <p:cBhvr>
                                        <p:cTn id="35" dur="500" fill="hold"/>
                                        <p:tgtEl>
                                          <p:spTgt spid="100362"/>
                                        </p:tgtEl>
                                        <p:attrNameLst>
                                          <p:attrName>ppt_w</p:attrName>
                                        </p:attrNameLst>
                                      </p:cBhvr>
                                      <p:tavLst>
                                        <p:tav tm="0">
                                          <p:val>
                                            <p:fltVal val="0"/>
                                          </p:val>
                                        </p:tav>
                                        <p:tav tm="100000">
                                          <p:val>
                                            <p:strVal val="#ppt_w"/>
                                          </p:val>
                                        </p:tav>
                                      </p:tavLst>
                                    </p:anim>
                                    <p:anim calcmode="lin" valueType="num">
                                      <p:cBhvr>
                                        <p:cTn id="36" dur="500" fill="hold"/>
                                        <p:tgtEl>
                                          <p:spTgt spid="100362"/>
                                        </p:tgtEl>
                                        <p:attrNameLst>
                                          <p:attrName>ppt_h</p:attrName>
                                        </p:attrNameLst>
                                      </p:cBhvr>
                                      <p:tavLst>
                                        <p:tav tm="0">
                                          <p:val>
                                            <p:fltVal val="0"/>
                                          </p:val>
                                        </p:tav>
                                        <p:tav tm="100000">
                                          <p:val>
                                            <p:strVal val="#ppt_h"/>
                                          </p:val>
                                        </p:tav>
                                      </p:tavLst>
                                    </p:anim>
                                    <p:anim calcmode="lin" valueType="num">
                                      <p:cBhvr>
                                        <p:cTn id="37" dur="500" fill="hold"/>
                                        <p:tgtEl>
                                          <p:spTgt spid="100362"/>
                                        </p:tgtEl>
                                        <p:attrNameLst>
                                          <p:attrName>ppt_x</p:attrName>
                                        </p:attrNameLst>
                                      </p:cBhvr>
                                      <p:tavLst>
                                        <p:tav tm="0">
                                          <p:val>
                                            <p:fltVal val="0.5"/>
                                          </p:val>
                                        </p:tav>
                                        <p:tav tm="100000">
                                          <p:val>
                                            <p:strVal val="#ppt_x"/>
                                          </p:val>
                                        </p:tav>
                                      </p:tavLst>
                                    </p:anim>
                                    <p:anim calcmode="lin" valueType="num">
                                      <p:cBhvr>
                                        <p:cTn id="38" dur="500" fill="hold"/>
                                        <p:tgtEl>
                                          <p:spTgt spid="100362"/>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repeatCount="indefinite" fill="hold" grpId="0" nodeType="afterEffect">
                                  <p:stCondLst>
                                    <p:cond delay="0"/>
                                  </p:stCondLst>
                                  <p:childTnLst>
                                    <p:set>
                                      <p:cBhvr>
                                        <p:cTn id="41" dur="1" fill="hold">
                                          <p:stCondLst>
                                            <p:cond delay="0"/>
                                          </p:stCondLst>
                                        </p:cTn>
                                        <p:tgtEl>
                                          <p:spTgt spid="100358"/>
                                        </p:tgtEl>
                                        <p:attrNameLst>
                                          <p:attrName>style.visibility</p:attrName>
                                        </p:attrNameLst>
                                      </p:cBhvr>
                                      <p:to>
                                        <p:strVal val="visible"/>
                                      </p:to>
                                    </p:set>
                                    <p:anim calcmode="lin" valueType="num">
                                      <p:cBhvr>
                                        <p:cTn id="42" dur="500" fill="hold"/>
                                        <p:tgtEl>
                                          <p:spTgt spid="100358"/>
                                        </p:tgtEl>
                                        <p:attrNameLst>
                                          <p:attrName>ppt_w</p:attrName>
                                        </p:attrNameLst>
                                      </p:cBhvr>
                                      <p:tavLst>
                                        <p:tav tm="0">
                                          <p:val>
                                            <p:fltVal val="0"/>
                                          </p:val>
                                        </p:tav>
                                        <p:tav tm="100000">
                                          <p:val>
                                            <p:strVal val="#ppt_w"/>
                                          </p:val>
                                        </p:tav>
                                      </p:tavLst>
                                    </p:anim>
                                    <p:anim calcmode="lin" valueType="num">
                                      <p:cBhvr>
                                        <p:cTn id="43" dur="500" fill="hold"/>
                                        <p:tgtEl>
                                          <p:spTgt spid="100358"/>
                                        </p:tgtEl>
                                        <p:attrNameLst>
                                          <p:attrName>ppt_h</p:attrName>
                                        </p:attrNameLst>
                                      </p:cBhvr>
                                      <p:tavLst>
                                        <p:tav tm="0">
                                          <p:val>
                                            <p:fltVal val="0"/>
                                          </p:val>
                                        </p:tav>
                                        <p:tav tm="100000">
                                          <p:val>
                                            <p:strVal val="#ppt_h"/>
                                          </p:val>
                                        </p:tav>
                                      </p:tavLst>
                                    </p:anim>
                                    <p:anim calcmode="lin" valueType="num">
                                      <p:cBhvr>
                                        <p:cTn id="44" dur="500" fill="hold"/>
                                        <p:tgtEl>
                                          <p:spTgt spid="100358"/>
                                        </p:tgtEl>
                                        <p:attrNameLst>
                                          <p:attrName>ppt_x</p:attrName>
                                        </p:attrNameLst>
                                      </p:cBhvr>
                                      <p:tavLst>
                                        <p:tav tm="0">
                                          <p:val>
                                            <p:fltVal val="0.5"/>
                                          </p:val>
                                        </p:tav>
                                        <p:tav tm="100000">
                                          <p:val>
                                            <p:strVal val="#ppt_x"/>
                                          </p:val>
                                        </p:tav>
                                      </p:tavLst>
                                    </p:anim>
                                    <p:anim calcmode="lin" valueType="num">
                                      <p:cBhvr>
                                        <p:cTn id="45" dur="500" fill="hold"/>
                                        <p:tgtEl>
                                          <p:spTgt spid="100358"/>
                                        </p:tgtEl>
                                        <p:attrNameLst>
                                          <p:attrName>ppt_y</p:attrName>
                                        </p:attrNameLst>
                                      </p:cBhvr>
                                      <p:tavLst>
                                        <p:tav tm="0">
                                          <p:val>
                                            <p:fltVal val="0.5"/>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nodeType="clickEffect">
                                  <p:stCondLst>
                                    <p:cond delay="0"/>
                                  </p:stCondLst>
                                  <p:childTnLst>
                                    <p:animMotion origin="layout" path="M -0.42205 -0.42497 C -0.4283 -0.52393 -0.43437 -0.62312 -0.36649 -0.63769 C -0.29844 -0.65248 -0.10798 -0.57295 -0.01406 -0.51329 C 0.07952 -0.45387 0.1625 -0.36902 0.19601 -0.28139 C 0.22952 -0.19352 0.18768 -0.03537 0.18594 0.01411 " pathEditMode="relative" rAng="2308050" ptsTypes="aaaaA">
                                      <p:cBhvr>
                                        <p:cTn id="49" dur="2000" fill="hold"/>
                                        <p:tgtEl>
                                          <p:spTgt spid="4"/>
                                        </p:tgtEl>
                                        <p:attrNameLst>
                                          <p:attrName>ppt_x</p:attrName>
                                          <p:attrName>ppt_y</p:attrName>
                                        </p:attrNameLst>
                                      </p:cBhvr>
                                      <p:rCtr x="32951" y="6728"/>
                                    </p:animMotion>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animBg="1"/>
      <p:bldP spid="100358" grpId="0" animBg="1"/>
      <p:bldP spid="100359" grpId="0" animBg="1"/>
      <p:bldP spid="100360" grpId="0" animBg="1"/>
      <p:bldP spid="100361" grpId="0" animBg="1"/>
      <p:bldP spid="1003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98438" y="23813"/>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2400" b="1">
                <a:solidFill>
                  <a:srgbClr val="FF0000"/>
                </a:solidFill>
                <a:latin typeface="Times New Roman" pitchFamily="18" charset="0"/>
              </a:rPr>
              <a:t>Tiết 60 :   CỘNG, TRỪ ĐA THỨC MỘT BIẾN</a:t>
            </a:r>
          </a:p>
        </p:txBody>
      </p:sp>
      <p:sp>
        <p:nvSpPr>
          <p:cNvPr id="3" name="TextBox 2"/>
          <p:cNvSpPr txBox="1">
            <a:spLocks noChangeArrowheads="1"/>
          </p:cNvSpPr>
          <p:nvPr/>
        </p:nvSpPr>
        <p:spPr bwMode="auto">
          <a:xfrm>
            <a:off x="-3175" y="381000"/>
            <a:ext cx="3432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800" b="1">
                <a:solidFill>
                  <a:srgbClr val="FF0000"/>
                </a:solidFill>
                <a:latin typeface="Times New Roman" pitchFamily="18" charset="0"/>
              </a:rPr>
              <a:t>Hoạt động vận dụng:</a:t>
            </a:r>
          </a:p>
          <a:p>
            <a:pPr eaLnBrk="1" hangingPunct="1"/>
            <a:endParaRPr lang="en-US" altLang="en-US" sz="2800">
              <a:solidFill>
                <a:schemeClr val="tx2"/>
              </a:solidFill>
              <a:latin typeface="Times New Roman" pitchFamily="18" charset="0"/>
            </a:endParaRPr>
          </a:p>
        </p:txBody>
      </p:sp>
      <p:sp>
        <p:nvSpPr>
          <p:cNvPr id="4" name="TextBox 3"/>
          <p:cNvSpPr txBox="1"/>
          <p:nvPr/>
        </p:nvSpPr>
        <p:spPr>
          <a:xfrm>
            <a:off x="0" y="838200"/>
            <a:ext cx="9067800" cy="2308225"/>
          </a:xfrm>
          <a:prstGeom prst="rect">
            <a:avLst/>
          </a:prstGeom>
          <a:noFill/>
        </p:spPr>
        <p:txBody>
          <a:bodyPr>
            <a:spAutoFit/>
          </a:bodyPr>
          <a:lstStyle/>
          <a:p>
            <a:pPr eaLnBrk="1" hangingPunct="1">
              <a:defRPr/>
            </a:pPr>
            <a:r>
              <a:rPr lang="en-US" sz="2400" u="sng" dirty="0" err="1">
                <a:solidFill>
                  <a:srgbClr val="FF0000"/>
                </a:solidFill>
                <a:latin typeface="Times New Roman" pitchFamily="18" charset="0"/>
                <a:cs typeface="Times New Roman" pitchFamily="18" charset="0"/>
              </a:rPr>
              <a:t>Bài</a:t>
            </a:r>
            <a:r>
              <a:rPr lang="en-US" sz="2400" u="sng" dirty="0">
                <a:solidFill>
                  <a:srgbClr val="FF0000"/>
                </a:solidFill>
                <a:latin typeface="Times New Roman" pitchFamily="18" charset="0"/>
                <a:cs typeface="Times New Roman" pitchFamily="18" charset="0"/>
              </a:rPr>
              <a:t> </a:t>
            </a:r>
            <a:r>
              <a:rPr lang="en-US" sz="2400" u="sng" dirty="0" err="1">
                <a:solidFill>
                  <a:srgbClr val="FF0000"/>
                </a:solidFill>
                <a:latin typeface="Times New Roman" pitchFamily="18" charset="0"/>
                <a:cs typeface="Times New Roman" pitchFamily="18" charset="0"/>
              </a:rPr>
              <a:t>toán</a:t>
            </a:r>
            <a:r>
              <a:rPr lang="en-US" sz="2400" u="sng"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x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7 000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gấp</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quyển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a:t>
            </a:r>
          </a:p>
          <a:p>
            <a:pPr eaLnBrk="1" hangingPunct="1">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quyển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 3 </a:t>
            </a:r>
            <a:r>
              <a:rPr lang="en-US" sz="2400" dirty="0" err="1">
                <a:latin typeface="Times New Roman" pitchFamily="18" charset="0"/>
                <a:cs typeface="Times New Roman" pitchFamily="18" charset="0"/>
              </a:rPr>
              <a:t>quyển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10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a:t>
            </a:r>
          </a:p>
          <a:p>
            <a:pPr marL="514350" indent="-514350" eaLnBrk="1" hangingPunct="1">
              <a:buFontTx/>
              <a:buAutoNum type="alphaLcParenR"/>
              <a:defRPr/>
            </a:pP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x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a:t>
            </a:r>
          </a:p>
          <a:p>
            <a:pPr marL="514350" indent="-514350" eaLnBrk="1" hangingPunct="1">
              <a:buFontTx/>
              <a:buAutoNum type="alphaLcParenR"/>
              <a:defRPr/>
            </a:pP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x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a:t>
            </a:r>
          </a:p>
        </p:txBody>
      </p:sp>
      <p:sp>
        <p:nvSpPr>
          <p:cNvPr id="6" name="TextBox 5"/>
          <p:cNvSpPr txBox="1">
            <a:spLocks noChangeArrowheads="1"/>
          </p:cNvSpPr>
          <p:nvPr/>
        </p:nvSpPr>
        <p:spPr bwMode="auto">
          <a:xfrm>
            <a:off x="698500" y="3048000"/>
            <a:ext cx="1893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800">
                <a:solidFill>
                  <a:srgbClr val="FF0000"/>
                </a:solidFill>
                <a:latin typeface="Times New Roman" pitchFamily="18" charset="0"/>
              </a:rPr>
              <a:t>Hướng dẫn:</a:t>
            </a:r>
          </a:p>
        </p:txBody>
      </p:sp>
      <p:sp>
        <p:nvSpPr>
          <p:cNvPr id="7" name="TextBox 6"/>
          <p:cNvSpPr txBox="1"/>
          <p:nvPr/>
        </p:nvSpPr>
        <p:spPr>
          <a:xfrm>
            <a:off x="-76200" y="3581400"/>
            <a:ext cx="9220200" cy="1108075"/>
          </a:xfrm>
          <a:prstGeom prst="rect">
            <a:avLst/>
          </a:prstGeom>
          <a:noFill/>
        </p:spPr>
        <p:txBody>
          <a:bodyPr>
            <a:spAutoFit/>
          </a:bodyPr>
          <a:lstStyle/>
          <a:p>
            <a:pPr marL="514350" indent="-514350" eaLnBrk="1" hangingPunct="1">
              <a:buFontTx/>
              <a:buAutoNum type="alphaLcParenR"/>
              <a:defRPr/>
            </a:pP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A=4(x+7000)+5x=</a:t>
            </a:r>
            <a:r>
              <a:rPr lang="en-US" sz="2400" dirty="0">
                <a:solidFill>
                  <a:srgbClr val="FF0000"/>
                </a:solidFill>
                <a:latin typeface="Times New Roman" pitchFamily="18" charset="0"/>
                <a:cs typeface="Times New Roman" pitchFamily="18" charset="0"/>
              </a:rPr>
              <a:t>9x+28000   </a:t>
            </a:r>
            <a:r>
              <a:rPr lang="en-US" sz="2400" dirty="0">
                <a:latin typeface="Times New Roman" pitchFamily="18" charset="0"/>
                <a:cs typeface="Times New Roman" pitchFamily="18" charset="0"/>
              </a:rPr>
              <a:t>( đ)</a:t>
            </a:r>
          </a:p>
          <a:p>
            <a:pPr eaLnBrk="1" hangingPunct="1">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B=5x+3(x+7000)+10x=</a:t>
            </a:r>
            <a:r>
              <a:rPr lang="en-US" sz="2400" dirty="0">
                <a:solidFill>
                  <a:srgbClr val="FF0000"/>
                </a:solidFill>
                <a:latin typeface="Times New Roman" pitchFamily="18" charset="0"/>
                <a:cs typeface="Times New Roman" pitchFamily="18" charset="0"/>
              </a:rPr>
              <a:t>18x+21000</a:t>
            </a:r>
            <a:r>
              <a:rPr lang="en-US" sz="2400" dirty="0">
                <a:latin typeface="Times New Roman" pitchFamily="18" charset="0"/>
                <a:cs typeface="Times New Roman" pitchFamily="18" charset="0"/>
              </a:rPr>
              <a:t>(đ)</a:t>
            </a:r>
          </a:p>
          <a:p>
            <a:pPr eaLnBrk="1" hangingPunct="1">
              <a:defRPr/>
            </a:pPr>
            <a:endParaRPr lang="en-US" dirty="0"/>
          </a:p>
        </p:txBody>
      </p:sp>
      <p:sp>
        <p:nvSpPr>
          <p:cNvPr id="8" name="TextBox 7"/>
          <p:cNvSpPr txBox="1">
            <a:spLocks noChangeArrowheads="1"/>
          </p:cNvSpPr>
          <p:nvPr/>
        </p:nvSpPr>
        <p:spPr bwMode="auto">
          <a:xfrm>
            <a:off x="3175" y="4572000"/>
            <a:ext cx="681196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800">
                <a:solidFill>
                  <a:schemeClr val="tx2"/>
                </a:solidFill>
                <a:latin typeface="Times New Roman" pitchFamily="18" charset="0"/>
              </a:rPr>
              <a:t>b) </a:t>
            </a:r>
            <a:r>
              <a:rPr lang="en-US" altLang="en-US" sz="2400">
                <a:solidFill>
                  <a:schemeClr val="tx2"/>
                </a:solidFill>
                <a:latin typeface="Times New Roman" pitchFamily="18" charset="0"/>
              </a:rPr>
              <a:t>Tổng số tiền mà cửa hàng nhận được từ hai bạn là:</a:t>
            </a:r>
          </a:p>
          <a:p>
            <a:pPr eaLnBrk="1" hangingPunct="1"/>
            <a:r>
              <a:rPr lang="en-US" altLang="en-US" sz="2400">
                <a:solidFill>
                  <a:schemeClr val="tx2"/>
                </a:solidFill>
                <a:latin typeface="Times New Roman" pitchFamily="18" charset="0"/>
              </a:rPr>
              <a:t>M=A+B</a:t>
            </a:r>
          </a:p>
          <a:p>
            <a:pPr eaLnBrk="1" hangingPunct="1"/>
            <a:r>
              <a:rPr lang="en-US" altLang="en-US" sz="2400">
                <a:latin typeface="Times New Roman" pitchFamily="18" charset="0"/>
              </a:rPr>
              <a:t>M=(9x+28000) +  (18x+21000)</a:t>
            </a:r>
          </a:p>
          <a:p>
            <a:pPr eaLnBrk="1" hangingPunct="1"/>
            <a:r>
              <a:rPr lang="en-US" altLang="en-US" sz="2400">
                <a:latin typeface="Times New Roman" pitchFamily="18" charset="0"/>
              </a:rPr>
              <a:t>M= (9x+18x)+(28000+21000)</a:t>
            </a:r>
          </a:p>
          <a:p>
            <a:pPr eaLnBrk="1" hangingPunct="1"/>
            <a:r>
              <a:rPr lang="en-US" altLang="en-US" sz="2400">
                <a:latin typeface="Times New Roman" pitchFamily="18" charset="0"/>
              </a:rPr>
              <a:t>M= </a:t>
            </a:r>
            <a:r>
              <a:rPr lang="en-US" altLang="en-US" sz="2400">
                <a:solidFill>
                  <a:srgbClr val="FF0000"/>
                </a:solidFill>
                <a:latin typeface="Times New Roman" pitchFamily="18" charset="0"/>
              </a:rPr>
              <a:t>27x+ 49000 </a:t>
            </a:r>
            <a:r>
              <a:rPr lang="en-US" altLang="en-US" sz="2400">
                <a:latin typeface="Times New Roman" pitchFamily="18" charset="0"/>
              </a:rPr>
              <a:t>( đ)</a:t>
            </a:r>
          </a:p>
          <a:p>
            <a:pPr eaLnBrk="1" hangingPunct="1"/>
            <a:endParaRPr lang="en-US" altLang="en-US" sz="2800">
              <a:solidFill>
                <a:schemeClr val="tx2"/>
              </a:solidFill>
              <a:latin typeface="Times New Roman" pitchFamily="18" charset="0"/>
            </a:endParaRPr>
          </a:p>
        </p:txBody>
      </p:sp>
    </p:spTree>
    <p:extLst>
      <p:ext uri="{BB962C8B-B14F-4D97-AF65-F5344CB8AC3E}">
        <p14:creationId xmlns:p14="http://schemas.microsoft.com/office/powerpoint/2010/main" val="29740417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anim calcmode="lin" valueType="num">
                                      <p:cBhvr>
                                        <p:cTn id="3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animEffect transition="in" filter="fade">
                                      <p:cBhvr>
                                        <p:cTn id="63" dur="1000"/>
                                        <p:tgtEl>
                                          <p:spTgt spid="8">
                                            <p:txEl>
                                              <p:pRg st="3" end="3"/>
                                            </p:txEl>
                                          </p:spTgt>
                                        </p:tgtEl>
                                      </p:cBhvr>
                                    </p:animEffect>
                                    <p:anim calcmode="lin" valueType="num">
                                      <p:cBhvr>
                                        <p:cTn id="6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4" end="4"/>
                                            </p:txEl>
                                          </p:spTgt>
                                        </p:tgtEl>
                                        <p:attrNameLst>
                                          <p:attrName>style.visibility</p:attrName>
                                        </p:attrNameLst>
                                      </p:cBhvr>
                                      <p:to>
                                        <p:strVal val="visible"/>
                                      </p:to>
                                    </p:set>
                                    <p:animEffect transition="in" filter="fade">
                                      <p:cBhvr>
                                        <p:cTn id="70" dur="1000"/>
                                        <p:tgtEl>
                                          <p:spTgt spid="8">
                                            <p:txEl>
                                              <p:pRg st="4" end="4"/>
                                            </p:txEl>
                                          </p:spTgt>
                                        </p:tgtEl>
                                      </p:cBhvr>
                                    </p:animEffect>
                                    <p:anim calcmode="lin" valueType="num">
                                      <p:cBhvr>
                                        <p:cTn id="7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98438" y="23813"/>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2400" b="1">
                <a:solidFill>
                  <a:srgbClr val="FF0000"/>
                </a:solidFill>
                <a:latin typeface="Times New Roman" pitchFamily="18" charset="0"/>
              </a:rPr>
              <a:t>Tiết 60 :   CỘNG, TRỪ ĐA THỨC MỘT BIẾN</a:t>
            </a:r>
          </a:p>
        </p:txBody>
      </p:sp>
      <p:sp>
        <p:nvSpPr>
          <p:cNvPr id="6" name="TextBox 5"/>
          <p:cNvSpPr txBox="1">
            <a:spLocks noChangeArrowheads="1"/>
          </p:cNvSpPr>
          <p:nvPr/>
        </p:nvSpPr>
        <p:spPr bwMode="auto">
          <a:xfrm>
            <a:off x="-3175" y="493713"/>
            <a:ext cx="4495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800" b="1">
                <a:solidFill>
                  <a:srgbClr val="FF0000"/>
                </a:solidFill>
                <a:latin typeface="Times New Roman" pitchFamily="18" charset="0"/>
              </a:rPr>
              <a:t>Hoạt động tìm tòi, mở rộng:</a:t>
            </a:r>
          </a:p>
          <a:p>
            <a:pPr eaLnBrk="1" hangingPunct="1"/>
            <a:endParaRPr lang="en-US" altLang="en-US" sz="2800">
              <a:solidFill>
                <a:schemeClr val="tx2"/>
              </a:solidFill>
              <a:latin typeface="Times New Roman" pitchFamily="18" charset="0"/>
            </a:endParaRPr>
          </a:p>
        </p:txBody>
      </p:sp>
      <p:sp>
        <p:nvSpPr>
          <p:cNvPr id="7" name="TextBox 6"/>
          <p:cNvSpPr txBox="1">
            <a:spLocks noChangeArrowheads="1"/>
          </p:cNvSpPr>
          <p:nvPr/>
        </p:nvSpPr>
        <p:spPr bwMode="auto">
          <a:xfrm>
            <a:off x="349250" y="1027113"/>
            <a:ext cx="3163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800">
                <a:solidFill>
                  <a:schemeClr val="tx2"/>
                </a:solidFill>
                <a:latin typeface="Times New Roman" pitchFamily="18" charset="0"/>
              </a:rPr>
              <a:t>Cho các đa thức sau:</a:t>
            </a:r>
          </a:p>
        </p:txBody>
      </p:sp>
      <p:graphicFrame>
        <p:nvGraphicFramePr>
          <p:cNvPr id="8" name="Object 7"/>
          <p:cNvGraphicFramePr>
            <a:graphicFrameLocks noChangeAspect="1"/>
          </p:cNvGraphicFramePr>
          <p:nvPr/>
        </p:nvGraphicFramePr>
        <p:xfrm>
          <a:off x="4495800" y="685800"/>
          <a:ext cx="2971800" cy="1814513"/>
        </p:xfrm>
        <a:graphic>
          <a:graphicData uri="http://schemas.openxmlformats.org/presentationml/2006/ole">
            <mc:AlternateContent xmlns:mc="http://schemas.openxmlformats.org/markup-compatibility/2006">
              <mc:Choice xmlns:v="urn:schemas-microsoft-com:vml" Requires="v">
                <p:oleObj spid="_x0000_s7171" name="Equation" r:id="rId3" imgW="1206500" imgH="736600" progId="Equation.DSMT4">
                  <p:embed/>
                </p:oleObj>
              </mc:Choice>
              <mc:Fallback>
                <p:oleObj name="Equation" r:id="rId3" imgW="1206500" imgH="736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85800"/>
                        <a:ext cx="29718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a:spLocks noChangeArrowheads="1"/>
          </p:cNvSpPr>
          <p:nvPr/>
        </p:nvSpPr>
        <p:spPr bwMode="auto">
          <a:xfrm>
            <a:off x="230188" y="2474913"/>
            <a:ext cx="87614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800">
                <a:solidFill>
                  <a:schemeClr val="tx2"/>
                </a:solidFill>
                <a:latin typeface="Times New Roman" pitchFamily="18" charset="0"/>
              </a:rPr>
              <a:t>CMR: Giá trị của biểu thức P(x)-Q(x)+H(x) không phụ thuộc vào giá trị của biến. </a:t>
            </a:r>
          </a:p>
        </p:txBody>
      </p:sp>
    </p:spTree>
    <p:extLst>
      <p:ext uri="{BB962C8B-B14F-4D97-AF65-F5344CB8AC3E}">
        <p14:creationId xmlns:p14="http://schemas.microsoft.com/office/powerpoint/2010/main" val="672750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0" y="0"/>
            <a:ext cx="9144000" cy="823913"/>
          </a:xfrm>
          <a:prstGeom prst="rect">
            <a:avLst/>
          </a:prstGeom>
          <a:gradFill rotWithShape="0">
            <a:gsLst>
              <a:gs pos="0">
                <a:srgbClr val="FFCC00"/>
              </a:gs>
              <a:gs pos="50000">
                <a:srgbClr val="FFFFFF"/>
              </a:gs>
              <a:gs pos="100000">
                <a:srgbClr val="FFCC00"/>
              </a:gs>
            </a:gsLst>
            <a:lin ang="5400000" scaled="1"/>
          </a:gradFill>
          <a:ln w="57150" cmpd="thinThick">
            <a:pattFill prst="pct90">
              <a:fgClr>
                <a:srgbClr val="006600"/>
              </a:fgClr>
              <a:bgClr>
                <a:srgbClr val="FFFFFF"/>
              </a:bgClr>
            </a:pattFill>
            <a:miter lim="800000"/>
            <a:headEnd/>
            <a:tailEnd/>
          </a:ln>
        </p:spPr>
        <p:txBody>
          <a:bodyPr wrap="none" anchor="ctr"/>
          <a:lstStyle/>
          <a:p>
            <a:pPr algn="ctr" eaLnBrk="1" hangingPunct="1"/>
            <a:r>
              <a:rPr lang="en-US" altLang="en-US" sz="5400" b="1">
                <a:solidFill>
                  <a:srgbClr val="000066"/>
                </a:solidFill>
                <a:latin typeface="Times New Roman" pitchFamily="18" charset="0"/>
                <a:cs typeface="Times New Roman" pitchFamily="18" charset="0"/>
              </a:rPr>
              <a:t>Hướng dẫn về nhà</a:t>
            </a:r>
          </a:p>
        </p:txBody>
      </p:sp>
      <p:pic>
        <p:nvPicPr>
          <p:cNvPr id="27651"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657725"/>
            <a:ext cx="23288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8" y="23813"/>
            <a:ext cx="251460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8"/>
          <p:cNvSpPr txBox="1">
            <a:spLocks noChangeArrowheads="1"/>
          </p:cNvSpPr>
          <p:nvPr/>
        </p:nvSpPr>
        <p:spPr bwMode="auto">
          <a:xfrm>
            <a:off x="762000" y="1600200"/>
            <a:ext cx="80772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buFontTx/>
              <a:buAutoNum type="arabicPeriod"/>
            </a:pPr>
            <a:r>
              <a:rPr lang="en-US" altLang="en-US" sz="2800">
                <a:latin typeface="Times New Roman" pitchFamily="18" charset="0"/>
              </a:rPr>
              <a:t>Nắm vững qui tắc cộng, trừ đa thức một biến và chọn cách làm phù hợp cho từng bài.</a:t>
            </a:r>
          </a:p>
          <a:p>
            <a:pPr eaLnBrk="1" hangingPunct="1">
              <a:spcBef>
                <a:spcPct val="50000"/>
              </a:spcBef>
              <a:buFontTx/>
              <a:buAutoNum type="arabicPeriod"/>
            </a:pPr>
            <a:r>
              <a:rPr lang="en-US" altLang="en-US" sz="2800">
                <a:solidFill>
                  <a:srgbClr val="CC0000"/>
                </a:solidFill>
                <a:latin typeface="Times New Roman" pitchFamily="18" charset="0"/>
              </a:rPr>
              <a:t>Lưu ý khi cộng hoặc trừ các đa thức một biến nếu các đa thức đó có từ </a:t>
            </a:r>
            <a:r>
              <a:rPr lang="en-US" altLang="en-US" sz="2800" i="1" u="sng">
                <a:latin typeface="Times New Roman" pitchFamily="18" charset="0"/>
              </a:rPr>
              <a:t>bốn đến năm hạng tử trở lên </a:t>
            </a:r>
            <a:r>
              <a:rPr lang="en-US" altLang="en-US" sz="2800">
                <a:solidFill>
                  <a:srgbClr val="CC0000"/>
                </a:solidFill>
                <a:latin typeface="Times New Roman" pitchFamily="18" charset="0"/>
              </a:rPr>
              <a:t>thì ta nên cộng theo cột dọc</a:t>
            </a:r>
            <a:r>
              <a:rPr lang="en-US" altLang="en-US" sz="2800">
                <a:latin typeface="Times New Roman" pitchFamily="18" charset="0"/>
              </a:rPr>
              <a:t>.</a:t>
            </a:r>
          </a:p>
          <a:p>
            <a:pPr eaLnBrk="1" hangingPunct="1">
              <a:spcBef>
                <a:spcPct val="50000"/>
              </a:spcBef>
              <a:buFontTx/>
              <a:buAutoNum type="arabicPeriod"/>
            </a:pPr>
            <a:r>
              <a:rPr lang="en-US" altLang="en-US" sz="2800">
                <a:latin typeface="Times New Roman" pitchFamily="18" charset="0"/>
              </a:rPr>
              <a:t>Làm các bài tập: 47, 49, 50, 51trang 45 + 46 SGK.</a:t>
            </a:r>
          </a:p>
        </p:txBody>
      </p:sp>
    </p:spTree>
    <p:extLst>
      <p:ext uri="{BB962C8B-B14F-4D97-AF65-F5344CB8AC3E}">
        <p14:creationId xmlns:p14="http://schemas.microsoft.com/office/powerpoint/2010/main" val="2433485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lowergraph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solidFill>
            <a:srgbClr val="FF3300">
              <a:alpha val="87842"/>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5" name="AutoShape 3">
            <a:hlinkClick r:id="" action="ppaction://hlinkshowjump?jump=endshow" highlightClick="1"/>
          </p:cNvPr>
          <p:cNvSpPr>
            <a:spLocks noChangeArrowheads="1"/>
          </p:cNvSpPr>
          <p:nvPr/>
        </p:nvSpPr>
        <p:spPr bwMode="auto">
          <a:xfrm>
            <a:off x="8839200" y="6629400"/>
            <a:ext cx="304800" cy="228600"/>
          </a:xfrm>
          <a:prstGeom prst="actionButtonEnd">
            <a:avLst/>
          </a:prstGeom>
          <a:gradFill rotWithShape="1">
            <a:gsLst>
              <a:gs pos="0">
                <a:srgbClr val="99FFCC"/>
              </a:gs>
              <a:gs pos="100000">
                <a:srgbClr val="D2FFE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p>
        </p:txBody>
      </p:sp>
      <p:pic>
        <p:nvPicPr>
          <p:cNvPr id="28676" name="Picture 4" descr="happy_daisy_h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1242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NHAC.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red_rose_h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713467">
            <a:off x="2859088" y="3005138"/>
            <a:ext cx="17526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red_rose_h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713467">
            <a:off x="6430963" y="-76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red_rose_h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713467">
            <a:off x="3021013" y="147638"/>
            <a:ext cx="20288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descr="red_rose_h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713467">
            <a:off x="236538" y="36513"/>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WordArt 10"/>
          <p:cNvSpPr>
            <a:spLocks noChangeArrowheads="1" noChangeShapeType="1" noTextEdit="1"/>
          </p:cNvSpPr>
          <p:nvPr/>
        </p:nvSpPr>
        <p:spPr bwMode="auto">
          <a:xfrm>
            <a:off x="-87313" y="1266825"/>
            <a:ext cx="8362951" cy="1981200"/>
          </a:xfrm>
          <a:prstGeom prst="rect">
            <a:avLst/>
          </a:prstGeom>
        </p:spPr>
        <p:txBody>
          <a:bodyPr wrap="none" fromWordArt="1">
            <a:prstTxWarp prst="textWave2">
              <a:avLst>
                <a:gd name="adj1" fmla="val 13005"/>
                <a:gd name="adj2" fmla="val 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1">
                  <a:gsLst>
                    <a:gs pos="0">
                      <a:srgbClr val="FFE701"/>
                    </a:gs>
                    <a:gs pos="100000">
                      <a:srgbClr val="FE3E02"/>
                    </a:gs>
                  </a:gsLst>
                  <a:lin ang="5400000" scaled="1"/>
                </a:gradFill>
                <a:latin typeface="Times New Roman"/>
                <a:cs typeface="Times New Roman"/>
              </a:rPr>
              <a:t>KÍNH CHÚC QUÝ THẦY CÔ SỨC KHOẺ</a:t>
            </a:r>
          </a:p>
        </p:txBody>
      </p:sp>
      <p:pic>
        <p:nvPicPr>
          <p:cNvPr id="28683" name="Picture 11" descr="red_rose_h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713467">
            <a:off x="7391400" y="511968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WordArt 12"/>
          <p:cNvSpPr>
            <a:spLocks noChangeArrowheads="1" noChangeShapeType="1" noTextEdit="1"/>
          </p:cNvSpPr>
          <p:nvPr/>
        </p:nvSpPr>
        <p:spPr bwMode="auto">
          <a:xfrm rot="-1171153">
            <a:off x="1198563" y="4784725"/>
            <a:ext cx="7943850" cy="1524000"/>
          </a:xfrm>
          <a:prstGeom prst="rect">
            <a:avLst/>
          </a:prstGeom>
        </p:spPr>
        <p:txBody>
          <a:bodyPr wrap="none" fromWordArt="1">
            <a:prstTxWarp prst="textWave1">
              <a:avLst>
                <a:gd name="adj1" fmla="val 13005"/>
                <a:gd name="adj2" fmla="val 0"/>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pt-BR" sz="3600" kern="10">
                <a:ln w="9525">
                  <a:round/>
                  <a:headEnd/>
                  <a:tailEnd/>
                </a:ln>
                <a:solidFill>
                  <a:srgbClr val="FF3300">
                    <a:alpha val="90979"/>
                  </a:srgbClr>
                </a:solidFill>
                <a:latin typeface="Arial"/>
                <a:cs typeface="Arial"/>
              </a:rPr>
              <a:t>CHÚC CÁC EM HỌC GIỎI</a:t>
            </a:r>
            <a:endParaRPr lang="vi-VN" sz="3600" kern="10">
              <a:ln w="9525">
                <a:round/>
                <a:headEnd/>
                <a:tailEnd/>
              </a:ln>
              <a:solidFill>
                <a:srgbClr val="FF3300">
                  <a:alpha val="90979"/>
                </a:srgbClr>
              </a:solidFill>
              <a:latin typeface="Arial"/>
              <a:cs typeface="Arial"/>
            </a:endParaRPr>
          </a:p>
        </p:txBody>
      </p:sp>
    </p:spTree>
    <p:extLst>
      <p:ext uri="{BB962C8B-B14F-4D97-AF65-F5344CB8AC3E}">
        <p14:creationId xmlns:p14="http://schemas.microsoft.com/office/powerpoint/2010/main" val="1655206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6373" fill="hold"/>
                                        <p:tgtEl>
                                          <p:spTgt spid="3174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174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96" name="Object 52"/>
          <p:cNvGraphicFramePr>
            <a:graphicFrameLocks noChangeAspect="1"/>
          </p:cNvGraphicFramePr>
          <p:nvPr/>
        </p:nvGraphicFramePr>
        <p:xfrm>
          <a:off x="1447800" y="5111750"/>
          <a:ext cx="609600" cy="488950"/>
        </p:xfrm>
        <a:graphic>
          <a:graphicData uri="http://schemas.openxmlformats.org/presentationml/2006/ole">
            <mc:AlternateContent xmlns:mc="http://schemas.openxmlformats.org/markup-compatibility/2006">
              <mc:Choice xmlns:v="urn:schemas-microsoft-com:vml" Requires="v">
                <p:oleObj spid="_x0000_s2080" name="Equation" r:id="rId3" imgW="253780" imgH="203024" progId="Equation.DSMT4">
                  <p:embed/>
                </p:oleObj>
              </mc:Choice>
              <mc:Fallback>
                <p:oleObj name="Equation" r:id="rId3" imgW="253780" imgH="20302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111750"/>
                        <a:ext cx="609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 name="Text Box 2"/>
          <p:cNvSpPr txBox="1">
            <a:spLocks noChangeArrowheads="1"/>
          </p:cNvSpPr>
          <p:nvPr/>
        </p:nvSpPr>
        <p:spPr bwMode="auto">
          <a:xfrm>
            <a:off x="228600" y="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400" b="1">
                <a:solidFill>
                  <a:srgbClr val="FF0000"/>
                </a:solidFill>
              </a:rPr>
              <a:t>Tiết 60 :   CỘNG, TRỪ ĐA THỨC MỘT BIẾN</a:t>
            </a:r>
          </a:p>
        </p:txBody>
      </p:sp>
      <p:sp>
        <p:nvSpPr>
          <p:cNvPr id="6148" name="Text Box 3"/>
          <p:cNvSpPr txBox="1">
            <a:spLocks noChangeArrowheads="1"/>
          </p:cNvSpPr>
          <p:nvPr/>
        </p:nvSpPr>
        <p:spPr bwMode="auto">
          <a:xfrm>
            <a:off x="0" y="457200"/>
            <a:ext cx="6553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buFontTx/>
              <a:buAutoNum type="arabicPeriod"/>
            </a:pPr>
            <a:r>
              <a:rPr lang="en-US" altLang="en-US" sz="2800" b="1" i="1" u="sng">
                <a:solidFill>
                  <a:srgbClr val="0000FF"/>
                </a:solidFill>
              </a:rPr>
              <a:t>Cộng hai đa thức một biến</a:t>
            </a:r>
          </a:p>
          <a:p>
            <a:pPr eaLnBrk="1" hangingPunct="1">
              <a:lnSpc>
                <a:spcPct val="60000"/>
              </a:lnSpc>
              <a:spcBef>
                <a:spcPct val="40000"/>
              </a:spcBef>
            </a:pPr>
            <a:r>
              <a:rPr lang="en-US" altLang="en-US" sz="2800">
                <a:solidFill>
                  <a:schemeClr val="tx2"/>
                </a:solidFill>
              </a:rPr>
              <a:t>    </a:t>
            </a:r>
            <a:r>
              <a:rPr lang="en-US" altLang="en-US" sz="2800" i="1">
                <a:solidFill>
                  <a:schemeClr val="tx2"/>
                </a:solidFill>
              </a:rPr>
              <a:t>* Ví dụ</a:t>
            </a:r>
            <a:r>
              <a:rPr lang="en-US" altLang="en-US" sz="2800">
                <a:solidFill>
                  <a:schemeClr val="tx2"/>
                </a:solidFill>
              </a:rPr>
              <a:t>:  </a:t>
            </a:r>
            <a:r>
              <a:rPr lang="en-US" altLang="en-US" sz="2400">
                <a:solidFill>
                  <a:schemeClr val="tx2"/>
                </a:solidFill>
              </a:rPr>
              <a:t>Cho hai đa thức: </a:t>
            </a:r>
          </a:p>
        </p:txBody>
      </p:sp>
      <p:graphicFrame>
        <p:nvGraphicFramePr>
          <p:cNvPr id="57348" name="Object 4"/>
          <p:cNvGraphicFramePr>
            <a:graphicFrameLocks noGrp="1" noChangeAspect="1"/>
          </p:cNvGraphicFramePr>
          <p:nvPr>
            <p:ph sz="quarter" idx="1"/>
          </p:nvPr>
        </p:nvGraphicFramePr>
        <p:xfrm>
          <a:off x="1447800" y="2819400"/>
          <a:ext cx="5638800" cy="517525"/>
        </p:xfrm>
        <a:graphic>
          <a:graphicData uri="http://schemas.openxmlformats.org/presentationml/2006/ole">
            <mc:AlternateContent xmlns:mc="http://schemas.openxmlformats.org/markup-compatibility/2006">
              <mc:Choice xmlns:v="urn:schemas-microsoft-com:vml" Requires="v">
                <p:oleObj spid="_x0000_s2081" name="Equation" r:id="rId5" imgW="1993900" imgH="228600" progId="Equation.DSMT4">
                  <p:embed/>
                </p:oleObj>
              </mc:Choice>
              <mc:Fallback>
                <p:oleObj name="Equation" r:id="rId5" imgW="19939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819400"/>
                        <a:ext cx="56388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5"/>
          <p:cNvGraphicFramePr>
            <a:graphicFrameLocks noGrp="1" noChangeAspect="1"/>
          </p:cNvGraphicFramePr>
          <p:nvPr>
            <p:ph sz="quarter" idx="2"/>
          </p:nvPr>
        </p:nvGraphicFramePr>
        <p:xfrm>
          <a:off x="4114800" y="1009650"/>
          <a:ext cx="3810000" cy="438150"/>
        </p:xfrm>
        <a:graphic>
          <a:graphicData uri="http://schemas.openxmlformats.org/presentationml/2006/ole">
            <mc:AlternateContent xmlns:mc="http://schemas.openxmlformats.org/markup-compatibility/2006">
              <mc:Choice xmlns:v="urn:schemas-microsoft-com:vml" Requires="v">
                <p:oleObj spid="_x0000_s2082" name="Equation" r:id="rId7" imgW="1993900" imgH="228600" progId="Equation.DSMT4">
                  <p:embed/>
                </p:oleObj>
              </mc:Choice>
              <mc:Fallback>
                <p:oleObj name="Equation" r:id="rId7" imgW="19939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1009650"/>
                        <a:ext cx="38100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6"/>
          <p:cNvGraphicFramePr>
            <a:graphicFrameLocks noGrp="1" noChangeAspect="1"/>
          </p:cNvGraphicFramePr>
          <p:nvPr>
            <p:ph sz="quarter" idx="3"/>
          </p:nvPr>
        </p:nvGraphicFramePr>
        <p:xfrm>
          <a:off x="4114800" y="1371600"/>
          <a:ext cx="3048000" cy="465138"/>
        </p:xfrm>
        <a:graphic>
          <a:graphicData uri="http://schemas.openxmlformats.org/presentationml/2006/ole">
            <mc:AlternateContent xmlns:mc="http://schemas.openxmlformats.org/markup-compatibility/2006">
              <mc:Choice xmlns:v="urn:schemas-microsoft-com:vml" Requires="v">
                <p:oleObj spid="_x0000_s2083" name="Equation" r:id="rId9" imgW="1498600" imgH="228600" progId="Equation.DSMT4">
                  <p:embed/>
                </p:oleObj>
              </mc:Choice>
              <mc:Fallback>
                <p:oleObj name="Equation" r:id="rId9" imgW="14986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1371600"/>
                        <a:ext cx="30480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Text Box 7"/>
          <p:cNvSpPr txBox="1">
            <a:spLocks noChangeArrowheads="1"/>
          </p:cNvSpPr>
          <p:nvPr/>
        </p:nvSpPr>
        <p:spPr bwMode="auto">
          <a:xfrm>
            <a:off x="152400" y="15240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800" i="1">
                <a:solidFill>
                  <a:schemeClr val="tx2"/>
                </a:solidFill>
              </a:rPr>
              <a:t>Cách 1:</a:t>
            </a:r>
          </a:p>
        </p:txBody>
      </p:sp>
      <p:graphicFrame>
        <p:nvGraphicFramePr>
          <p:cNvPr id="6153" name="Object 11"/>
          <p:cNvGraphicFramePr>
            <a:graphicFrameLocks noChangeAspect="1"/>
          </p:cNvGraphicFramePr>
          <p:nvPr/>
        </p:nvGraphicFramePr>
        <p:xfrm>
          <a:off x="1447800" y="1905000"/>
          <a:ext cx="3962400" cy="536575"/>
        </p:xfrm>
        <a:graphic>
          <a:graphicData uri="http://schemas.openxmlformats.org/presentationml/2006/ole">
            <mc:AlternateContent xmlns:mc="http://schemas.openxmlformats.org/markup-compatibility/2006">
              <mc:Choice xmlns:v="urn:schemas-microsoft-com:vml" Requires="v">
                <p:oleObj spid="_x0000_s2084" name="Equation" r:id="rId11" imgW="1497950" imgH="203112" progId="Equation.DSMT4">
                  <p:embed/>
                </p:oleObj>
              </mc:Choice>
              <mc:Fallback>
                <p:oleObj name="Equation" r:id="rId11" imgW="1497950" imgH="203112"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905000"/>
                        <a:ext cx="39624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12"/>
          <p:cNvGraphicFramePr>
            <a:graphicFrameLocks noChangeAspect="1"/>
          </p:cNvGraphicFramePr>
          <p:nvPr/>
        </p:nvGraphicFramePr>
        <p:xfrm>
          <a:off x="0" y="2057400"/>
          <a:ext cx="1447800" cy="441325"/>
        </p:xfrm>
        <a:graphic>
          <a:graphicData uri="http://schemas.openxmlformats.org/presentationml/2006/ole">
            <mc:AlternateContent xmlns:mc="http://schemas.openxmlformats.org/markup-compatibility/2006">
              <mc:Choice xmlns:v="urn:schemas-microsoft-com:vml" Requires="v">
                <p:oleObj spid="_x0000_s2085" name="Equation" r:id="rId13" imgW="761669" imgH="203112" progId="Equation.DSMT4">
                  <p:embed/>
                </p:oleObj>
              </mc:Choice>
              <mc:Fallback>
                <p:oleObj name="Equation" r:id="rId13" imgW="761669" imgH="20311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057400"/>
                        <a:ext cx="14478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7" name="Text Box 13"/>
          <p:cNvSpPr txBox="1">
            <a:spLocks noChangeArrowheads="1"/>
          </p:cNvSpPr>
          <p:nvPr/>
        </p:nvSpPr>
        <p:spPr bwMode="auto">
          <a:xfrm>
            <a:off x="0" y="2514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800">
                <a:solidFill>
                  <a:schemeClr val="tx2"/>
                </a:solidFill>
              </a:rPr>
              <a:t> </a:t>
            </a:r>
            <a:r>
              <a:rPr lang="en-US" altLang="en-US" sz="2800" i="1">
                <a:solidFill>
                  <a:srgbClr val="FF0000"/>
                </a:solidFill>
              </a:rPr>
              <a:t>Cách 2</a:t>
            </a:r>
            <a:r>
              <a:rPr lang="en-US" altLang="en-US" sz="2800">
                <a:solidFill>
                  <a:srgbClr val="FF0000"/>
                </a:solidFill>
              </a:rPr>
              <a:t> :  </a:t>
            </a:r>
          </a:p>
        </p:txBody>
      </p:sp>
      <p:graphicFrame>
        <p:nvGraphicFramePr>
          <p:cNvPr id="57358" name="Object 14"/>
          <p:cNvGraphicFramePr>
            <a:graphicFrameLocks noChangeAspect="1"/>
          </p:cNvGraphicFramePr>
          <p:nvPr/>
        </p:nvGraphicFramePr>
        <p:xfrm>
          <a:off x="1524000" y="3429000"/>
          <a:ext cx="1066800" cy="474663"/>
        </p:xfrm>
        <a:graphic>
          <a:graphicData uri="http://schemas.openxmlformats.org/presentationml/2006/ole">
            <mc:AlternateContent xmlns:mc="http://schemas.openxmlformats.org/markup-compatibility/2006">
              <mc:Choice xmlns:v="urn:schemas-microsoft-com:vml" Requires="v">
                <p:oleObj spid="_x0000_s2086" name="Equation" r:id="rId15" imgW="457002" imgH="203112" progId="Equation.DSMT4">
                  <p:embed/>
                </p:oleObj>
              </mc:Choice>
              <mc:Fallback>
                <p:oleObj name="Equation" r:id="rId15" imgW="457002" imgH="203112"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3429000"/>
                        <a:ext cx="10668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9" name="Object 15"/>
          <p:cNvGraphicFramePr>
            <a:graphicFrameLocks noChangeAspect="1"/>
          </p:cNvGraphicFramePr>
          <p:nvPr/>
        </p:nvGraphicFramePr>
        <p:xfrm>
          <a:off x="3327400" y="3352800"/>
          <a:ext cx="990600" cy="492125"/>
        </p:xfrm>
        <a:graphic>
          <a:graphicData uri="http://schemas.openxmlformats.org/presentationml/2006/ole">
            <mc:AlternateContent xmlns:mc="http://schemas.openxmlformats.org/markup-compatibility/2006">
              <mc:Choice xmlns:v="urn:schemas-microsoft-com:vml" Requires="v">
                <p:oleObj spid="_x0000_s2087" name="Equation" r:id="rId17" imgW="266469" imgH="203024" progId="Equation.DSMT4">
                  <p:embed/>
                </p:oleObj>
              </mc:Choice>
              <mc:Fallback>
                <p:oleObj name="Equation" r:id="rId17" imgW="266469" imgH="203024"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27400" y="3352800"/>
                        <a:ext cx="990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60" name="Object 16"/>
          <p:cNvGraphicFramePr>
            <a:graphicFrameLocks noChangeAspect="1"/>
          </p:cNvGraphicFramePr>
          <p:nvPr/>
        </p:nvGraphicFramePr>
        <p:xfrm>
          <a:off x="5956300" y="3416300"/>
          <a:ext cx="644525" cy="409575"/>
        </p:xfrm>
        <a:graphic>
          <a:graphicData uri="http://schemas.openxmlformats.org/presentationml/2006/ole">
            <mc:AlternateContent xmlns:mc="http://schemas.openxmlformats.org/markup-compatibility/2006">
              <mc:Choice xmlns:v="urn:schemas-microsoft-com:vml" Requires="v">
                <p:oleObj spid="_x0000_s2088" name="Equation" r:id="rId19" imgW="279158" imgH="177646" progId="Equation.DSMT4">
                  <p:embed/>
                </p:oleObj>
              </mc:Choice>
              <mc:Fallback>
                <p:oleObj name="Equation" r:id="rId19" imgW="279158" imgH="177646"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56300" y="3416300"/>
                        <a:ext cx="6445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61" name="Line 17"/>
          <p:cNvSpPr>
            <a:spLocks noChangeShapeType="1"/>
          </p:cNvSpPr>
          <p:nvPr/>
        </p:nvSpPr>
        <p:spPr bwMode="auto">
          <a:xfrm>
            <a:off x="1371600" y="3962400"/>
            <a:ext cx="624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aphicFrame>
        <p:nvGraphicFramePr>
          <p:cNvPr id="57362" name="Object 18"/>
          <p:cNvGraphicFramePr>
            <a:graphicFrameLocks noChangeAspect="1"/>
          </p:cNvGraphicFramePr>
          <p:nvPr/>
        </p:nvGraphicFramePr>
        <p:xfrm>
          <a:off x="604838" y="3962400"/>
          <a:ext cx="1935162" cy="520700"/>
        </p:xfrm>
        <a:graphic>
          <a:graphicData uri="http://schemas.openxmlformats.org/presentationml/2006/ole">
            <mc:AlternateContent xmlns:mc="http://schemas.openxmlformats.org/markup-compatibility/2006">
              <mc:Choice xmlns:v="urn:schemas-microsoft-com:vml" Requires="v">
                <p:oleObj spid="_x0000_s2089" name="Equation" r:id="rId21" imgW="888614" imgH="203112" progId="Equation.DSMT4">
                  <p:embed/>
                </p:oleObj>
              </mc:Choice>
              <mc:Fallback>
                <p:oleObj name="Equation" r:id="rId21" imgW="888614" imgH="203112"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4838" y="3962400"/>
                        <a:ext cx="193516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68" name="Text Box 24"/>
          <p:cNvSpPr txBox="1">
            <a:spLocks noChangeArrowheads="1"/>
          </p:cNvSpPr>
          <p:nvPr/>
        </p:nvSpPr>
        <p:spPr bwMode="auto">
          <a:xfrm>
            <a:off x="838200" y="32004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800">
                <a:solidFill>
                  <a:schemeClr val="tx2"/>
                </a:solidFill>
              </a:rPr>
              <a:t>+</a:t>
            </a:r>
          </a:p>
        </p:txBody>
      </p:sp>
      <p:graphicFrame>
        <p:nvGraphicFramePr>
          <p:cNvPr id="57370" name="Object 26"/>
          <p:cNvGraphicFramePr>
            <a:graphicFrameLocks noChangeAspect="1"/>
          </p:cNvGraphicFramePr>
          <p:nvPr/>
        </p:nvGraphicFramePr>
        <p:xfrm>
          <a:off x="214313" y="5500688"/>
          <a:ext cx="1981200" cy="530225"/>
        </p:xfrm>
        <a:graphic>
          <a:graphicData uri="http://schemas.openxmlformats.org/presentationml/2006/ole">
            <mc:AlternateContent xmlns:mc="http://schemas.openxmlformats.org/markup-compatibility/2006">
              <mc:Choice xmlns:v="urn:schemas-microsoft-com:vml" Requires="v">
                <p:oleObj spid="_x0000_s2090" name="Equation" r:id="rId23" imgW="850900" imgH="228600" progId="Equation.DSMT4">
                  <p:embed/>
                </p:oleObj>
              </mc:Choice>
              <mc:Fallback>
                <p:oleObj name="Equation" r:id="rId23" imgW="85090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4313" y="5500688"/>
                        <a:ext cx="1981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71" name="Object 27"/>
          <p:cNvGraphicFramePr>
            <a:graphicFrameLocks noChangeAspect="1"/>
          </p:cNvGraphicFramePr>
          <p:nvPr/>
        </p:nvGraphicFramePr>
        <p:xfrm>
          <a:off x="2138363" y="5514975"/>
          <a:ext cx="1524000" cy="468313"/>
        </p:xfrm>
        <a:graphic>
          <a:graphicData uri="http://schemas.openxmlformats.org/presentationml/2006/ole">
            <mc:AlternateContent xmlns:mc="http://schemas.openxmlformats.org/markup-compatibility/2006">
              <mc:Choice xmlns:v="urn:schemas-microsoft-com:vml" Requires="v">
                <p:oleObj spid="_x0000_s2091" name="Equation" r:id="rId25" imgW="660113" imgH="203112" progId="Equation.DSMT4">
                  <p:embed/>
                </p:oleObj>
              </mc:Choice>
              <mc:Fallback>
                <p:oleObj name="Equation" r:id="rId25" imgW="660113" imgH="203112"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38363" y="5514975"/>
                        <a:ext cx="15240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72" name="Object 28"/>
          <p:cNvGraphicFramePr>
            <a:graphicFrameLocks noGrp="1" noChangeAspect="1"/>
          </p:cNvGraphicFramePr>
          <p:nvPr>
            <p:ph sz="quarter" idx="4"/>
          </p:nvPr>
        </p:nvGraphicFramePr>
        <p:xfrm>
          <a:off x="57150" y="6010275"/>
          <a:ext cx="1447800" cy="446088"/>
        </p:xfrm>
        <a:graphic>
          <a:graphicData uri="http://schemas.openxmlformats.org/presentationml/2006/ole">
            <mc:AlternateContent xmlns:mc="http://schemas.openxmlformats.org/markup-compatibility/2006">
              <mc:Choice xmlns:v="urn:schemas-microsoft-com:vml" Requires="v">
                <p:oleObj spid="_x0000_s2092" name="Equation" r:id="rId27" imgW="660113" imgH="203112" progId="Equation.DSMT4">
                  <p:embed/>
                </p:oleObj>
              </mc:Choice>
              <mc:Fallback>
                <p:oleObj name="Equation" r:id="rId27" imgW="660113" imgH="203112"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150" y="6010275"/>
                        <a:ext cx="14478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73" name="Object 29"/>
          <p:cNvGraphicFramePr>
            <a:graphicFrameLocks noChangeAspect="1"/>
          </p:cNvGraphicFramePr>
          <p:nvPr/>
        </p:nvGraphicFramePr>
        <p:xfrm>
          <a:off x="1404938" y="5949950"/>
          <a:ext cx="887412" cy="546100"/>
        </p:xfrm>
        <a:graphic>
          <a:graphicData uri="http://schemas.openxmlformats.org/presentationml/2006/ole">
            <mc:AlternateContent xmlns:mc="http://schemas.openxmlformats.org/markup-compatibility/2006">
              <mc:Choice xmlns:v="urn:schemas-microsoft-com:vml" Requires="v">
                <p:oleObj spid="_x0000_s2093" name="Equation" r:id="rId29" imgW="330057" imgH="203112" progId="Equation.DSMT4">
                  <p:embed/>
                </p:oleObj>
              </mc:Choice>
              <mc:Fallback>
                <p:oleObj name="Equation" r:id="rId29" imgW="330057" imgH="203112"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04938" y="5949950"/>
                        <a:ext cx="887412"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74" name="Object 30"/>
          <p:cNvGraphicFramePr>
            <a:graphicFrameLocks noChangeAspect="1"/>
          </p:cNvGraphicFramePr>
          <p:nvPr/>
        </p:nvGraphicFramePr>
        <p:xfrm>
          <a:off x="176213" y="5119688"/>
          <a:ext cx="1447800" cy="457200"/>
        </p:xfrm>
        <a:graphic>
          <a:graphicData uri="http://schemas.openxmlformats.org/presentationml/2006/ole">
            <mc:AlternateContent xmlns:mc="http://schemas.openxmlformats.org/markup-compatibility/2006">
              <mc:Choice xmlns:v="urn:schemas-microsoft-com:vml" Requires="v">
                <p:oleObj spid="_x0000_s2094" name="Equation" r:id="rId31" imgW="596641" imgH="203112" progId="Equation.DSMT4">
                  <p:embed/>
                </p:oleObj>
              </mc:Choice>
              <mc:Fallback>
                <p:oleObj name="Equation" r:id="rId31" imgW="596641" imgH="203112"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6213" y="511968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76" name="Object 32"/>
          <p:cNvGraphicFramePr>
            <a:graphicFrameLocks noChangeAspect="1"/>
          </p:cNvGraphicFramePr>
          <p:nvPr/>
        </p:nvGraphicFramePr>
        <p:xfrm>
          <a:off x="4859338" y="5105400"/>
          <a:ext cx="1560512" cy="479425"/>
        </p:xfrm>
        <a:graphic>
          <a:graphicData uri="http://schemas.openxmlformats.org/presentationml/2006/ole">
            <mc:AlternateContent xmlns:mc="http://schemas.openxmlformats.org/markup-compatibility/2006">
              <mc:Choice xmlns:v="urn:schemas-microsoft-com:vml" Requires="v">
                <p:oleObj spid="_x0000_s2095" name="Equation" r:id="rId33" imgW="533169" imgH="203112" progId="Equation.DSMT4">
                  <p:embed/>
                </p:oleObj>
              </mc:Choice>
              <mc:Fallback>
                <p:oleObj name="Equation" r:id="rId33" imgW="533169" imgH="203112"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859338" y="5105400"/>
                        <a:ext cx="156051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78" name="Object 34"/>
          <p:cNvGraphicFramePr>
            <a:graphicFrameLocks noChangeAspect="1"/>
          </p:cNvGraphicFramePr>
          <p:nvPr/>
        </p:nvGraphicFramePr>
        <p:xfrm>
          <a:off x="4953000" y="5638800"/>
          <a:ext cx="1382713" cy="395288"/>
        </p:xfrm>
        <a:graphic>
          <a:graphicData uri="http://schemas.openxmlformats.org/presentationml/2006/ole">
            <mc:AlternateContent xmlns:mc="http://schemas.openxmlformats.org/markup-compatibility/2006">
              <mc:Choice xmlns:v="urn:schemas-microsoft-com:vml" Requires="v">
                <p:oleObj spid="_x0000_s2096" name="Equation" r:id="rId35" imgW="621760" imgH="177646" progId="Equation.DSMT4">
                  <p:embed/>
                </p:oleObj>
              </mc:Choice>
              <mc:Fallback>
                <p:oleObj name="Equation" r:id="rId35" imgW="621760" imgH="177646"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953000" y="5638800"/>
                        <a:ext cx="1382713"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80" name="Object 36"/>
          <p:cNvGraphicFramePr>
            <a:graphicFrameLocks noChangeAspect="1"/>
          </p:cNvGraphicFramePr>
          <p:nvPr/>
        </p:nvGraphicFramePr>
        <p:xfrm>
          <a:off x="5029200" y="6172200"/>
          <a:ext cx="1066800" cy="336550"/>
        </p:xfrm>
        <a:graphic>
          <a:graphicData uri="http://schemas.openxmlformats.org/presentationml/2006/ole">
            <mc:AlternateContent xmlns:mc="http://schemas.openxmlformats.org/markup-compatibility/2006">
              <mc:Choice xmlns:v="urn:schemas-microsoft-com:vml" Requires="v">
                <p:oleObj spid="_x0000_s2097" name="Equation" r:id="rId37" imgW="520474" imgH="165028" progId="Equation.DSMT4">
                  <p:embed/>
                </p:oleObj>
              </mc:Choice>
              <mc:Fallback>
                <p:oleObj name="Equation" r:id="rId37" imgW="520474" imgH="165028"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029200" y="61722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86" name="Object 42"/>
          <p:cNvGraphicFramePr>
            <a:graphicFrameLocks noChangeAspect="1"/>
          </p:cNvGraphicFramePr>
          <p:nvPr/>
        </p:nvGraphicFramePr>
        <p:xfrm>
          <a:off x="6400800" y="5148263"/>
          <a:ext cx="720725" cy="466725"/>
        </p:xfrm>
        <a:graphic>
          <a:graphicData uri="http://schemas.openxmlformats.org/presentationml/2006/ole">
            <mc:AlternateContent xmlns:mc="http://schemas.openxmlformats.org/markup-compatibility/2006">
              <mc:Choice xmlns:v="urn:schemas-microsoft-com:vml" Requires="v">
                <p:oleObj spid="_x0000_s2098" name="Equation" r:id="rId39" imgW="266469" imgH="203024" progId="Equation.DSMT4">
                  <p:embed/>
                </p:oleObj>
              </mc:Choice>
              <mc:Fallback>
                <p:oleObj name="Equation" r:id="rId39" imgW="266469" imgH="203024"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400800" y="5148263"/>
                        <a:ext cx="7207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88" name="Object 44"/>
          <p:cNvGraphicFramePr>
            <a:graphicFrameLocks noChangeAspect="1"/>
          </p:cNvGraphicFramePr>
          <p:nvPr/>
        </p:nvGraphicFramePr>
        <p:xfrm>
          <a:off x="6477000" y="5638800"/>
          <a:ext cx="762000" cy="373063"/>
        </p:xfrm>
        <a:graphic>
          <a:graphicData uri="http://schemas.openxmlformats.org/presentationml/2006/ole">
            <mc:AlternateContent xmlns:mc="http://schemas.openxmlformats.org/markup-compatibility/2006">
              <mc:Choice xmlns:v="urn:schemas-microsoft-com:vml" Requires="v">
                <p:oleObj spid="_x0000_s2099" name="Equation" r:id="rId41" imgW="291847" imgH="177646" progId="Equation.DSMT4">
                  <p:embed/>
                </p:oleObj>
              </mc:Choice>
              <mc:Fallback>
                <p:oleObj name="Equation" r:id="rId41" imgW="291847" imgH="177646"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77000" y="5638800"/>
                        <a:ext cx="7620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90" name="Object 46"/>
          <p:cNvGraphicFramePr>
            <a:graphicFrameLocks noChangeAspect="1"/>
          </p:cNvGraphicFramePr>
          <p:nvPr/>
        </p:nvGraphicFramePr>
        <p:xfrm>
          <a:off x="6096000" y="6194425"/>
          <a:ext cx="609600" cy="330200"/>
        </p:xfrm>
        <a:graphic>
          <a:graphicData uri="http://schemas.openxmlformats.org/presentationml/2006/ole">
            <mc:AlternateContent xmlns:mc="http://schemas.openxmlformats.org/markup-compatibility/2006">
              <mc:Choice xmlns:v="urn:schemas-microsoft-com:vml" Requires="v">
                <p:oleObj spid="_x0000_s2100" name="Equation" r:id="rId43" imgW="190335" imgH="164957" progId="Equation.DSMT4">
                  <p:embed/>
                </p:oleObj>
              </mc:Choice>
              <mc:Fallback>
                <p:oleObj name="Equation" r:id="rId43" imgW="190335" imgH="164957"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096000" y="6194425"/>
                        <a:ext cx="609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92" name="Object 48"/>
          <p:cNvGraphicFramePr>
            <a:graphicFrameLocks noChangeAspect="1"/>
          </p:cNvGraphicFramePr>
          <p:nvPr/>
        </p:nvGraphicFramePr>
        <p:xfrm>
          <a:off x="4343400" y="3340100"/>
          <a:ext cx="990600" cy="492125"/>
        </p:xfrm>
        <a:graphic>
          <a:graphicData uri="http://schemas.openxmlformats.org/presentationml/2006/ole">
            <mc:AlternateContent xmlns:mc="http://schemas.openxmlformats.org/markup-compatibility/2006">
              <mc:Choice xmlns:v="urn:schemas-microsoft-com:vml" Requires="v">
                <p:oleObj spid="_x0000_s2101" name="Equation" r:id="rId45" imgW="266469" imgH="203024" progId="Equation.DSMT4">
                  <p:embed/>
                </p:oleObj>
              </mc:Choice>
              <mc:Fallback>
                <p:oleObj name="Equation" r:id="rId45" imgW="266469" imgH="203024" progId="Equation.DSMT4">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343400" y="3340100"/>
                        <a:ext cx="990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93" name="Object 49"/>
          <p:cNvGraphicFramePr>
            <a:graphicFrameLocks noChangeAspect="1"/>
          </p:cNvGraphicFramePr>
          <p:nvPr/>
        </p:nvGraphicFramePr>
        <p:xfrm>
          <a:off x="6565900" y="3429000"/>
          <a:ext cx="468313" cy="377825"/>
        </p:xfrm>
        <a:graphic>
          <a:graphicData uri="http://schemas.openxmlformats.org/presentationml/2006/ole">
            <mc:AlternateContent xmlns:mc="http://schemas.openxmlformats.org/markup-compatibility/2006">
              <mc:Choice xmlns:v="urn:schemas-microsoft-com:vml" Requires="v">
                <p:oleObj spid="_x0000_s2102" name="Equation" r:id="rId47" imgW="203024" imgH="164957" progId="Equation.DSMT4">
                  <p:embed/>
                </p:oleObj>
              </mc:Choice>
              <mc:Fallback>
                <p:oleObj name="Equation" r:id="rId47" imgW="203024" imgH="164957" progId="Equation.DSMT4">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565900" y="3429000"/>
                        <a:ext cx="46831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94" name="Object 50"/>
          <p:cNvGraphicFramePr>
            <a:graphicFrameLocks noChangeAspect="1"/>
          </p:cNvGraphicFramePr>
          <p:nvPr/>
        </p:nvGraphicFramePr>
        <p:xfrm>
          <a:off x="1452563" y="5105400"/>
          <a:ext cx="609600" cy="488950"/>
        </p:xfrm>
        <a:graphic>
          <a:graphicData uri="http://schemas.openxmlformats.org/presentationml/2006/ole">
            <mc:AlternateContent xmlns:mc="http://schemas.openxmlformats.org/markup-compatibility/2006">
              <mc:Choice xmlns:v="urn:schemas-microsoft-com:vml" Requires="v">
                <p:oleObj spid="_x0000_s2103" name="Equation" r:id="rId49" imgW="253780" imgH="203024" progId="Equation.DSMT4">
                  <p:embed/>
                </p:oleObj>
              </mc:Choice>
              <mc:Fallback>
                <p:oleObj name="Equation" r:id="rId49" imgW="253780" imgH="203024" progId="Equation.DSMT4">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452563" y="5105400"/>
                        <a:ext cx="609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97" name="Object 53"/>
          <p:cNvGraphicFramePr>
            <a:graphicFrameLocks noChangeAspect="1"/>
          </p:cNvGraphicFramePr>
          <p:nvPr/>
        </p:nvGraphicFramePr>
        <p:xfrm>
          <a:off x="3505200" y="5514975"/>
          <a:ext cx="914400" cy="450850"/>
        </p:xfrm>
        <a:graphic>
          <a:graphicData uri="http://schemas.openxmlformats.org/presentationml/2006/ole">
            <mc:AlternateContent xmlns:mc="http://schemas.openxmlformats.org/markup-compatibility/2006">
              <mc:Choice xmlns:v="urn:schemas-microsoft-com:vml" Requires="v">
                <p:oleObj spid="_x0000_s2104" name="Equation" r:id="rId51" imgW="342751" imgH="203112" progId="Equation.DSMT4">
                  <p:embed/>
                </p:oleObj>
              </mc:Choice>
              <mc:Fallback>
                <p:oleObj name="Equation" r:id="rId51" imgW="342751" imgH="203112"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505200" y="5514975"/>
                        <a:ext cx="9144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98" name="Object 54"/>
          <p:cNvGraphicFramePr>
            <a:graphicFrameLocks noChangeAspect="1"/>
          </p:cNvGraphicFramePr>
          <p:nvPr/>
        </p:nvGraphicFramePr>
        <p:xfrm>
          <a:off x="3505200" y="5514975"/>
          <a:ext cx="914400" cy="450850"/>
        </p:xfrm>
        <a:graphic>
          <a:graphicData uri="http://schemas.openxmlformats.org/presentationml/2006/ole">
            <mc:AlternateContent xmlns:mc="http://schemas.openxmlformats.org/markup-compatibility/2006">
              <mc:Choice xmlns:v="urn:schemas-microsoft-com:vml" Requires="v">
                <p:oleObj spid="_x0000_s2105" name="Equation" r:id="rId53" imgW="342751" imgH="203112" progId="Equation.DSMT4">
                  <p:embed/>
                </p:oleObj>
              </mc:Choice>
              <mc:Fallback>
                <p:oleObj name="Equation" r:id="rId53" imgW="342751" imgH="203112" progId="Equation.DSMT4">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505200" y="5514975"/>
                        <a:ext cx="9144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99" name="Object 55"/>
          <p:cNvGraphicFramePr>
            <a:graphicFrameLocks noChangeAspect="1"/>
          </p:cNvGraphicFramePr>
          <p:nvPr/>
        </p:nvGraphicFramePr>
        <p:xfrm>
          <a:off x="1400175" y="5953125"/>
          <a:ext cx="889000" cy="546100"/>
        </p:xfrm>
        <a:graphic>
          <a:graphicData uri="http://schemas.openxmlformats.org/presentationml/2006/ole">
            <mc:AlternateContent xmlns:mc="http://schemas.openxmlformats.org/markup-compatibility/2006">
              <mc:Choice xmlns:v="urn:schemas-microsoft-com:vml" Requires="v">
                <p:oleObj spid="_x0000_s2106" name="Equation" r:id="rId54" imgW="330057" imgH="203112" progId="Equation.DSMT4">
                  <p:embed/>
                </p:oleObj>
              </mc:Choice>
              <mc:Fallback>
                <p:oleObj name="Equation" r:id="rId54" imgW="330057" imgH="203112" progId="Equation.DSMT4">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400175" y="5953125"/>
                        <a:ext cx="889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405" name="Object 61"/>
          <p:cNvGraphicFramePr>
            <a:graphicFrameLocks noChangeAspect="1"/>
          </p:cNvGraphicFramePr>
          <p:nvPr/>
        </p:nvGraphicFramePr>
        <p:xfrm>
          <a:off x="6400800" y="5148263"/>
          <a:ext cx="720725" cy="466725"/>
        </p:xfrm>
        <a:graphic>
          <a:graphicData uri="http://schemas.openxmlformats.org/presentationml/2006/ole">
            <mc:AlternateContent xmlns:mc="http://schemas.openxmlformats.org/markup-compatibility/2006">
              <mc:Choice xmlns:v="urn:schemas-microsoft-com:vml" Requires="v">
                <p:oleObj spid="_x0000_s2107" name="Equation" r:id="rId56" imgW="266469" imgH="203024" progId="Equation.DSMT4">
                  <p:embed/>
                </p:oleObj>
              </mc:Choice>
              <mc:Fallback>
                <p:oleObj name="Equation" r:id="rId56" imgW="266469" imgH="203024"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400800" y="5148263"/>
                        <a:ext cx="7207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406" name="Object 62"/>
          <p:cNvGraphicFramePr>
            <a:graphicFrameLocks noChangeAspect="1"/>
          </p:cNvGraphicFramePr>
          <p:nvPr/>
        </p:nvGraphicFramePr>
        <p:xfrm>
          <a:off x="6477000" y="5638800"/>
          <a:ext cx="762000" cy="373063"/>
        </p:xfrm>
        <a:graphic>
          <a:graphicData uri="http://schemas.openxmlformats.org/presentationml/2006/ole">
            <mc:AlternateContent xmlns:mc="http://schemas.openxmlformats.org/markup-compatibility/2006">
              <mc:Choice xmlns:v="urn:schemas-microsoft-com:vml" Requires="v">
                <p:oleObj spid="_x0000_s2108" name="Equation" r:id="rId57" imgW="291847" imgH="177646" progId="Equation.DSMT4">
                  <p:embed/>
                </p:oleObj>
              </mc:Choice>
              <mc:Fallback>
                <p:oleObj name="Equation" r:id="rId57" imgW="291847" imgH="177646"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77000" y="5638800"/>
                        <a:ext cx="7620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407" name="Object 63"/>
          <p:cNvGraphicFramePr>
            <a:graphicFrameLocks noChangeAspect="1"/>
          </p:cNvGraphicFramePr>
          <p:nvPr/>
        </p:nvGraphicFramePr>
        <p:xfrm>
          <a:off x="6096000" y="6200775"/>
          <a:ext cx="609600" cy="330200"/>
        </p:xfrm>
        <a:graphic>
          <a:graphicData uri="http://schemas.openxmlformats.org/presentationml/2006/ole">
            <mc:AlternateContent xmlns:mc="http://schemas.openxmlformats.org/markup-compatibility/2006">
              <mc:Choice xmlns:v="urn:schemas-microsoft-com:vml" Requires="v">
                <p:oleObj spid="_x0000_s2109" name="Equation" r:id="rId58" imgW="190335" imgH="164957" progId="Equation.DSMT4">
                  <p:embed/>
                </p:oleObj>
              </mc:Choice>
              <mc:Fallback>
                <p:oleObj name="Equation" r:id="rId58" imgW="190335" imgH="164957"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096000" y="6200775"/>
                        <a:ext cx="609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AutoShape 36"/>
          <p:cNvSpPr>
            <a:spLocks noChangeArrowheads="1"/>
          </p:cNvSpPr>
          <p:nvPr/>
        </p:nvSpPr>
        <p:spPr bwMode="auto">
          <a:xfrm>
            <a:off x="5791200" y="1935163"/>
            <a:ext cx="3352800" cy="838200"/>
          </a:xfrm>
          <a:prstGeom prst="wedgeRoundRectCallout">
            <a:avLst>
              <a:gd name="adj1" fmla="val -65886"/>
              <a:gd name="adj2" fmla="val 61252"/>
              <a:gd name="adj3" fmla="val 16667"/>
            </a:avLst>
          </a:prstGeom>
          <a:solidFill>
            <a:srgbClr val="00B0F0"/>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en-US" sz="2400" dirty="0" err="1">
                <a:solidFill>
                  <a:schemeClr val="tx1"/>
                </a:solidFill>
                <a:latin typeface="Times New Roman" pitchFamily="18" charset="0"/>
                <a:cs typeface="Times New Roman" pitchFamily="18" charset="0"/>
              </a:rPr>
              <a:t>Sắp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xếp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theo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lũy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thừa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giảm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dần</a:t>
            </a:r>
            <a:endParaRPr lang="en-US" sz="2400" dirty="0">
              <a:solidFill>
                <a:schemeClr val="tx1"/>
              </a:solidFill>
              <a:latin typeface="Times New Roman" pitchFamily="18" charset="0"/>
              <a:cs typeface="Times New Roman" pitchFamily="18" charset="0"/>
            </a:endParaRPr>
          </a:p>
        </p:txBody>
      </p:sp>
      <p:sp>
        <p:nvSpPr>
          <p:cNvPr id="39" name="AutoShape 36"/>
          <p:cNvSpPr>
            <a:spLocks noChangeArrowheads="1"/>
          </p:cNvSpPr>
          <p:nvPr/>
        </p:nvSpPr>
        <p:spPr bwMode="auto">
          <a:xfrm>
            <a:off x="7577138" y="3103563"/>
            <a:ext cx="1566862" cy="1231900"/>
          </a:xfrm>
          <a:prstGeom prst="wedgeRoundRectCallout">
            <a:avLst>
              <a:gd name="adj1" fmla="val -83518"/>
              <a:gd name="adj2" fmla="val 14259"/>
              <a:gd name="adj3" fmla="val 16667"/>
            </a:avLst>
          </a:prstGeom>
          <a:solidFill>
            <a:srgbClr val="00B0F0"/>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en-US" sz="2400" dirty="0" err="1">
                <a:solidFill>
                  <a:schemeClr val="tx1"/>
                </a:solidFill>
                <a:latin typeface="Times New Roman" pitchFamily="18" charset="0"/>
                <a:cs typeface="Times New Roman" pitchFamily="18" charset="0"/>
              </a:rPr>
              <a:t>Đặt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phép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tính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theo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cột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dọc</a:t>
            </a:r>
            <a:endParaRPr lang="en-US" sz="2400" dirty="0">
              <a:solidFill>
                <a:schemeClr val="tx1"/>
              </a:solidFill>
              <a:latin typeface="Times New Roman" pitchFamily="18" charset="0"/>
              <a:cs typeface="Times New Roman" pitchFamily="18" charset="0"/>
            </a:endParaRPr>
          </a:p>
        </p:txBody>
      </p:sp>
      <p:sp>
        <p:nvSpPr>
          <p:cNvPr id="40" name="AutoShape 36"/>
          <p:cNvSpPr>
            <a:spLocks noChangeArrowheads="1"/>
          </p:cNvSpPr>
          <p:nvPr/>
        </p:nvSpPr>
        <p:spPr bwMode="auto">
          <a:xfrm>
            <a:off x="4191000" y="4953000"/>
            <a:ext cx="3786188" cy="1071563"/>
          </a:xfrm>
          <a:prstGeom prst="wedgeRoundRectCallout">
            <a:avLst>
              <a:gd name="adj1" fmla="val -58955"/>
              <a:gd name="adj2" fmla="val -153953"/>
              <a:gd name="adj3" fmla="val 16667"/>
            </a:avLst>
          </a:prstGeom>
          <a:solidFill>
            <a:srgbClr val="00B0F0"/>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en-US" sz="2400" dirty="0" err="1">
                <a:solidFill>
                  <a:schemeClr val="tx1"/>
                </a:solidFill>
                <a:latin typeface="Times New Roman" pitchFamily="18" charset="0"/>
                <a:cs typeface="Times New Roman" pitchFamily="18" charset="0"/>
              </a:rPr>
              <a:t>Đặt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đơn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thức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đồng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dạng</a:t>
            </a:r>
            <a:r>
              <a:rPr lang="en-US" sz="2400" dirty="0">
                <a:solidFill>
                  <a:schemeClr val="tx1"/>
                </a:solidFill>
                <a:latin typeface="Times New Roman" pitchFamily="18" charset="0"/>
                <a:cs typeface="Times New Roman" pitchFamily="18" charset="0"/>
              </a:rPr>
              <a:t> ở </a:t>
            </a:r>
            <a:r>
              <a:rPr lang="en-US" sz="2400" dirty="0" err="1">
                <a:solidFill>
                  <a:schemeClr val="tx1"/>
                </a:solidFill>
                <a:latin typeface="Times New Roman" pitchFamily="18" charset="0"/>
                <a:cs typeface="Times New Roman" pitchFamily="18" charset="0"/>
              </a:rPr>
              <a:t>cùng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cột</a:t>
            </a:r>
            <a:r>
              <a:rPr lang="en-US" sz="2400"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3475774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7"/>
                                        </p:tgtEl>
                                        <p:attrNameLst>
                                          <p:attrName>style.visibility</p:attrName>
                                        </p:attrNameLst>
                                      </p:cBhvr>
                                      <p:to>
                                        <p:strVal val="visible"/>
                                      </p:to>
                                    </p:set>
                                    <p:animEffect transition="in" filter="blinds(horizontal)">
                                      <p:cBhvr>
                                        <p:cTn id="7" dur="500"/>
                                        <p:tgtEl>
                                          <p:spTgt spid="573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57348"/>
                                        </p:tgtEl>
                                        <p:attrNameLst>
                                          <p:attrName>style.visibility</p:attrName>
                                        </p:attrNameLst>
                                      </p:cBhvr>
                                      <p:to>
                                        <p:strVal val="visible"/>
                                      </p:to>
                                    </p:set>
                                    <p:anim calcmode="lin" valueType="num">
                                      <p:cBhvr>
                                        <p:cTn id="12" dur="1000" fill="hold"/>
                                        <p:tgtEl>
                                          <p:spTgt spid="57348"/>
                                        </p:tgtEl>
                                        <p:attrNameLst>
                                          <p:attrName>ppt_x</p:attrName>
                                        </p:attrNameLst>
                                      </p:cBhvr>
                                      <p:tavLst>
                                        <p:tav tm="0">
                                          <p:val>
                                            <p:strVal val="#ppt_x-.2"/>
                                          </p:val>
                                        </p:tav>
                                        <p:tav tm="100000">
                                          <p:val>
                                            <p:strVal val="#ppt_x"/>
                                          </p:val>
                                        </p:tav>
                                      </p:tavLst>
                                    </p:anim>
                                    <p:anim calcmode="lin" valueType="num">
                                      <p:cBhvr>
                                        <p:cTn id="13" dur="1000" fill="hold"/>
                                        <p:tgtEl>
                                          <p:spTgt spid="5734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73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57358"/>
                                        </p:tgtEl>
                                        <p:attrNameLst>
                                          <p:attrName>style.visibility</p:attrName>
                                        </p:attrNameLst>
                                      </p:cBhvr>
                                      <p:to>
                                        <p:strVal val="visible"/>
                                      </p:to>
                                    </p:set>
                                    <p:anim calcmode="lin" valueType="num">
                                      <p:cBhvr>
                                        <p:cTn id="19" dur="1000" fill="hold"/>
                                        <p:tgtEl>
                                          <p:spTgt spid="57358"/>
                                        </p:tgtEl>
                                        <p:attrNameLst>
                                          <p:attrName>ppt_x</p:attrName>
                                        </p:attrNameLst>
                                      </p:cBhvr>
                                      <p:tavLst>
                                        <p:tav tm="0">
                                          <p:val>
                                            <p:strVal val="#ppt_x-.2"/>
                                          </p:val>
                                        </p:tav>
                                        <p:tav tm="100000">
                                          <p:val>
                                            <p:strVal val="#ppt_x"/>
                                          </p:val>
                                        </p:tav>
                                      </p:tavLst>
                                    </p:anim>
                                    <p:anim calcmode="lin" valueType="num">
                                      <p:cBhvr>
                                        <p:cTn id="20" dur="1000" fill="hold"/>
                                        <p:tgtEl>
                                          <p:spTgt spid="5735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73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57359"/>
                                        </p:tgtEl>
                                        <p:attrNameLst>
                                          <p:attrName>style.visibility</p:attrName>
                                        </p:attrNameLst>
                                      </p:cBhvr>
                                      <p:to>
                                        <p:strVal val="visible"/>
                                      </p:to>
                                    </p:set>
                                    <p:anim calcmode="lin" valueType="num">
                                      <p:cBhvr>
                                        <p:cTn id="26" dur="1000" fill="hold"/>
                                        <p:tgtEl>
                                          <p:spTgt spid="57359"/>
                                        </p:tgtEl>
                                        <p:attrNameLst>
                                          <p:attrName>ppt_x</p:attrName>
                                        </p:attrNameLst>
                                      </p:cBhvr>
                                      <p:tavLst>
                                        <p:tav tm="0">
                                          <p:val>
                                            <p:strVal val="#ppt_x-.2"/>
                                          </p:val>
                                        </p:tav>
                                        <p:tav tm="100000">
                                          <p:val>
                                            <p:strVal val="#ppt_x"/>
                                          </p:val>
                                        </p:tav>
                                      </p:tavLst>
                                    </p:anim>
                                    <p:anim calcmode="lin" valueType="num">
                                      <p:cBhvr>
                                        <p:cTn id="27" dur="1000" fill="hold"/>
                                        <p:tgtEl>
                                          <p:spTgt spid="5735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735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57392"/>
                                        </p:tgtEl>
                                        <p:attrNameLst>
                                          <p:attrName>style.visibility</p:attrName>
                                        </p:attrNameLst>
                                      </p:cBhvr>
                                      <p:to>
                                        <p:strVal val="visible"/>
                                      </p:to>
                                    </p:set>
                                    <p:anim calcmode="lin" valueType="num">
                                      <p:cBhvr>
                                        <p:cTn id="33" dur="1000" fill="hold"/>
                                        <p:tgtEl>
                                          <p:spTgt spid="57392"/>
                                        </p:tgtEl>
                                        <p:attrNameLst>
                                          <p:attrName>ppt_x</p:attrName>
                                        </p:attrNameLst>
                                      </p:cBhvr>
                                      <p:tavLst>
                                        <p:tav tm="0">
                                          <p:val>
                                            <p:strVal val="#ppt_x-.2"/>
                                          </p:val>
                                        </p:tav>
                                        <p:tav tm="100000">
                                          <p:val>
                                            <p:strVal val="#ppt_x"/>
                                          </p:val>
                                        </p:tav>
                                      </p:tavLst>
                                    </p:anim>
                                    <p:anim calcmode="lin" valueType="num">
                                      <p:cBhvr>
                                        <p:cTn id="34" dur="1000" fill="hold"/>
                                        <p:tgtEl>
                                          <p:spTgt spid="5739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739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nodeType="clickEffect">
                                  <p:stCondLst>
                                    <p:cond delay="0"/>
                                  </p:stCondLst>
                                  <p:childTnLst>
                                    <p:set>
                                      <p:cBhvr>
                                        <p:cTn id="39" dur="1" fill="hold">
                                          <p:stCondLst>
                                            <p:cond delay="0"/>
                                          </p:stCondLst>
                                        </p:cTn>
                                        <p:tgtEl>
                                          <p:spTgt spid="57360"/>
                                        </p:tgtEl>
                                        <p:attrNameLst>
                                          <p:attrName>style.visibility</p:attrName>
                                        </p:attrNameLst>
                                      </p:cBhvr>
                                      <p:to>
                                        <p:strVal val="visible"/>
                                      </p:to>
                                    </p:set>
                                    <p:anim calcmode="lin" valueType="num">
                                      <p:cBhvr>
                                        <p:cTn id="40" dur="1000" fill="hold"/>
                                        <p:tgtEl>
                                          <p:spTgt spid="57360"/>
                                        </p:tgtEl>
                                        <p:attrNameLst>
                                          <p:attrName>ppt_x</p:attrName>
                                        </p:attrNameLst>
                                      </p:cBhvr>
                                      <p:tavLst>
                                        <p:tav tm="0">
                                          <p:val>
                                            <p:strVal val="#ppt_x-.2"/>
                                          </p:val>
                                        </p:tav>
                                        <p:tav tm="100000">
                                          <p:val>
                                            <p:strVal val="#ppt_x"/>
                                          </p:val>
                                        </p:tav>
                                      </p:tavLst>
                                    </p:anim>
                                    <p:anim calcmode="lin" valueType="num">
                                      <p:cBhvr>
                                        <p:cTn id="41" dur="1000" fill="hold"/>
                                        <p:tgtEl>
                                          <p:spTgt spid="57360"/>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736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nodeType="clickEffect">
                                  <p:stCondLst>
                                    <p:cond delay="0"/>
                                  </p:stCondLst>
                                  <p:childTnLst>
                                    <p:set>
                                      <p:cBhvr>
                                        <p:cTn id="46" dur="1" fill="hold">
                                          <p:stCondLst>
                                            <p:cond delay="0"/>
                                          </p:stCondLst>
                                        </p:cTn>
                                        <p:tgtEl>
                                          <p:spTgt spid="57393"/>
                                        </p:tgtEl>
                                        <p:attrNameLst>
                                          <p:attrName>style.visibility</p:attrName>
                                        </p:attrNameLst>
                                      </p:cBhvr>
                                      <p:to>
                                        <p:strVal val="visible"/>
                                      </p:to>
                                    </p:set>
                                    <p:anim calcmode="lin" valueType="num">
                                      <p:cBhvr>
                                        <p:cTn id="47" dur="1000" fill="hold"/>
                                        <p:tgtEl>
                                          <p:spTgt spid="57393"/>
                                        </p:tgtEl>
                                        <p:attrNameLst>
                                          <p:attrName>ppt_x</p:attrName>
                                        </p:attrNameLst>
                                      </p:cBhvr>
                                      <p:tavLst>
                                        <p:tav tm="0">
                                          <p:val>
                                            <p:strVal val="#ppt_x-.2"/>
                                          </p:val>
                                        </p:tav>
                                        <p:tav tm="100000">
                                          <p:val>
                                            <p:strVal val="#ppt_x"/>
                                          </p:val>
                                        </p:tav>
                                      </p:tavLst>
                                    </p:anim>
                                    <p:anim calcmode="lin" valueType="num">
                                      <p:cBhvr>
                                        <p:cTn id="48" dur="1000" fill="hold"/>
                                        <p:tgtEl>
                                          <p:spTgt spid="5739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5739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57368"/>
                                        </p:tgtEl>
                                        <p:attrNameLst>
                                          <p:attrName>style.visibility</p:attrName>
                                        </p:attrNameLst>
                                      </p:cBhvr>
                                      <p:to>
                                        <p:strVal val="visible"/>
                                      </p:to>
                                    </p:set>
                                    <p:anim calcmode="lin" valueType="num">
                                      <p:cBhvr>
                                        <p:cTn id="54" dur="1000" fill="hold"/>
                                        <p:tgtEl>
                                          <p:spTgt spid="57368"/>
                                        </p:tgtEl>
                                        <p:attrNameLst>
                                          <p:attrName>ppt_x</p:attrName>
                                        </p:attrNameLst>
                                      </p:cBhvr>
                                      <p:tavLst>
                                        <p:tav tm="0">
                                          <p:val>
                                            <p:strVal val="#ppt_x-.2"/>
                                          </p:val>
                                        </p:tav>
                                        <p:tav tm="100000">
                                          <p:val>
                                            <p:strVal val="#ppt_x"/>
                                          </p:val>
                                        </p:tav>
                                      </p:tavLst>
                                    </p:anim>
                                    <p:anim calcmode="lin" valueType="num">
                                      <p:cBhvr>
                                        <p:cTn id="55" dur="1000" fill="hold"/>
                                        <p:tgtEl>
                                          <p:spTgt spid="57368"/>
                                        </p:tgtEl>
                                        <p:attrNameLst>
                                          <p:attrName>ppt_y</p:attrName>
                                        </p:attrNameLst>
                                      </p:cBhvr>
                                      <p:tavLst>
                                        <p:tav tm="0">
                                          <p:val>
                                            <p:strVal val="#ppt_y"/>
                                          </p:val>
                                        </p:tav>
                                        <p:tav tm="100000">
                                          <p:val>
                                            <p:strVal val="#ppt_y"/>
                                          </p:val>
                                        </p:tav>
                                      </p:tavLst>
                                    </p:anim>
                                    <p:animEffect transition="in" filter="wipe(right)" prLst="gradientSize: 0.1">
                                      <p:cBhvr>
                                        <p:cTn id="56" dur="1000"/>
                                        <p:tgtEl>
                                          <p:spTgt spid="573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7361"/>
                                        </p:tgtEl>
                                        <p:attrNameLst>
                                          <p:attrName>style.visibility</p:attrName>
                                        </p:attrNameLst>
                                      </p:cBhvr>
                                      <p:to>
                                        <p:strVal val="visible"/>
                                      </p:to>
                                    </p:set>
                                    <p:anim calcmode="lin" valueType="num">
                                      <p:cBhvr>
                                        <p:cTn id="61" dur="1000" fill="hold"/>
                                        <p:tgtEl>
                                          <p:spTgt spid="57361"/>
                                        </p:tgtEl>
                                        <p:attrNameLst>
                                          <p:attrName>ppt_x</p:attrName>
                                        </p:attrNameLst>
                                      </p:cBhvr>
                                      <p:tavLst>
                                        <p:tav tm="0">
                                          <p:val>
                                            <p:strVal val="#ppt_x-.2"/>
                                          </p:val>
                                        </p:tav>
                                        <p:tav tm="100000">
                                          <p:val>
                                            <p:strVal val="#ppt_x"/>
                                          </p:val>
                                        </p:tav>
                                      </p:tavLst>
                                    </p:anim>
                                    <p:anim calcmode="lin" valueType="num">
                                      <p:cBhvr>
                                        <p:cTn id="62" dur="1000" fill="hold"/>
                                        <p:tgtEl>
                                          <p:spTgt spid="57361"/>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736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ntr" presetSubtype="0" fill="hold" nodeType="clickEffect">
                                  <p:stCondLst>
                                    <p:cond delay="0"/>
                                  </p:stCondLst>
                                  <p:childTnLst>
                                    <p:set>
                                      <p:cBhvr>
                                        <p:cTn id="67" dur="1" fill="hold">
                                          <p:stCondLst>
                                            <p:cond delay="0"/>
                                          </p:stCondLst>
                                        </p:cTn>
                                        <p:tgtEl>
                                          <p:spTgt spid="57362"/>
                                        </p:tgtEl>
                                        <p:attrNameLst>
                                          <p:attrName>style.visibility</p:attrName>
                                        </p:attrNameLst>
                                      </p:cBhvr>
                                      <p:to>
                                        <p:strVal val="visible"/>
                                      </p:to>
                                    </p:set>
                                    <p:anim calcmode="lin" valueType="num">
                                      <p:cBhvr>
                                        <p:cTn id="68" dur="1000" fill="hold"/>
                                        <p:tgtEl>
                                          <p:spTgt spid="57362"/>
                                        </p:tgtEl>
                                        <p:attrNameLst>
                                          <p:attrName>ppt_x</p:attrName>
                                        </p:attrNameLst>
                                      </p:cBhvr>
                                      <p:tavLst>
                                        <p:tav tm="0">
                                          <p:val>
                                            <p:strVal val="#ppt_x-.2"/>
                                          </p:val>
                                        </p:tav>
                                        <p:tav tm="100000">
                                          <p:val>
                                            <p:strVal val="#ppt_x"/>
                                          </p:val>
                                        </p:tav>
                                      </p:tavLst>
                                    </p:anim>
                                    <p:anim calcmode="lin" valueType="num">
                                      <p:cBhvr>
                                        <p:cTn id="69" dur="1000" fill="hold"/>
                                        <p:tgtEl>
                                          <p:spTgt spid="57362"/>
                                        </p:tgtEl>
                                        <p:attrNameLst>
                                          <p:attrName>ppt_y</p:attrName>
                                        </p:attrNameLst>
                                      </p:cBhvr>
                                      <p:tavLst>
                                        <p:tav tm="0">
                                          <p:val>
                                            <p:strVal val="#ppt_y"/>
                                          </p:val>
                                        </p:tav>
                                        <p:tav tm="100000">
                                          <p:val>
                                            <p:strVal val="#ppt_y"/>
                                          </p:val>
                                        </p:tav>
                                      </p:tavLst>
                                    </p:anim>
                                    <p:animEffect transition="in" filter="wipe(right)" prLst="gradientSize: 0.1">
                                      <p:cBhvr>
                                        <p:cTn id="70" dur="1000"/>
                                        <p:tgtEl>
                                          <p:spTgt spid="5736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9" presetClass="entr" presetSubtype="0" fill="hold" nodeType="clickEffect">
                                  <p:stCondLst>
                                    <p:cond delay="0"/>
                                  </p:stCondLst>
                                  <p:childTnLst>
                                    <p:set>
                                      <p:cBhvr>
                                        <p:cTn id="74" dur="1" fill="hold">
                                          <p:stCondLst>
                                            <p:cond delay="0"/>
                                          </p:stCondLst>
                                        </p:cTn>
                                        <p:tgtEl>
                                          <p:spTgt spid="57374"/>
                                        </p:tgtEl>
                                        <p:attrNameLst>
                                          <p:attrName>style.visibility</p:attrName>
                                        </p:attrNameLst>
                                      </p:cBhvr>
                                      <p:to>
                                        <p:strVal val="visible"/>
                                      </p:to>
                                    </p:set>
                                    <p:anim calcmode="lin" valueType="num">
                                      <p:cBhvr>
                                        <p:cTn id="75" dur="1000" fill="hold"/>
                                        <p:tgtEl>
                                          <p:spTgt spid="57374"/>
                                        </p:tgtEl>
                                        <p:attrNameLst>
                                          <p:attrName>ppt_x</p:attrName>
                                        </p:attrNameLst>
                                      </p:cBhvr>
                                      <p:tavLst>
                                        <p:tav tm="0">
                                          <p:val>
                                            <p:strVal val="#ppt_x-.2"/>
                                          </p:val>
                                        </p:tav>
                                        <p:tav tm="100000">
                                          <p:val>
                                            <p:strVal val="#ppt_x"/>
                                          </p:val>
                                        </p:tav>
                                      </p:tavLst>
                                    </p:anim>
                                    <p:anim calcmode="lin" valueType="num">
                                      <p:cBhvr>
                                        <p:cTn id="76" dur="1000" fill="hold"/>
                                        <p:tgtEl>
                                          <p:spTgt spid="57374"/>
                                        </p:tgtEl>
                                        <p:attrNameLst>
                                          <p:attrName>ppt_y</p:attrName>
                                        </p:attrNameLst>
                                      </p:cBhvr>
                                      <p:tavLst>
                                        <p:tav tm="0">
                                          <p:val>
                                            <p:strVal val="#ppt_y"/>
                                          </p:val>
                                        </p:tav>
                                        <p:tav tm="100000">
                                          <p:val>
                                            <p:strVal val="#ppt_y"/>
                                          </p:val>
                                        </p:tav>
                                      </p:tavLst>
                                    </p:anim>
                                    <p:animEffect transition="in" filter="wipe(right)" prLst="gradientSize: 0.1">
                                      <p:cBhvr>
                                        <p:cTn id="77" dur="1000"/>
                                        <p:tgtEl>
                                          <p:spTgt spid="5737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9" presetClass="entr" presetSubtype="0" fill="hold" nodeType="clickEffect">
                                  <p:stCondLst>
                                    <p:cond delay="0"/>
                                  </p:stCondLst>
                                  <p:childTnLst>
                                    <p:set>
                                      <p:cBhvr>
                                        <p:cTn id="81" dur="1" fill="hold">
                                          <p:stCondLst>
                                            <p:cond delay="0"/>
                                          </p:stCondLst>
                                        </p:cTn>
                                        <p:tgtEl>
                                          <p:spTgt spid="57394"/>
                                        </p:tgtEl>
                                        <p:attrNameLst>
                                          <p:attrName>style.visibility</p:attrName>
                                        </p:attrNameLst>
                                      </p:cBhvr>
                                      <p:to>
                                        <p:strVal val="visible"/>
                                      </p:to>
                                    </p:set>
                                    <p:anim calcmode="lin" valueType="num">
                                      <p:cBhvr>
                                        <p:cTn id="82" dur="1000" fill="hold"/>
                                        <p:tgtEl>
                                          <p:spTgt spid="57394"/>
                                        </p:tgtEl>
                                        <p:attrNameLst>
                                          <p:attrName>ppt_x</p:attrName>
                                        </p:attrNameLst>
                                      </p:cBhvr>
                                      <p:tavLst>
                                        <p:tav tm="0">
                                          <p:val>
                                            <p:strVal val="#ppt_x-.2"/>
                                          </p:val>
                                        </p:tav>
                                        <p:tav tm="100000">
                                          <p:val>
                                            <p:strVal val="#ppt_x"/>
                                          </p:val>
                                        </p:tav>
                                      </p:tavLst>
                                    </p:anim>
                                    <p:anim calcmode="lin" valueType="num">
                                      <p:cBhvr>
                                        <p:cTn id="83" dur="1000" fill="hold"/>
                                        <p:tgtEl>
                                          <p:spTgt spid="57394"/>
                                        </p:tgtEl>
                                        <p:attrNameLst>
                                          <p:attrName>ppt_y</p:attrName>
                                        </p:attrNameLst>
                                      </p:cBhvr>
                                      <p:tavLst>
                                        <p:tav tm="0">
                                          <p:val>
                                            <p:strVal val="#ppt_y"/>
                                          </p:val>
                                        </p:tav>
                                        <p:tav tm="100000">
                                          <p:val>
                                            <p:strVal val="#ppt_y"/>
                                          </p:val>
                                        </p:tav>
                                      </p:tavLst>
                                    </p:anim>
                                    <p:animEffect transition="in" filter="wipe(right)" prLst="gradientSize: 0.1">
                                      <p:cBhvr>
                                        <p:cTn id="84" dur="1000"/>
                                        <p:tgtEl>
                                          <p:spTgt spid="57394"/>
                                        </p:tgtEl>
                                      </p:cBhvr>
                                    </p:animEffect>
                                  </p:childTnLst>
                                </p:cTn>
                              </p:par>
                              <p:par>
                                <p:cTn id="85" presetID="29" presetClass="entr" presetSubtype="0" fill="hold" nodeType="withEffect">
                                  <p:stCondLst>
                                    <p:cond delay="0"/>
                                  </p:stCondLst>
                                  <p:childTnLst>
                                    <p:set>
                                      <p:cBhvr>
                                        <p:cTn id="86" dur="1" fill="hold">
                                          <p:stCondLst>
                                            <p:cond delay="0"/>
                                          </p:stCondLst>
                                        </p:cTn>
                                        <p:tgtEl>
                                          <p:spTgt spid="57396"/>
                                        </p:tgtEl>
                                        <p:attrNameLst>
                                          <p:attrName>style.visibility</p:attrName>
                                        </p:attrNameLst>
                                      </p:cBhvr>
                                      <p:to>
                                        <p:strVal val="visible"/>
                                      </p:to>
                                    </p:set>
                                    <p:anim calcmode="lin" valueType="num">
                                      <p:cBhvr>
                                        <p:cTn id="87" dur="1000" fill="hold"/>
                                        <p:tgtEl>
                                          <p:spTgt spid="57396"/>
                                        </p:tgtEl>
                                        <p:attrNameLst>
                                          <p:attrName>ppt_x</p:attrName>
                                        </p:attrNameLst>
                                      </p:cBhvr>
                                      <p:tavLst>
                                        <p:tav tm="0">
                                          <p:val>
                                            <p:strVal val="#ppt_x-.2"/>
                                          </p:val>
                                        </p:tav>
                                        <p:tav tm="100000">
                                          <p:val>
                                            <p:strVal val="#ppt_x"/>
                                          </p:val>
                                        </p:tav>
                                      </p:tavLst>
                                    </p:anim>
                                    <p:anim calcmode="lin" valueType="num">
                                      <p:cBhvr>
                                        <p:cTn id="88" dur="1000" fill="hold"/>
                                        <p:tgtEl>
                                          <p:spTgt spid="57396"/>
                                        </p:tgtEl>
                                        <p:attrNameLst>
                                          <p:attrName>ppt_y</p:attrName>
                                        </p:attrNameLst>
                                      </p:cBhvr>
                                      <p:tavLst>
                                        <p:tav tm="0">
                                          <p:val>
                                            <p:strVal val="#ppt_y"/>
                                          </p:val>
                                        </p:tav>
                                        <p:tav tm="100000">
                                          <p:val>
                                            <p:strVal val="#ppt_y"/>
                                          </p:val>
                                        </p:tav>
                                      </p:tavLst>
                                    </p:anim>
                                    <p:animEffect transition="in" filter="wipe(right)" prLst="gradientSize: 0.1">
                                      <p:cBhvr>
                                        <p:cTn id="89" dur="1000"/>
                                        <p:tgtEl>
                                          <p:spTgt spid="5739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0" presetClass="path" presetSubtype="0" accel="50000" decel="50000" fill="hold" nodeType="clickEffect">
                                  <p:stCondLst>
                                    <p:cond delay="0"/>
                                  </p:stCondLst>
                                  <p:childTnLst>
                                    <p:animMotion origin="layout" path="M 3.33333E-6 1.48148E-6 C 0.00711 -0.00093 0.01423 -0.0007 0.02135 -0.00208 C 0.0283 -0.00347 0.03541 -0.00996 0.04271 -0.01204 C 0.06406 -0.01852 0.08385 -0.03102 0.10538 -0.03773 C 0.11093 -0.04213 0.11562 -0.04676 0.12187 -0.04954 C 0.13611 -0.06181 0.15243 -0.07431 0.16458 -0.08912 C 0.16614 -0.0963 0.16805 -0.10347 0.16961 -0.11065 C 0.16909 -0.12917 0.175 -0.14977 0.16788 -0.16597 C 0.16666 -0.16852 0.12361 -0.16991 0.12031 -0.16991 " pathEditMode="relative" rAng="0" ptsTypes="ffffffffA">
                                      <p:cBhvr>
                                        <p:cTn id="93" dur="2000" fill="hold"/>
                                        <p:tgtEl>
                                          <p:spTgt spid="57396"/>
                                        </p:tgtEl>
                                        <p:attrNameLst>
                                          <p:attrName>ppt_x</p:attrName>
                                          <p:attrName>ppt_y</p:attrName>
                                        </p:attrNameLst>
                                      </p:cBhvr>
                                      <p:rCtr x="8750" y="-8495"/>
                                    </p:animMotion>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xit" presetSubtype="10" fill="hold" nodeType="clickEffect">
                                  <p:stCondLst>
                                    <p:cond delay="0"/>
                                  </p:stCondLst>
                                  <p:childTnLst>
                                    <p:animEffect transition="out" filter="blinds(horizontal)">
                                      <p:cBhvr>
                                        <p:cTn id="97" dur="500"/>
                                        <p:tgtEl>
                                          <p:spTgt spid="57394"/>
                                        </p:tgtEl>
                                      </p:cBhvr>
                                    </p:animEffect>
                                    <p:set>
                                      <p:cBhvr>
                                        <p:cTn id="98" dur="1" fill="hold">
                                          <p:stCondLst>
                                            <p:cond delay="499"/>
                                          </p:stCondLst>
                                        </p:cTn>
                                        <p:tgtEl>
                                          <p:spTgt spid="57394"/>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57374"/>
                                        </p:tgtEl>
                                      </p:cBhvr>
                                    </p:animEffect>
                                    <p:set>
                                      <p:cBhvr>
                                        <p:cTn id="101" dur="1" fill="hold">
                                          <p:stCondLst>
                                            <p:cond delay="499"/>
                                          </p:stCondLst>
                                        </p:cTn>
                                        <p:tgtEl>
                                          <p:spTgt spid="57374"/>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9" presetClass="entr" presetSubtype="0" fill="hold" nodeType="clickEffect">
                                  <p:stCondLst>
                                    <p:cond delay="0"/>
                                  </p:stCondLst>
                                  <p:childTnLst>
                                    <p:set>
                                      <p:cBhvr>
                                        <p:cTn id="105" dur="1" fill="hold">
                                          <p:stCondLst>
                                            <p:cond delay="0"/>
                                          </p:stCondLst>
                                        </p:cTn>
                                        <p:tgtEl>
                                          <p:spTgt spid="57370"/>
                                        </p:tgtEl>
                                        <p:attrNameLst>
                                          <p:attrName>style.visibility</p:attrName>
                                        </p:attrNameLst>
                                      </p:cBhvr>
                                      <p:to>
                                        <p:strVal val="visible"/>
                                      </p:to>
                                    </p:set>
                                    <p:anim calcmode="lin" valueType="num">
                                      <p:cBhvr>
                                        <p:cTn id="106" dur="1000" fill="hold"/>
                                        <p:tgtEl>
                                          <p:spTgt spid="57370"/>
                                        </p:tgtEl>
                                        <p:attrNameLst>
                                          <p:attrName>ppt_x</p:attrName>
                                        </p:attrNameLst>
                                      </p:cBhvr>
                                      <p:tavLst>
                                        <p:tav tm="0">
                                          <p:val>
                                            <p:strVal val="#ppt_x-.2"/>
                                          </p:val>
                                        </p:tav>
                                        <p:tav tm="100000">
                                          <p:val>
                                            <p:strVal val="#ppt_x"/>
                                          </p:val>
                                        </p:tav>
                                      </p:tavLst>
                                    </p:anim>
                                    <p:anim calcmode="lin" valueType="num">
                                      <p:cBhvr>
                                        <p:cTn id="107" dur="1000" fill="hold"/>
                                        <p:tgtEl>
                                          <p:spTgt spid="57370"/>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5737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9" presetClass="entr" presetSubtype="0" fill="hold" nodeType="clickEffect">
                                  <p:stCondLst>
                                    <p:cond delay="0"/>
                                  </p:stCondLst>
                                  <p:childTnLst>
                                    <p:set>
                                      <p:cBhvr>
                                        <p:cTn id="112" dur="1" fill="hold">
                                          <p:stCondLst>
                                            <p:cond delay="0"/>
                                          </p:stCondLst>
                                        </p:cTn>
                                        <p:tgtEl>
                                          <p:spTgt spid="57371"/>
                                        </p:tgtEl>
                                        <p:attrNameLst>
                                          <p:attrName>style.visibility</p:attrName>
                                        </p:attrNameLst>
                                      </p:cBhvr>
                                      <p:to>
                                        <p:strVal val="visible"/>
                                      </p:to>
                                    </p:set>
                                    <p:anim calcmode="lin" valueType="num">
                                      <p:cBhvr>
                                        <p:cTn id="113" dur="1000" fill="hold"/>
                                        <p:tgtEl>
                                          <p:spTgt spid="57371"/>
                                        </p:tgtEl>
                                        <p:attrNameLst>
                                          <p:attrName>ppt_x</p:attrName>
                                        </p:attrNameLst>
                                      </p:cBhvr>
                                      <p:tavLst>
                                        <p:tav tm="0">
                                          <p:val>
                                            <p:strVal val="#ppt_x-.2"/>
                                          </p:val>
                                        </p:tav>
                                        <p:tav tm="100000">
                                          <p:val>
                                            <p:strVal val="#ppt_x"/>
                                          </p:val>
                                        </p:tav>
                                      </p:tavLst>
                                    </p:anim>
                                    <p:anim calcmode="lin" valueType="num">
                                      <p:cBhvr>
                                        <p:cTn id="114" dur="1000" fill="hold"/>
                                        <p:tgtEl>
                                          <p:spTgt spid="57371"/>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5737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9" presetClass="entr" presetSubtype="0" fill="hold" nodeType="clickEffect">
                                  <p:stCondLst>
                                    <p:cond delay="0"/>
                                  </p:stCondLst>
                                  <p:childTnLst>
                                    <p:set>
                                      <p:cBhvr>
                                        <p:cTn id="119" dur="1" fill="hold">
                                          <p:stCondLst>
                                            <p:cond delay="0"/>
                                          </p:stCondLst>
                                        </p:cTn>
                                        <p:tgtEl>
                                          <p:spTgt spid="57397"/>
                                        </p:tgtEl>
                                        <p:attrNameLst>
                                          <p:attrName>style.visibility</p:attrName>
                                        </p:attrNameLst>
                                      </p:cBhvr>
                                      <p:to>
                                        <p:strVal val="visible"/>
                                      </p:to>
                                    </p:set>
                                    <p:anim calcmode="lin" valueType="num">
                                      <p:cBhvr>
                                        <p:cTn id="120" dur="1000" fill="hold"/>
                                        <p:tgtEl>
                                          <p:spTgt spid="57397"/>
                                        </p:tgtEl>
                                        <p:attrNameLst>
                                          <p:attrName>ppt_x</p:attrName>
                                        </p:attrNameLst>
                                      </p:cBhvr>
                                      <p:tavLst>
                                        <p:tav tm="0">
                                          <p:val>
                                            <p:strVal val="#ppt_x-.2"/>
                                          </p:val>
                                        </p:tav>
                                        <p:tav tm="100000">
                                          <p:val>
                                            <p:strVal val="#ppt_x"/>
                                          </p:val>
                                        </p:tav>
                                      </p:tavLst>
                                    </p:anim>
                                    <p:anim calcmode="lin" valueType="num">
                                      <p:cBhvr>
                                        <p:cTn id="121" dur="1000" fill="hold"/>
                                        <p:tgtEl>
                                          <p:spTgt spid="57397"/>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57397"/>
                                        </p:tgtEl>
                                      </p:cBhvr>
                                    </p:animEffect>
                                  </p:childTnLst>
                                </p:cTn>
                              </p:par>
                              <p:par>
                                <p:cTn id="123" presetID="29" presetClass="entr" presetSubtype="0" fill="hold" nodeType="withEffect">
                                  <p:stCondLst>
                                    <p:cond delay="0"/>
                                  </p:stCondLst>
                                  <p:childTnLst>
                                    <p:set>
                                      <p:cBhvr>
                                        <p:cTn id="124" dur="1" fill="hold">
                                          <p:stCondLst>
                                            <p:cond delay="0"/>
                                          </p:stCondLst>
                                        </p:cTn>
                                        <p:tgtEl>
                                          <p:spTgt spid="57398"/>
                                        </p:tgtEl>
                                        <p:attrNameLst>
                                          <p:attrName>style.visibility</p:attrName>
                                        </p:attrNameLst>
                                      </p:cBhvr>
                                      <p:to>
                                        <p:strVal val="visible"/>
                                      </p:to>
                                    </p:set>
                                    <p:anim calcmode="lin" valueType="num">
                                      <p:cBhvr>
                                        <p:cTn id="125" dur="1000" fill="hold"/>
                                        <p:tgtEl>
                                          <p:spTgt spid="57398"/>
                                        </p:tgtEl>
                                        <p:attrNameLst>
                                          <p:attrName>ppt_x</p:attrName>
                                        </p:attrNameLst>
                                      </p:cBhvr>
                                      <p:tavLst>
                                        <p:tav tm="0">
                                          <p:val>
                                            <p:strVal val="#ppt_x-.2"/>
                                          </p:val>
                                        </p:tav>
                                        <p:tav tm="100000">
                                          <p:val>
                                            <p:strVal val="#ppt_x"/>
                                          </p:val>
                                        </p:tav>
                                      </p:tavLst>
                                    </p:anim>
                                    <p:anim calcmode="lin" valueType="num">
                                      <p:cBhvr>
                                        <p:cTn id="126" dur="1000" fill="hold"/>
                                        <p:tgtEl>
                                          <p:spTgt spid="57398"/>
                                        </p:tgtEl>
                                        <p:attrNameLst>
                                          <p:attrName>ppt_y</p:attrName>
                                        </p:attrNameLst>
                                      </p:cBhvr>
                                      <p:tavLst>
                                        <p:tav tm="0">
                                          <p:val>
                                            <p:strVal val="#ppt_y"/>
                                          </p:val>
                                        </p:tav>
                                        <p:tav tm="100000">
                                          <p:val>
                                            <p:strVal val="#ppt_y"/>
                                          </p:val>
                                        </p:tav>
                                      </p:tavLst>
                                    </p:anim>
                                    <p:animEffect transition="in" filter="wipe(right)" prLst="gradientSize: 0.1">
                                      <p:cBhvr>
                                        <p:cTn id="127" dur="1000"/>
                                        <p:tgtEl>
                                          <p:spTgt spid="5739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0" presetClass="path" presetSubtype="0" accel="50000" decel="50000" fill="hold" nodeType="clickEffect">
                                  <p:stCondLst>
                                    <p:cond delay="0"/>
                                  </p:stCondLst>
                                  <p:childTnLst>
                                    <p:animMotion origin="layout" path="M -0.00052 6.35838E-7 C -0.00677 -0.0185 -0.00312 -0.05804 -0.0059 -0.08462 C -0.00677 -0.20324 0.01441 -0.22567 -0.025 -0.22567 " pathEditMode="relative" rAng="0" ptsTypes="ffA">
                                      <p:cBhvr>
                                        <p:cTn id="131" dur="2000" fill="hold"/>
                                        <p:tgtEl>
                                          <p:spTgt spid="57398"/>
                                        </p:tgtEl>
                                        <p:attrNameLst>
                                          <p:attrName>ppt_x</p:attrName>
                                          <p:attrName>ppt_y</p:attrName>
                                        </p:attrNameLst>
                                      </p:cBhvr>
                                      <p:rCtr x="-486" y="-11283"/>
                                    </p:animMotion>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xit" presetSubtype="10" fill="hold" nodeType="clickEffect">
                                  <p:stCondLst>
                                    <p:cond delay="0"/>
                                  </p:stCondLst>
                                  <p:childTnLst>
                                    <p:animEffect transition="out" filter="blinds(horizontal)">
                                      <p:cBhvr>
                                        <p:cTn id="135" dur="500"/>
                                        <p:tgtEl>
                                          <p:spTgt spid="57397"/>
                                        </p:tgtEl>
                                      </p:cBhvr>
                                    </p:animEffect>
                                    <p:set>
                                      <p:cBhvr>
                                        <p:cTn id="136" dur="1" fill="hold">
                                          <p:stCondLst>
                                            <p:cond delay="499"/>
                                          </p:stCondLst>
                                        </p:cTn>
                                        <p:tgtEl>
                                          <p:spTgt spid="57397"/>
                                        </p:tgtEl>
                                        <p:attrNameLst>
                                          <p:attrName>style.visibility</p:attrName>
                                        </p:attrNameLst>
                                      </p:cBhvr>
                                      <p:to>
                                        <p:strVal val="hidden"/>
                                      </p:to>
                                    </p:set>
                                  </p:childTnLst>
                                </p:cTn>
                              </p:par>
                              <p:par>
                                <p:cTn id="137" presetID="3" presetClass="exit" presetSubtype="10" fill="hold" nodeType="withEffect">
                                  <p:stCondLst>
                                    <p:cond delay="0"/>
                                  </p:stCondLst>
                                  <p:childTnLst>
                                    <p:animEffect transition="out" filter="blinds(horizontal)">
                                      <p:cBhvr>
                                        <p:cTn id="138" dur="500"/>
                                        <p:tgtEl>
                                          <p:spTgt spid="57371"/>
                                        </p:tgtEl>
                                      </p:cBhvr>
                                    </p:animEffect>
                                    <p:set>
                                      <p:cBhvr>
                                        <p:cTn id="139" dur="1" fill="hold">
                                          <p:stCondLst>
                                            <p:cond delay="499"/>
                                          </p:stCondLst>
                                        </p:cTn>
                                        <p:tgtEl>
                                          <p:spTgt spid="57371"/>
                                        </p:tgtEl>
                                        <p:attrNameLst>
                                          <p:attrName>style.visibility</p:attrName>
                                        </p:attrNameLst>
                                      </p:cBhvr>
                                      <p:to>
                                        <p:strVal val="hidden"/>
                                      </p:to>
                                    </p:set>
                                  </p:childTnLst>
                                </p:cTn>
                              </p:par>
                              <p:par>
                                <p:cTn id="140" presetID="3" presetClass="exit" presetSubtype="10" fill="hold" nodeType="withEffect">
                                  <p:stCondLst>
                                    <p:cond delay="0"/>
                                  </p:stCondLst>
                                  <p:childTnLst>
                                    <p:animEffect transition="out" filter="blinds(horizontal)">
                                      <p:cBhvr>
                                        <p:cTn id="141" dur="500"/>
                                        <p:tgtEl>
                                          <p:spTgt spid="57370"/>
                                        </p:tgtEl>
                                      </p:cBhvr>
                                    </p:animEffect>
                                    <p:set>
                                      <p:cBhvr>
                                        <p:cTn id="142" dur="1" fill="hold">
                                          <p:stCondLst>
                                            <p:cond delay="499"/>
                                          </p:stCondLst>
                                        </p:cTn>
                                        <p:tgtEl>
                                          <p:spTgt spid="57370"/>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9" presetClass="entr" presetSubtype="0" fill="hold" nodeType="clickEffect">
                                  <p:stCondLst>
                                    <p:cond delay="0"/>
                                  </p:stCondLst>
                                  <p:childTnLst>
                                    <p:set>
                                      <p:cBhvr>
                                        <p:cTn id="146" dur="1" fill="hold">
                                          <p:stCondLst>
                                            <p:cond delay="0"/>
                                          </p:stCondLst>
                                        </p:cTn>
                                        <p:tgtEl>
                                          <p:spTgt spid="57372"/>
                                        </p:tgtEl>
                                        <p:attrNameLst>
                                          <p:attrName>style.visibility</p:attrName>
                                        </p:attrNameLst>
                                      </p:cBhvr>
                                      <p:to>
                                        <p:strVal val="visible"/>
                                      </p:to>
                                    </p:set>
                                    <p:anim calcmode="lin" valueType="num">
                                      <p:cBhvr>
                                        <p:cTn id="147" dur="1000" fill="hold"/>
                                        <p:tgtEl>
                                          <p:spTgt spid="57372"/>
                                        </p:tgtEl>
                                        <p:attrNameLst>
                                          <p:attrName>ppt_x</p:attrName>
                                        </p:attrNameLst>
                                      </p:cBhvr>
                                      <p:tavLst>
                                        <p:tav tm="0">
                                          <p:val>
                                            <p:strVal val="#ppt_x-.2"/>
                                          </p:val>
                                        </p:tav>
                                        <p:tav tm="100000">
                                          <p:val>
                                            <p:strVal val="#ppt_x"/>
                                          </p:val>
                                        </p:tav>
                                      </p:tavLst>
                                    </p:anim>
                                    <p:anim calcmode="lin" valueType="num">
                                      <p:cBhvr>
                                        <p:cTn id="148" dur="1000" fill="hold"/>
                                        <p:tgtEl>
                                          <p:spTgt spid="57372"/>
                                        </p:tgtEl>
                                        <p:attrNameLst>
                                          <p:attrName>ppt_y</p:attrName>
                                        </p:attrNameLst>
                                      </p:cBhvr>
                                      <p:tavLst>
                                        <p:tav tm="0">
                                          <p:val>
                                            <p:strVal val="#ppt_y"/>
                                          </p:val>
                                        </p:tav>
                                        <p:tav tm="100000">
                                          <p:val>
                                            <p:strVal val="#ppt_y"/>
                                          </p:val>
                                        </p:tav>
                                      </p:tavLst>
                                    </p:anim>
                                    <p:animEffect transition="in" filter="wipe(right)" prLst="gradientSize: 0.1">
                                      <p:cBhvr>
                                        <p:cTn id="149" dur="1000"/>
                                        <p:tgtEl>
                                          <p:spTgt spid="57372"/>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9" presetClass="entr" presetSubtype="0" fill="hold" nodeType="clickEffect">
                                  <p:stCondLst>
                                    <p:cond delay="0"/>
                                  </p:stCondLst>
                                  <p:childTnLst>
                                    <p:set>
                                      <p:cBhvr>
                                        <p:cTn id="153" dur="1" fill="hold">
                                          <p:stCondLst>
                                            <p:cond delay="0"/>
                                          </p:stCondLst>
                                        </p:cTn>
                                        <p:tgtEl>
                                          <p:spTgt spid="57373"/>
                                        </p:tgtEl>
                                        <p:attrNameLst>
                                          <p:attrName>style.visibility</p:attrName>
                                        </p:attrNameLst>
                                      </p:cBhvr>
                                      <p:to>
                                        <p:strVal val="visible"/>
                                      </p:to>
                                    </p:set>
                                    <p:anim calcmode="lin" valueType="num">
                                      <p:cBhvr>
                                        <p:cTn id="154" dur="1000" fill="hold"/>
                                        <p:tgtEl>
                                          <p:spTgt spid="57373"/>
                                        </p:tgtEl>
                                        <p:attrNameLst>
                                          <p:attrName>ppt_x</p:attrName>
                                        </p:attrNameLst>
                                      </p:cBhvr>
                                      <p:tavLst>
                                        <p:tav tm="0">
                                          <p:val>
                                            <p:strVal val="#ppt_x-.2"/>
                                          </p:val>
                                        </p:tav>
                                        <p:tav tm="100000">
                                          <p:val>
                                            <p:strVal val="#ppt_x"/>
                                          </p:val>
                                        </p:tav>
                                      </p:tavLst>
                                    </p:anim>
                                    <p:anim calcmode="lin" valueType="num">
                                      <p:cBhvr>
                                        <p:cTn id="155" dur="1000" fill="hold"/>
                                        <p:tgtEl>
                                          <p:spTgt spid="57373"/>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57373"/>
                                        </p:tgtEl>
                                      </p:cBhvr>
                                    </p:animEffect>
                                  </p:childTnLst>
                                </p:cTn>
                              </p:par>
                              <p:par>
                                <p:cTn id="157" presetID="29" presetClass="entr" presetSubtype="0" fill="hold" nodeType="withEffect">
                                  <p:stCondLst>
                                    <p:cond delay="0"/>
                                  </p:stCondLst>
                                  <p:childTnLst>
                                    <p:set>
                                      <p:cBhvr>
                                        <p:cTn id="158" dur="1" fill="hold">
                                          <p:stCondLst>
                                            <p:cond delay="0"/>
                                          </p:stCondLst>
                                        </p:cTn>
                                        <p:tgtEl>
                                          <p:spTgt spid="57399"/>
                                        </p:tgtEl>
                                        <p:attrNameLst>
                                          <p:attrName>style.visibility</p:attrName>
                                        </p:attrNameLst>
                                      </p:cBhvr>
                                      <p:to>
                                        <p:strVal val="visible"/>
                                      </p:to>
                                    </p:set>
                                    <p:anim calcmode="lin" valueType="num">
                                      <p:cBhvr>
                                        <p:cTn id="159" dur="1000" fill="hold"/>
                                        <p:tgtEl>
                                          <p:spTgt spid="57399"/>
                                        </p:tgtEl>
                                        <p:attrNameLst>
                                          <p:attrName>ppt_x</p:attrName>
                                        </p:attrNameLst>
                                      </p:cBhvr>
                                      <p:tavLst>
                                        <p:tav tm="0">
                                          <p:val>
                                            <p:strVal val="#ppt_x-.2"/>
                                          </p:val>
                                        </p:tav>
                                        <p:tav tm="100000">
                                          <p:val>
                                            <p:strVal val="#ppt_x"/>
                                          </p:val>
                                        </p:tav>
                                      </p:tavLst>
                                    </p:anim>
                                    <p:anim calcmode="lin" valueType="num">
                                      <p:cBhvr>
                                        <p:cTn id="160" dur="1000" fill="hold"/>
                                        <p:tgtEl>
                                          <p:spTgt spid="57399"/>
                                        </p:tgtEl>
                                        <p:attrNameLst>
                                          <p:attrName>ppt_y</p:attrName>
                                        </p:attrNameLst>
                                      </p:cBhvr>
                                      <p:tavLst>
                                        <p:tav tm="0">
                                          <p:val>
                                            <p:strVal val="#ppt_y"/>
                                          </p:val>
                                        </p:tav>
                                        <p:tav tm="100000">
                                          <p:val>
                                            <p:strVal val="#ppt_y"/>
                                          </p:val>
                                        </p:tav>
                                      </p:tavLst>
                                    </p:anim>
                                    <p:animEffect transition="in" filter="wipe(right)" prLst="gradientSize: 0.1">
                                      <p:cBhvr>
                                        <p:cTn id="161" dur="1000"/>
                                        <p:tgtEl>
                                          <p:spTgt spid="57399"/>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0" presetClass="path" presetSubtype="0" accel="50000" decel="50000" fill="hold" nodeType="clickEffect">
                                  <p:stCondLst>
                                    <p:cond delay="0"/>
                                  </p:stCondLst>
                                  <p:childTnLst>
                                    <p:animMotion origin="layout" path="M 3.88889E-6 -8.09249E-7 C 0.11701 -0.00185 0.19826 -0.00509 0.31232 -0.00647 C 0.31406 -0.00786 0.31562 -0.00948 0.3177 -0.01087 C 0.32118 -0.01225 0.32795 -0.0148 0.32795 -0.01457 C 0.33177 -0.02751 0.32882 -0.01549 0.33159 -0.03838 C 0.33281 -0.04786 0.33524 -0.05734 0.33645 -0.06659 C 0.33923 -0.08462 0.34027 -0.10451 0.34531 -0.12231 C 0.34704 -0.16069 0.34652 -0.19838 0.34878 -0.2363 C 0.34965 -0.24925 0.35729 -0.25387 0.36649 -0.25827 C 0.36979 -0.26011 0.37673 -0.2622 0.37673 -0.26196 C 0.38298 -0.26728 0.39045 -0.27144 0.39722 -0.27422 C 0.4052 -0.28786 0.40312 -0.28162 0.40659 -0.29225 C 0.39878 -0.29318 0.39027 -0.29156 0.38368 -0.29618 C 0.38229 -0.29757 0.3835 -0.30104 0.38211 -0.3022 C 0.37725 -0.3059 0.37135 -0.30613 0.36649 -0.30751 C 0.36111 -0.30751 0.3559 -0.30751 0.35069 -0.30613 C 0.34149 -0.30358 0.33732 -0.30011 0.32795 -0.30011 " pathEditMode="relative" rAng="0" ptsTypes="ffffffffffffffffA">
                                      <p:cBhvr>
                                        <p:cTn id="165" dur="2000" fill="hold"/>
                                        <p:tgtEl>
                                          <p:spTgt spid="57399"/>
                                        </p:tgtEl>
                                        <p:attrNameLst>
                                          <p:attrName>ppt_x</p:attrName>
                                          <p:attrName>ppt_y</p:attrName>
                                        </p:attrNameLst>
                                      </p:cBhvr>
                                      <p:rCtr x="20330" y="-15376"/>
                                    </p:animMotion>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xit" presetSubtype="10" fill="hold" nodeType="clickEffect">
                                  <p:stCondLst>
                                    <p:cond delay="0"/>
                                  </p:stCondLst>
                                  <p:childTnLst>
                                    <p:animEffect transition="out" filter="blinds(horizontal)">
                                      <p:cBhvr>
                                        <p:cTn id="169" dur="500"/>
                                        <p:tgtEl>
                                          <p:spTgt spid="57399"/>
                                        </p:tgtEl>
                                      </p:cBhvr>
                                    </p:animEffect>
                                    <p:set>
                                      <p:cBhvr>
                                        <p:cTn id="170" dur="1" fill="hold">
                                          <p:stCondLst>
                                            <p:cond delay="499"/>
                                          </p:stCondLst>
                                        </p:cTn>
                                        <p:tgtEl>
                                          <p:spTgt spid="57399"/>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xit" presetSubtype="10" fill="hold" nodeType="clickEffect">
                                  <p:stCondLst>
                                    <p:cond delay="0"/>
                                  </p:stCondLst>
                                  <p:childTnLst>
                                    <p:animEffect transition="out" filter="blinds(horizontal)">
                                      <p:cBhvr>
                                        <p:cTn id="174" dur="500"/>
                                        <p:tgtEl>
                                          <p:spTgt spid="57373"/>
                                        </p:tgtEl>
                                      </p:cBhvr>
                                    </p:animEffect>
                                    <p:set>
                                      <p:cBhvr>
                                        <p:cTn id="175" dur="1" fill="hold">
                                          <p:stCondLst>
                                            <p:cond delay="499"/>
                                          </p:stCondLst>
                                        </p:cTn>
                                        <p:tgtEl>
                                          <p:spTgt spid="57373"/>
                                        </p:tgtEl>
                                        <p:attrNameLst>
                                          <p:attrName>style.visibility</p:attrName>
                                        </p:attrNameLst>
                                      </p:cBhvr>
                                      <p:to>
                                        <p:strVal val="hidden"/>
                                      </p:to>
                                    </p:set>
                                  </p:childTnLst>
                                </p:cTn>
                              </p:par>
                              <p:par>
                                <p:cTn id="176" presetID="3" presetClass="exit" presetSubtype="10" fill="hold" nodeType="withEffect">
                                  <p:stCondLst>
                                    <p:cond delay="0"/>
                                  </p:stCondLst>
                                  <p:childTnLst>
                                    <p:animEffect transition="out" filter="blinds(horizontal)">
                                      <p:cBhvr>
                                        <p:cTn id="177" dur="500"/>
                                        <p:tgtEl>
                                          <p:spTgt spid="57372"/>
                                        </p:tgtEl>
                                      </p:cBhvr>
                                    </p:animEffect>
                                    <p:set>
                                      <p:cBhvr>
                                        <p:cTn id="178" dur="1" fill="hold">
                                          <p:stCondLst>
                                            <p:cond delay="499"/>
                                          </p:stCondLst>
                                        </p:cTn>
                                        <p:tgtEl>
                                          <p:spTgt spid="57372"/>
                                        </p:tgtEl>
                                        <p:attrNameLst>
                                          <p:attrName>style.visibility</p:attrName>
                                        </p:attrNameLst>
                                      </p:cBhvr>
                                      <p:to>
                                        <p:strVal val="hidden"/>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9" presetClass="entr" presetSubtype="0" fill="hold" nodeType="clickEffect">
                                  <p:stCondLst>
                                    <p:cond delay="0"/>
                                  </p:stCondLst>
                                  <p:childTnLst>
                                    <p:set>
                                      <p:cBhvr>
                                        <p:cTn id="182" dur="1" fill="hold">
                                          <p:stCondLst>
                                            <p:cond delay="0"/>
                                          </p:stCondLst>
                                        </p:cTn>
                                        <p:tgtEl>
                                          <p:spTgt spid="57376"/>
                                        </p:tgtEl>
                                        <p:attrNameLst>
                                          <p:attrName>style.visibility</p:attrName>
                                        </p:attrNameLst>
                                      </p:cBhvr>
                                      <p:to>
                                        <p:strVal val="visible"/>
                                      </p:to>
                                    </p:set>
                                    <p:anim calcmode="lin" valueType="num">
                                      <p:cBhvr>
                                        <p:cTn id="183" dur="1000" fill="hold"/>
                                        <p:tgtEl>
                                          <p:spTgt spid="57376"/>
                                        </p:tgtEl>
                                        <p:attrNameLst>
                                          <p:attrName>ppt_x</p:attrName>
                                        </p:attrNameLst>
                                      </p:cBhvr>
                                      <p:tavLst>
                                        <p:tav tm="0">
                                          <p:val>
                                            <p:strVal val="#ppt_x-.2"/>
                                          </p:val>
                                        </p:tav>
                                        <p:tav tm="100000">
                                          <p:val>
                                            <p:strVal val="#ppt_x"/>
                                          </p:val>
                                        </p:tav>
                                      </p:tavLst>
                                    </p:anim>
                                    <p:anim calcmode="lin" valueType="num">
                                      <p:cBhvr>
                                        <p:cTn id="184" dur="1000" fill="hold"/>
                                        <p:tgtEl>
                                          <p:spTgt spid="57376"/>
                                        </p:tgtEl>
                                        <p:attrNameLst>
                                          <p:attrName>ppt_y</p:attrName>
                                        </p:attrNameLst>
                                      </p:cBhvr>
                                      <p:tavLst>
                                        <p:tav tm="0">
                                          <p:val>
                                            <p:strVal val="#ppt_y"/>
                                          </p:val>
                                        </p:tav>
                                        <p:tav tm="100000">
                                          <p:val>
                                            <p:strVal val="#ppt_y"/>
                                          </p:val>
                                        </p:tav>
                                      </p:tavLst>
                                    </p:anim>
                                    <p:animEffect transition="in" filter="wipe(right)" prLst="gradientSize: 0.1">
                                      <p:cBhvr>
                                        <p:cTn id="185" dur="1000"/>
                                        <p:tgtEl>
                                          <p:spTgt spid="57376"/>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29" presetClass="entr" presetSubtype="0" fill="hold" nodeType="clickEffect">
                                  <p:stCondLst>
                                    <p:cond delay="0"/>
                                  </p:stCondLst>
                                  <p:childTnLst>
                                    <p:set>
                                      <p:cBhvr>
                                        <p:cTn id="189" dur="1" fill="hold">
                                          <p:stCondLst>
                                            <p:cond delay="0"/>
                                          </p:stCondLst>
                                        </p:cTn>
                                        <p:tgtEl>
                                          <p:spTgt spid="57405"/>
                                        </p:tgtEl>
                                        <p:attrNameLst>
                                          <p:attrName>style.visibility</p:attrName>
                                        </p:attrNameLst>
                                      </p:cBhvr>
                                      <p:to>
                                        <p:strVal val="visible"/>
                                      </p:to>
                                    </p:set>
                                    <p:anim calcmode="lin" valueType="num">
                                      <p:cBhvr>
                                        <p:cTn id="190" dur="1000" fill="hold"/>
                                        <p:tgtEl>
                                          <p:spTgt spid="57405"/>
                                        </p:tgtEl>
                                        <p:attrNameLst>
                                          <p:attrName>ppt_x</p:attrName>
                                        </p:attrNameLst>
                                      </p:cBhvr>
                                      <p:tavLst>
                                        <p:tav tm="0">
                                          <p:val>
                                            <p:strVal val="#ppt_x-.2"/>
                                          </p:val>
                                        </p:tav>
                                        <p:tav tm="100000">
                                          <p:val>
                                            <p:strVal val="#ppt_x"/>
                                          </p:val>
                                        </p:tav>
                                      </p:tavLst>
                                    </p:anim>
                                    <p:anim calcmode="lin" valueType="num">
                                      <p:cBhvr>
                                        <p:cTn id="191" dur="1000" fill="hold"/>
                                        <p:tgtEl>
                                          <p:spTgt spid="57405"/>
                                        </p:tgtEl>
                                        <p:attrNameLst>
                                          <p:attrName>ppt_y</p:attrName>
                                        </p:attrNameLst>
                                      </p:cBhvr>
                                      <p:tavLst>
                                        <p:tav tm="0">
                                          <p:val>
                                            <p:strVal val="#ppt_y"/>
                                          </p:val>
                                        </p:tav>
                                        <p:tav tm="100000">
                                          <p:val>
                                            <p:strVal val="#ppt_y"/>
                                          </p:val>
                                        </p:tav>
                                      </p:tavLst>
                                    </p:anim>
                                    <p:animEffect transition="in" filter="wipe(right)" prLst="gradientSize: 0.1">
                                      <p:cBhvr>
                                        <p:cTn id="192" dur="1000"/>
                                        <p:tgtEl>
                                          <p:spTgt spid="57405"/>
                                        </p:tgtEl>
                                      </p:cBhvr>
                                    </p:animEffect>
                                  </p:childTnLst>
                                </p:cTn>
                              </p:par>
                              <p:par>
                                <p:cTn id="193" presetID="29" presetClass="entr" presetSubtype="0" fill="hold" nodeType="withEffect">
                                  <p:stCondLst>
                                    <p:cond delay="0"/>
                                  </p:stCondLst>
                                  <p:childTnLst>
                                    <p:set>
                                      <p:cBhvr>
                                        <p:cTn id="194" dur="1" fill="hold">
                                          <p:stCondLst>
                                            <p:cond delay="0"/>
                                          </p:stCondLst>
                                        </p:cTn>
                                        <p:tgtEl>
                                          <p:spTgt spid="57386"/>
                                        </p:tgtEl>
                                        <p:attrNameLst>
                                          <p:attrName>style.visibility</p:attrName>
                                        </p:attrNameLst>
                                      </p:cBhvr>
                                      <p:to>
                                        <p:strVal val="visible"/>
                                      </p:to>
                                    </p:set>
                                    <p:anim calcmode="lin" valueType="num">
                                      <p:cBhvr>
                                        <p:cTn id="195" dur="1000" fill="hold"/>
                                        <p:tgtEl>
                                          <p:spTgt spid="57386"/>
                                        </p:tgtEl>
                                        <p:attrNameLst>
                                          <p:attrName>ppt_x</p:attrName>
                                        </p:attrNameLst>
                                      </p:cBhvr>
                                      <p:tavLst>
                                        <p:tav tm="0">
                                          <p:val>
                                            <p:strVal val="#ppt_x-.2"/>
                                          </p:val>
                                        </p:tav>
                                        <p:tav tm="100000">
                                          <p:val>
                                            <p:strVal val="#ppt_x"/>
                                          </p:val>
                                        </p:tav>
                                      </p:tavLst>
                                    </p:anim>
                                    <p:anim calcmode="lin" valueType="num">
                                      <p:cBhvr>
                                        <p:cTn id="196" dur="1000" fill="hold"/>
                                        <p:tgtEl>
                                          <p:spTgt spid="57386"/>
                                        </p:tgtEl>
                                        <p:attrNameLst>
                                          <p:attrName>ppt_y</p:attrName>
                                        </p:attrNameLst>
                                      </p:cBhvr>
                                      <p:tavLst>
                                        <p:tav tm="0">
                                          <p:val>
                                            <p:strVal val="#ppt_y"/>
                                          </p:val>
                                        </p:tav>
                                        <p:tav tm="100000">
                                          <p:val>
                                            <p:strVal val="#ppt_y"/>
                                          </p:val>
                                        </p:tav>
                                      </p:tavLst>
                                    </p:anim>
                                    <p:animEffect transition="in" filter="wipe(right)" prLst="gradientSize: 0.1">
                                      <p:cBhvr>
                                        <p:cTn id="197" dur="1000"/>
                                        <p:tgtEl>
                                          <p:spTgt spid="57386"/>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0" presetClass="path" presetSubtype="0" accel="50000" decel="50000" fill="hold" nodeType="clickEffect">
                                  <p:stCondLst>
                                    <p:cond delay="0"/>
                                  </p:stCondLst>
                                  <p:childTnLst>
                                    <p:animMotion origin="layout" path="M 2.77778E-7 4.9711E-6 C -0.00017 -0.00602 0.00556 -0.07631 -0.00503 -0.10081 C -0.00694 -0.11191 -0.0099 -0.12209 -0.01285 -0.13249 C -0.01337 -0.13434 -0.01319 -0.13688 -0.01389 -0.1385 C -0.01476 -0.14058 -0.01632 -0.14105 -0.01753 -0.1422 C -0.04063 -0.19561 -0.10017 -0.18012 -0.13108 -0.18012 " pathEditMode="relative" rAng="0" ptsTypes="fffffA">
                                      <p:cBhvr>
                                        <p:cTn id="201" dur="2000" fill="hold"/>
                                        <p:tgtEl>
                                          <p:spTgt spid="57386"/>
                                        </p:tgtEl>
                                        <p:attrNameLst>
                                          <p:attrName>ppt_x</p:attrName>
                                          <p:attrName>ppt_y</p:attrName>
                                        </p:attrNameLst>
                                      </p:cBhvr>
                                      <p:rCtr x="-6285" y="-9780"/>
                                    </p:animMotion>
                                  </p:childTnLst>
                                </p:cTn>
                              </p:par>
                            </p:childTnLst>
                          </p:cTn>
                        </p:par>
                      </p:childTnLst>
                    </p:cTn>
                  </p:par>
                  <p:par>
                    <p:cTn id="202" fill="hold" nodeType="clickPar">
                      <p:stCondLst>
                        <p:cond delay="indefinite"/>
                      </p:stCondLst>
                      <p:childTnLst>
                        <p:par>
                          <p:cTn id="203" fill="hold" nodeType="withGroup">
                            <p:stCondLst>
                              <p:cond delay="0"/>
                            </p:stCondLst>
                            <p:childTnLst>
                              <p:par>
                                <p:cTn id="204" presetID="3" presetClass="exit" presetSubtype="10" fill="hold" nodeType="clickEffect">
                                  <p:stCondLst>
                                    <p:cond delay="0"/>
                                  </p:stCondLst>
                                  <p:childTnLst>
                                    <p:animEffect transition="out" filter="blinds(horizontal)">
                                      <p:cBhvr>
                                        <p:cTn id="205" dur="500"/>
                                        <p:tgtEl>
                                          <p:spTgt spid="57405"/>
                                        </p:tgtEl>
                                      </p:cBhvr>
                                    </p:animEffect>
                                    <p:set>
                                      <p:cBhvr>
                                        <p:cTn id="206" dur="1" fill="hold">
                                          <p:stCondLst>
                                            <p:cond delay="499"/>
                                          </p:stCondLst>
                                        </p:cTn>
                                        <p:tgtEl>
                                          <p:spTgt spid="57405"/>
                                        </p:tgtEl>
                                        <p:attrNameLst>
                                          <p:attrName>style.visibility</p:attrName>
                                        </p:attrNameLst>
                                      </p:cBhvr>
                                      <p:to>
                                        <p:strVal val="hidden"/>
                                      </p:to>
                                    </p:set>
                                  </p:childTnLst>
                                </p:cTn>
                              </p:par>
                              <p:par>
                                <p:cTn id="207" presetID="3" presetClass="exit" presetSubtype="10" fill="hold" nodeType="withEffect">
                                  <p:stCondLst>
                                    <p:cond delay="0"/>
                                  </p:stCondLst>
                                  <p:childTnLst>
                                    <p:animEffect transition="out" filter="blinds(horizontal)">
                                      <p:cBhvr>
                                        <p:cTn id="208" dur="500"/>
                                        <p:tgtEl>
                                          <p:spTgt spid="57376"/>
                                        </p:tgtEl>
                                      </p:cBhvr>
                                    </p:animEffect>
                                    <p:set>
                                      <p:cBhvr>
                                        <p:cTn id="209" dur="1" fill="hold">
                                          <p:stCondLst>
                                            <p:cond delay="499"/>
                                          </p:stCondLst>
                                        </p:cTn>
                                        <p:tgtEl>
                                          <p:spTgt spid="57376"/>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29" presetClass="entr" presetSubtype="0" fill="hold" nodeType="clickEffect">
                                  <p:stCondLst>
                                    <p:cond delay="0"/>
                                  </p:stCondLst>
                                  <p:childTnLst>
                                    <p:set>
                                      <p:cBhvr>
                                        <p:cTn id="213" dur="1" fill="hold">
                                          <p:stCondLst>
                                            <p:cond delay="0"/>
                                          </p:stCondLst>
                                        </p:cTn>
                                        <p:tgtEl>
                                          <p:spTgt spid="57378"/>
                                        </p:tgtEl>
                                        <p:attrNameLst>
                                          <p:attrName>style.visibility</p:attrName>
                                        </p:attrNameLst>
                                      </p:cBhvr>
                                      <p:to>
                                        <p:strVal val="visible"/>
                                      </p:to>
                                    </p:set>
                                    <p:anim calcmode="lin" valueType="num">
                                      <p:cBhvr>
                                        <p:cTn id="214" dur="1000" fill="hold"/>
                                        <p:tgtEl>
                                          <p:spTgt spid="57378"/>
                                        </p:tgtEl>
                                        <p:attrNameLst>
                                          <p:attrName>ppt_x</p:attrName>
                                        </p:attrNameLst>
                                      </p:cBhvr>
                                      <p:tavLst>
                                        <p:tav tm="0">
                                          <p:val>
                                            <p:strVal val="#ppt_x-.2"/>
                                          </p:val>
                                        </p:tav>
                                        <p:tav tm="100000">
                                          <p:val>
                                            <p:strVal val="#ppt_x"/>
                                          </p:val>
                                        </p:tav>
                                      </p:tavLst>
                                    </p:anim>
                                    <p:anim calcmode="lin" valueType="num">
                                      <p:cBhvr>
                                        <p:cTn id="215" dur="1000" fill="hold"/>
                                        <p:tgtEl>
                                          <p:spTgt spid="57378"/>
                                        </p:tgtEl>
                                        <p:attrNameLst>
                                          <p:attrName>ppt_y</p:attrName>
                                        </p:attrNameLst>
                                      </p:cBhvr>
                                      <p:tavLst>
                                        <p:tav tm="0">
                                          <p:val>
                                            <p:strVal val="#ppt_y"/>
                                          </p:val>
                                        </p:tav>
                                        <p:tav tm="100000">
                                          <p:val>
                                            <p:strVal val="#ppt_y"/>
                                          </p:val>
                                        </p:tav>
                                      </p:tavLst>
                                    </p:anim>
                                    <p:animEffect transition="in" filter="wipe(right)" prLst="gradientSize: 0.1">
                                      <p:cBhvr>
                                        <p:cTn id="216" dur="1000"/>
                                        <p:tgtEl>
                                          <p:spTgt spid="57378"/>
                                        </p:tgtEl>
                                      </p:cBhvr>
                                    </p:animEffec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29" presetClass="entr" presetSubtype="0" fill="hold" nodeType="clickEffect">
                                  <p:stCondLst>
                                    <p:cond delay="0"/>
                                  </p:stCondLst>
                                  <p:childTnLst>
                                    <p:set>
                                      <p:cBhvr>
                                        <p:cTn id="220" dur="1" fill="hold">
                                          <p:stCondLst>
                                            <p:cond delay="0"/>
                                          </p:stCondLst>
                                        </p:cTn>
                                        <p:tgtEl>
                                          <p:spTgt spid="57388"/>
                                        </p:tgtEl>
                                        <p:attrNameLst>
                                          <p:attrName>style.visibility</p:attrName>
                                        </p:attrNameLst>
                                      </p:cBhvr>
                                      <p:to>
                                        <p:strVal val="visible"/>
                                      </p:to>
                                    </p:set>
                                    <p:anim calcmode="lin" valueType="num">
                                      <p:cBhvr>
                                        <p:cTn id="221" dur="1000" fill="hold"/>
                                        <p:tgtEl>
                                          <p:spTgt spid="57388"/>
                                        </p:tgtEl>
                                        <p:attrNameLst>
                                          <p:attrName>ppt_x</p:attrName>
                                        </p:attrNameLst>
                                      </p:cBhvr>
                                      <p:tavLst>
                                        <p:tav tm="0">
                                          <p:val>
                                            <p:strVal val="#ppt_x-.2"/>
                                          </p:val>
                                        </p:tav>
                                        <p:tav tm="100000">
                                          <p:val>
                                            <p:strVal val="#ppt_x"/>
                                          </p:val>
                                        </p:tav>
                                      </p:tavLst>
                                    </p:anim>
                                    <p:anim calcmode="lin" valueType="num">
                                      <p:cBhvr>
                                        <p:cTn id="222" dur="1000" fill="hold"/>
                                        <p:tgtEl>
                                          <p:spTgt spid="57388"/>
                                        </p:tgtEl>
                                        <p:attrNameLst>
                                          <p:attrName>ppt_y</p:attrName>
                                        </p:attrNameLst>
                                      </p:cBhvr>
                                      <p:tavLst>
                                        <p:tav tm="0">
                                          <p:val>
                                            <p:strVal val="#ppt_y"/>
                                          </p:val>
                                        </p:tav>
                                        <p:tav tm="100000">
                                          <p:val>
                                            <p:strVal val="#ppt_y"/>
                                          </p:val>
                                        </p:tav>
                                      </p:tavLst>
                                    </p:anim>
                                    <p:animEffect transition="in" filter="wipe(right)" prLst="gradientSize: 0.1">
                                      <p:cBhvr>
                                        <p:cTn id="223" dur="1000"/>
                                        <p:tgtEl>
                                          <p:spTgt spid="57388"/>
                                        </p:tgtEl>
                                      </p:cBhvr>
                                    </p:animEffect>
                                  </p:childTnLst>
                                </p:cTn>
                              </p:par>
                              <p:par>
                                <p:cTn id="224" presetID="29" presetClass="entr" presetSubtype="0" fill="hold" nodeType="withEffect">
                                  <p:stCondLst>
                                    <p:cond delay="0"/>
                                  </p:stCondLst>
                                  <p:childTnLst>
                                    <p:set>
                                      <p:cBhvr>
                                        <p:cTn id="225" dur="1" fill="hold">
                                          <p:stCondLst>
                                            <p:cond delay="0"/>
                                          </p:stCondLst>
                                        </p:cTn>
                                        <p:tgtEl>
                                          <p:spTgt spid="57406"/>
                                        </p:tgtEl>
                                        <p:attrNameLst>
                                          <p:attrName>style.visibility</p:attrName>
                                        </p:attrNameLst>
                                      </p:cBhvr>
                                      <p:to>
                                        <p:strVal val="visible"/>
                                      </p:to>
                                    </p:set>
                                    <p:anim calcmode="lin" valueType="num">
                                      <p:cBhvr>
                                        <p:cTn id="226" dur="1000" fill="hold"/>
                                        <p:tgtEl>
                                          <p:spTgt spid="57406"/>
                                        </p:tgtEl>
                                        <p:attrNameLst>
                                          <p:attrName>ppt_x</p:attrName>
                                        </p:attrNameLst>
                                      </p:cBhvr>
                                      <p:tavLst>
                                        <p:tav tm="0">
                                          <p:val>
                                            <p:strVal val="#ppt_x-.2"/>
                                          </p:val>
                                        </p:tav>
                                        <p:tav tm="100000">
                                          <p:val>
                                            <p:strVal val="#ppt_x"/>
                                          </p:val>
                                        </p:tav>
                                      </p:tavLst>
                                    </p:anim>
                                    <p:anim calcmode="lin" valueType="num">
                                      <p:cBhvr>
                                        <p:cTn id="227" dur="1000" fill="hold"/>
                                        <p:tgtEl>
                                          <p:spTgt spid="57406"/>
                                        </p:tgtEl>
                                        <p:attrNameLst>
                                          <p:attrName>ppt_y</p:attrName>
                                        </p:attrNameLst>
                                      </p:cBhvr>
                                      <p:tavLst>
                                        <p:tav tm="0">
                                          <p:val>
                                            <p:strVal val="#ppt_y"/>
                                          </p:val>
                                        </p:tav>
                                        <p:tav tm="100000">
                                          <p:val>
                                            <p:strVal val="#ppt_y"/>
                                          </p:val>
                                        </p:tav>
                                      </p:tavLst>
                                    </p:anim>
                                    <p:animEffect transition="in" filter="wipe(right)" prLst="gradientSize: 0.1">
                                      <p:cBhvr>
                                        <p:cTn id="228" dur="1000"/>
                                        <p:tgtEl>
                                          <p:spTgt spid="57406"/>
                                        </p:tgtEl>
                                      </p:cBhvr>
                                    </p:animEffec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0" presetClass="path" presetSubtype="0" accel="50000" decel="50000" fill="hold" nodeType="clickEffect">
                                  <p:stCondLst>
                                    <p:cond delay="0"/>
                                  </p:stCondLst>
                                  <p:childTnLst>
                                    <p:animMotion origin="layout" path="M 0.00069 -3.69942E-6 C 0.00174 -0.01641 0.00295 -0.02566 0.00694 -0.03884 C 0.00851 -0.05318 0.0125 -0.0652 0.01476 -0.07884 C 0.01649 -0.0904 0.01667 -0.10104 0.02066 -0.11075 C 0.02413 -0.14358 0.02413 -0.13595 0.02066 -0.18913 C 0.01892 -0.2319 -0.01267 -0.23144 -0.03229 -0.23283 C -0.04323 -0.23792 -0.03472 -0.23491 -0.05833 -0.23491 " pathEditMode="relative" rAng="0" ptsTypes="ffffffA">
                                      <p:cBhvr>
                                        <p:cTn id="232" dur="2000" fill="hold"/>
                                        <p:tgtEl>
                                          <p:spTgt spid="57406"/>
                                        </p:tgtEl>
                                        <p:attrNameLst>
                                          <p:attrName>ppt_x</p:attrName>
                                          <p:attrName>ppt_y</p:attrName>
                                        </p:attrNameLst>
                                      </p:cBhvr>
                                      <p:rCtr x="-1788" y="-11908"/>
                                    </p:animMotion>
                                  </p:childTnLst>
                                </p:cTn>
                              </p:par>
                            </p:childTnLst>
                          </p:cTn>
                        </p:par>
                      </p:childTnLst>
                    </p:cTn>
                  </p:par>
                  <p:par>
                    <p:cTn id="233" fill="hold" nodeType="clickPar">
                      <p:stCondLst>
                        <p:cond delay="indefinite"/>
                      </p:stCondLst>
                      <p:childTnLst>
                        <p:par>
                          <p:cTn id="234" fill="hold" nodeType="withGroup">
                            <p:stCondLst>
                              <p:cond delay="0"/>
                            </p:stCondLst>
                            <p:childTnLst>
                              <p:par>
                                <p:cTn id="235" presetID="3" presetClass="exit" presetSubtype="10" fill="hold" nodeType="clickEffect">
                                  <p:stCondLst>
                                    <p:cond delay="0"/>
                                  </p:stCondLst>
                                  <p:childTnLst>
                                    <p:animEffect transition="out" filter="blinds(horizontal)">
                                      <p:cBhvr>
                                        <p:cTn id="236" dur="500"/>
                                        <p:tgtEl>
                                          <p:spTgt spid="57378"/>
                                        </p:tgtEl>
                                      </p:cBhvr>
                                    </p:animEffect>
                                    <p:set>
                                      <p:cBhvr>
                                        <p:cTn id="237" dur="1" fill="hold">
                                          <p:stCondLst>
                                            <p:cond delay="499"/>
                                          </p:stCondLst>
                                        </p:cTn>
                                        <p:tgtEl>
                                          <p:spTgt spid="57378"/>
                                        </p:tgtEl>
                                        <p:attrNameLst>
                                          <p:attrName>style.visibility</p:attrName>
                                        </p:attrNameLst>
                                      </p:cBhvr>
                                      <p:to>
                                        <p:strVal val="hidden"/>
                                      </p:to>
                                    </p:set>
                                  </p:childTnLst>
                                </p:cTn>
                              </p:par>
                              <p:par>
                                <p:cTn id="238" presetID="3" presetClass="exit" presetSubtype="10" fill="hold" nodeType="withEffect">
                                  <p:stCondLst>
                                    <p:cond delay="0"/>
                                  </p:stCondLst>
                                  <p:childTnLst>
                                    <p:animEffect transition="out" filter="blinds(horizontal)">
                                      <p:cBhvr>
                                        <p:cTn id="239" dur="500"/>
                                        <p:tgtEl>
                                          <p:spTgt spid="57388"/>
                                        </p:tgtEl>
                                      </p:cBhvr>
                                    </p:animEffect>
                                    <p:set>
                                      <p:cBhvr>
                                        <p:cTn id="240" dur="1" fill="hold">
                                          <p:stCondLst>
                                            <p:cond delay="499"/>
                                          </p:stCondLst>
                                        </p:cTn>
                                        <p:tgtEl>
                                          <p:spTgt spid="57388"/>
                                        </p:tgtEl>
                                        <p:attrNameLst>
                                          <p:attrName>style.visibility</p:attrName>
                                        </p:attrNameLst>
                                      </p:cBhvr>
                                      <p:to>
                                        <p:strVal val="hidden"/>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9" presetClass="entr" presetSubtype="0" fill="hold" nodeType="clickEffect">
                                  <p:stCondLst>
                                    <p:cond delay="0"/>
                                  </p:stCondLst>
                                  <p:childTnLst>
                                    <p:set>
                                      <p:cBhvr>
                                        <p:cTn id="244" dur="1" fill="hold">
                                          <p:stCondLst>
                                            <p:cond delay="0"/>
                                          </p:stCondLst>
                                        </p:cTn>
                                        <p:tgtEl>
                                          <p:spTgt spid="57380"/>
                                        </p:tgtEl>
                                        <p:attrNameLst>
                                          <p:attrName>style.visibility</p:attrName>
                                        </p:attrNameLst>
                                      </p:cBhvr>
                                      <p:to>
                                        <p:strVal val="visible"/>
                                      </p:to>
                                    </p:set>
                                    <p:anim calcmode="lin" valueType="num">
                                      <p:cBhvr>
                                        <p:cTn id="245" dur="1000" fill="hold"/>
                                        <p:tgtEl>
                                          <p:spTgt spid="57380"/>
                                        </p:tgtEl>
                                        <p:attrNameLst>
                                          <p:attrName>ppt_x</p:attrName>
                                        </p:attrNameLst>
                                      </p:cBhvr>
                                      <p:tavLst>
                                        <p:tav tm="0">
                                          <p:val>
                                            <p:strVal val="#ppt_x-.2"/>
                                          </p:val>
                                        </p:tav>
                                        <p:tav tm="100000">
                                          <p:val>
                                            <p:strVal val="#ppt_x"/>
                                          </p:val>
                                        </p:tav>
                                      </p:tavLst>
                                    </p:anim>
                                    <p:anim calcmode="lin" valueType="num">
                                      <p:cBhvr>
                                        <p:cTn id="246" dur="1000" fill="hold"/>
                                        <p:tgtEl>
                                          <p:spTgt spid="57380"/>
                                        </p:tgtEl>
                                        <p:attrNameLst>
                                          <p:attrName>ppt_y</p:attrName>
                                        </p:attrNameLst>
                                      </p:cBhvr>
                                      <p:tavLst>
                                        <p:tav tm="0">
                                          <p:val>
                                            <p:strVal val="#ppt_y"/>
                                          </p:val>
                                        </p:tav>
                                        <p:tav tm="100000">
                                          <p:val>
                                            <p:strVal val="#ppt_y"/>
                                          </p:val>
                                        </p:tav>
                                      </p:tavLst>
                                    </p:anim>
                                    <p:animEffect transition="in" filter="wipe(right)" prLst="gradientSize: 0.1">
                                      <p:cBhvr>
                                        <p:cTn id="247" dur="1000"/>
                                        <p:tgtEl>
                                          <p:spTgt spid="57380"/>
                                        </p:tgtEl>
                                      </p:cBhvr>
                                    </p:animEffec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29" presetClass="entr" presetSubtype="0" fill="hold" nodeType="clickEffect">
                                  <p:stCondLst>
                                    <p:cond delay="0"/>
                                  </p:stCondLst>
                                  <p:childTnLst>
                                    <p:set>
                                      <p:cBhvr>
                                        <p:cTn id="251" dur="1" fill="hold">
                                          <p:stCondLst>
                                            <p:cond delay="0"/>
                                          </p:stCondLst>
                                        </p:cTn>
                                        <p:tgtEl>
                                          <p:spTgt spid="57390"/>
                                        </p:tgtEl>
                                        <p:attrNameLst>
                                          <p:attrName>style.visibility</p:attrName>
                                        </p:attrNameLst>
                                      </p:cBhvr>
                                      <p:to>
                                        <p:strVal val="visible"/>
                                      </p:to>
                                    </p:set>
                                    <p:anim calcmode="lin" valueType="num">
                                      <p:cBhvr>
                                        <p:cTn id="252" dur="1000" fill="hold"/>
                                        <p:tgtEl>
                                          <p:spTgt spid="57390"/>
                                        </p:tgtEl>
                                        <p:attrNameLst>
                                          <p:attrName>ppt_x</p:attrName>
                                        </p:attrNameLst>
                                      </p:cBhvr>
                                      <p:tavLst>
                                        <p:tav tm="0">
                                          <p:val>
                                            <p:strVal val="#ppt_x-.2"/>
                                          </p:val>
                                        </p:tav>
                                        <p:tav tm="100000">
                                          <p:val>
                                            <p:strVal val="#ppt_x"/>
                                          </p:val>
                                        </p:tav>
                                      </p:tavLst>
                                    </p:anim>
                                    <p:anim calcmode="lin" valueType="num">
                                      <p:cBhvr>
                                        <p:cTn id="253" dur="1000" fill="hold"/>
                                        <p:tgtEl>
                                          <p:spTgt spid="57390"/>
                                        </p:tgtEl>
                                        <p:attrNameLst>
                                          <p:attrName>ppt_y</p:attrName>
                                        </p:attrNameLst>
                                      </p:cBhvr>
                                      <p:tavLst>
                                        <p:tav tm="0">
                                          <p:val>
                                            <p:strVal val="#ppt_y"/>
                                          </p:val>
                                        </p:tav>
                                        <p:tav tm="100000">
                                          <p:val>
                                            <p:strVal val="#ppt_y"/>
                                          </p:val>
                                        </p:tav>
                                      </p:tavLst>
                                    </p:anim>
                                    <p:animEffect transition="in" filter="wipe(right)" prLst="gradientSize: 0.1">
                                      <p:cBhvr>
                                        <p:cTn id="254" dur="1000"/>
                                        <p:tgtEl>
                                          <p:spTgt spid="57390"/>
                                        </p:tgtEl>
                                      </p:cBhvr>
                                    </p:animEffect>
                                  </p:childTnLst>
                                </p:cTn>
                              </p:par>
                              <p:par>
                                <p:cTn id="255" presetID="29" presetClass="entr" presetSubtype="0" fill="hold" nodeType="withEffect">
                                  <p:stCondLst>
                                    <p:cond delay="0"/>
                                  </p:stCondLst>
                                  <p:childTnLst>
                                    <p:set>
                                      <p:cBhvr>
                                        <p:cTn id="256" dur="1" fill="hold">
                                          <p:stCondLst>
                                            <p:cond delay="0"/>
                                          </p:stCondLst>
                                        </p:cTn>
                                        <p:tgtEl>
                                          <p:spTgt spid="57407"/>
                                        </p:tgtEl>
                                        <p:attrNameLst>
                                          <p:attrName>style.visibility</p:attrName>
                                        </p:attrNameLst>
                                      </p:cBhvr>
                                      <p:to>
                                        <p:strVal val="visible"/>
                                      </p:to>
                                    </p:set>
                                    <p:anim calcmode="lin" valueType="num">
                                      <p:cBhvr>
                                        <p:cTn id="257" dur="1000" fill="hold"/>
                                        <p:tgtEl>
                                          <p:spTgt spid="57407"/>
                                        </p:tgtEl>
                                        <p:attrNameLst>
                                          <p:attrName>ppt_x</p:attrName>
                                        </p:attrNameLst>
                                      </p:cBhvr>
                                      <p:tavLst>
                                        <p:tav tm="0">
                                          <p:val>
                                            <p:strVal val="#ppt_x-.2"/>
                                          </p:val>
                                        </p:tav>
                                        <p:tav tm="100000">
                                          <p:val>
                                            <p:strVal val="#ppt_x"/>
                                          </p:val>
                                        </p:tav>
                                      </p:tavLst>
                                    </p:anim>
                                    <p:anim calcmode="lin" valueType="num">
                                      <p:cBhvr>
                                        <p:cTn id="258" dur="1000" fill="hold"/>
                                        <p:tgtEl>
                                          <p:spTgt spid="57407"/>
                                        </p:tgtEl>
                                        <p:attrNameLst>
                                          <p:attrName>ppt_y</p:attrName>
                                        </p:attrNameLst>
                                      </p:cBhvr>
                                      <p:tavLst>
                                        <p:tav tm="0">
                                          <p:val>
                                            <p:strVal val="#ppt_y"/>
                                          </p:val>
                                        </p:tav>
                                        <p:tav tm="100000">
                                          <p:val>
                                            <p:strVal val="#ppt_y"/>
                                          </p:val>
                                        </p:tav>
                                      </p:tavLst>
                                    </p:anim>
                                    <p:animEffect transition="in" filter="wipe(right)" prLst="gradientSize: 0.1">
                                      <p:cBhvr>
                                        <p:cTn id="259" dur="1000"/>
                                        <p:tgtEl>
                                          <p:spTgt spid="57407"/>
                                        </p:tgtEl>
                                      </p:cBhvr>
                                    </p:animEffec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0" presetClass="path" presetSubtype="0" accel="50000" decel="50000" fill="hold" nodeType="clickEffect">
                                  <p:stCondLst>
                                    <p:cond delay="0"/>
                                  </p:stCondLst>
                                  <p:childTnLst>
                                    <p:animMotion origin="layout" path="M 0.04167 2.36994E-6 C 0.05868 -0.00093 0.07656 -0.00046 0.0941 -0.00255 C 0.10295 -0.00347 0.11424 -0.02359 0.12031 -0.03468 C 0.12049 -0.037 0.12101 -0.03931 0.12153 -0.04093 C 0.12205 -0.04347 0.12326 -0.04555 0.12361 -0.04763 C 0.12448 -0.05226 0.12587 -0.06058 0.12587 -0.06035 C 0.12639 -0.08 0.12622 -0.09156 0.12917 -0.10775 C 0.13455 -0.19099 0.13194 -0.14382 0.13003 -0.29734 C 0.13003 -0.30266 0.1316 -0.31168 0.12917 -0.31214 C 0.10608 -0.31677 0.08299 -0.31214 0.06007 -0.31214 " pathEditMode="relative" rAng="0" ptsTypes="fffffffffA">
                                      <p:cBhvr>
                                        <p:cTn id="263" dur="2000" fill="hold"/>
                                        <p:tgtEl>
                                          <p:spTgt spid="57407"/>
                                        </p:tgtEl>
                                        <p:attrNameLst>
                                          <p:attrName>ppt_x</p:attrName>
                                          <p:attrName>ppt_y</p:attrName>
                                        </p:attrNameLst>
                                      </p:cBhvr>
                                      <p:rCtr x="4635" y="-15838"/>
                                    </p:animMotion>
                                  </p:childTnLst>
                                </p:cTn>
                              </p:par>
                            </p:childTnLst>
                          </p:cTn>
                        </p:par>
                      </p:childTnLst>
                    </p:cTn>
                  </p:par>
                  <p:par>
                    <p:cTn id="264" fill="hold" nodeType="clickPar">
                      <p:stCondLst>
                        <p:cond delay="indefinite"/>
                      </p:stCondLst>
                      <p:childTnLst>
                        <p:par>
                          <p:cTn id="265" fill="hold" nodeType="withGroup">
                            <p:stCondLst>
                              <p:cond delay="0"/>
                            </p:stCondLst>
                            <p:childTnLst>
                              <p:par>
                                <p:cTn id="266" presetID="3" presetClass="exit" presetSubtype="10" fill="hold" nodeType="clickEffect">
                                  <p:stCondLst>
                                    <p:cond delay="0"/>
                                  </p:stCondLst>
                                  <p:childTnLst>
                                    <p:animEffect transition="out" filter="blinds(horizontal)">
                                      <p:cBhvr>
                                        <p:cTn id="267" dur="500"/>
                                        <p:tgtEl>
                                          <p:spTgt spid="57390"/>
                                        </p:tgtEl>
                                      </p:cBhvr>
                                    </p:animEffect>
                                    <p:set>
                                      <p:cBhvr>
                                        <p:cTn id="268" dur="1" fill="hold">
                                          <p:stCondLst>
                                            <p:cond delay="499"/>
                                          </p:stCondLst>
                                        </p:cTn>
                                        <p:tgtEl>
                                          <p:spTgt spid="57390"/>
                                        </p:tgtEl>
                                        <p:attrNameLst>
                                          <p:attrName>style.visibility</p:attrName>
                                        </p:attrNameLst>
                                      </p:cBhvr>
                                      <p:to>
                                        <p:strVal val="hidden"/>
                                      </p:to>
                                    </p:set>
                                  </p:childTnLst>
                                </p:cTn>
                              </p:par>
                              <p:par>
                                <p:cTn id="269" presetID="3" presetClass="exit" presetSubtype="10" fill="hold" nodeType="withEffect">
                                  <p:stCondLst>
                                    <p:cond delay="0"/>
                                  </p:stCondLst>
                                  <p:childTnLst>
                                    <p:animEffect transition="out" filter="blinds(horizontal)">
                                      <p:cBhvr>
                                        <p:cTn id="270" dur="500"/>
                                        <p:tgtEl>
                                          <p:spTgt spid="57380"/>
                                        </p:tgtEl>
                                      </p:cBhvr>
                                    </p:animEffect>
                                    <p:set>
                                      <p:cBhvr>
                                        <p:cTn id="271" dur="1" fill="hold">
                                          <p:stCondLst>
                                            <p:cond delay="499"/>
                                          </p:stCondLst>
                                        </p:cTn>
                                        <p:tgtEl>
                                          <p:spTgt spid="57380"/>
                                        </p:tgtEl>
                                        <p:attrNameLst>
                                          <p:attrName>style.visibility</p:attrName>
                                        </p:attrNameLst>
                                      </p:cBhvr>
                                      <p:to>
                                        <p:strVal val="hidden"/>
                                      </p:to>
                                    </p:set>
                                  </p:childTnLst>
                                </p:cTn>
                              </p:par>
                            </p:childTnLst>
                          </p:cTn>
                        </p:par>
                      </p:childTnLst>
                    </p:cTn>
                  </p:par>
                  <p:par>
                    <p:cTn id="272" fill="hold" nodeType="clickPar">
                      <p:stCondLst>
                        <p:cond delay="indefinite"/>
                      </p:stCondLst>
                      <p:childTnLst>
                        <p:par>
                          <p:cTn id="273" fill="hold" nodeType="withGroup">
                            <p:stCondLst>
                              <p:cond delay="0"/>
                            </p:stCondLst>
                            <p:childTnLst>
                              <p:par>
                                <p:cTn id="274" presetID="5" presetClass="entr" presetSubtype="10" fill="hold" nodeType="clickEffect">
                                  <p:stCondLst>
                                    <p:cond delay="0"/>
                                  </p:stCondLst>
                                  <p:iterate type="lt">
                                    <p:tmPct val="0"/>
                                  </p:iterate>
                                  <p:childTnLst>
                                    <p:set>
                                      <p:cBhvr>
                                        <p:cTn id="275" dur="1" fill="hold">
                                          <p:stCondLst>
                                            <p:cond delay="0"/>
                                          </p:stCondLst>
                                        </p:cTn>
                                        <p:tgtEl>
                                          <p:spTgt spid="38"/>
                                        </p:tgtEl>
                                        <p:attrNameLst>
                                          <p:attrName>style.visibility</p:attrName>
                                        </p:attrNameLst>
                                      </p:cBhvr>
                                      <p:to>
                                        <p:strVal val="visible"/>
                                      </p:to>
                                    </p:set>
                                    <p:animEffect transition="in" filter="checkerboard(across)">
                                      <p:cBhvr>
                                        <p:cTn id="276" dur="500"/>
                                        <p:tgtEl>
                                          <p:spTgt spid="38"/>
                                        </p:tgtEl>
                                      </p:cBhvr>
                                    </p:animEffect>
                                  </p:childTnLst>
                                </p:cTn>
                              </p:par>
                            </p:childTnLst>
                          </p:cTn>
                        </p:par>
                      </p:childTnLst>
                    </p:cTn>
                  </p:par>
                  <p:par>
                    <p:cTn id="277" fill="hold" nodeType="clickPar">
                      <p:stCondLst>
                        <p:cond delay="indefinite"/>
                      </p:stCondLst>
                      <p:childTnLst>
                        <p:par>
                          <p:cTn id="278" fill="hold" nodeType="withGroup">
                            <p:stCondLst>
                              <p:cond delay="0"/>
                            </p:stCondLst>
                            <p:childTnLst>
                              <p:par>
                                <p:cTn id="279" presetID="5" presetClass="entr" presetSubtype="10" fill="hold" nodeType="clickEffect">
                                  <p:stCondLst>
                                    <p:cond delay="0"/>
                                  </p:stCondLst>
                                  <p:iterate type="lt">
                                    <p:tmPct val="0"/>
                                  </p:iterate>
                                  <p:childTnLst>
                                    <p:set>
                                      <p:cBhvr>
                                        <p:cTn id="280" dur="1" fill="hold">
                                          <p:stCondLst>
                                            <p:cond delay="0"/>
                                          </p:stCondLst>
                                        </p:cTn>
                                        <p:tgtEl>
                                          <p:spTgt spid="39"/>
                                        </p:tgtEl>
                                        <p:attrNameLst>
                                          <p:attrName>style.visibility</p:attrName>
                                        </p:attrNameLst>
                                      </p:cBhvr>
                                      <p:to>
                                        <p:strVal val="visible"/>
                                      </p:to>
                                    </p:set>
                                    <p:animEffect transition="in" filter="checkerboard(across)">
                                      <p:cBhvr>
                                        <p:cTn id="281" dur="500"/>
                                        <p:tgtEl>
                                          <p:spTgt spid="39"/>
                                        </p:tgtEl>
                                      </p:cBhvr>
                                    </p:animEffec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5" presetClass="entr" presetSubtype="10" fill="hold" nodeType="clickEffect">
                                  <p:stCondLst>
                                    <p:cond delay="0"/>
                                  </p:stCondLst>
                                  <p:iterate type="lt">
                                    <p:tmPct val="0"/>
                                  </p:iterate>
                                  <p:childTnLst>
                                    <p:set>
                                      <p:cBhvr>
                                        <p:cTn id="285" dur="1" fill="hold">
                                          <p:stCondLst>
                                            <p:cond delay="0"/>
                                          </p:stCondLst>
                                        </p:cTn>
                                        <p:tgtEl>
                                          <p:spTgt spid="40"/>
                                        </p:tgtEl>
                                        <p:attrNameLst>
                                          <p:attrName>style.visibility</p:attrName>
                                        </p:attrNameLst>
                                      </p:cBhvr>
                                      <p:to>
                                        <p:strVal val="visible"/>
                                      </p:to>
                                    </p:set>
                                    <p:animEffect transition="in" filter="checkerboard(across)">
                                      <p:cBhvr>
                                        <p:cTn id="28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7" grpId="0"/>
      <p:bldP spid="57361" grpId="0" animBg="1"/>
      <p:bldP spid="573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8" name="Picture 22"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88" y="228600"/>
            <a:ext cx="8493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9" name="Text Box 23"/>
          <p:cNvSpPr txBox="1">
            <a:spLocks noChangeArrowheads="1"/>
          </p:cNvSpPr>
          <p:nvPr/>
        </p:nvSpPr>
        <p:spPr bwMode="auto">
          <a:xfrm>
            <a:off x="1295400" y="463550"/>
            <a:ext cx="2535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a:t>Cho hai đa thức:</a:t>
            </a:r>
          </a:p>
        </p:txBody>
      </p:sp>
      <p:graphicFrame>
        <p:nvGraphicFramePr>
          <p:cNvPr id="14360" name="Object 24"/>
          <p:cNvGraphicFramePr>
            <a:graphicFrameLocks noGrp="1" noChangeAspect="1"/>
          </p:cNvGraphicFramePr>
          <p:nvPr>
            <p:ph sz="half" idx="1"/>
          </p:nvPr>
        </p:nvGraphicFramePr>
        <p:xfrm>
          <a:off x="3902075" y="1062038"/>
          <a:ext cx="3878263" cy="517525"/>
        </p:xfrm>
        <a:graphic>
          <a:graphicData uri="http://schemas.openxmlformats.org/presentationml/2006/ole">
            <mc:AlternateContent xmlns:mc="http://schemas.openxmlformats.org/markup-compatibility/2006">
              <mc:Choice xmlns:v="urn:schemas-microsoft-com:vml" Requires="v">
                <p:oleObj spid="_x0000_s3079" name="Equation" r:id="rId4" imgW="1714500" imgH="228600" progId="Equation.DSMT4">
                  <p:embed/>
                </p:oleObj>
              </mc:Choice>
              <mc:Fallback>
                <p:oleObj name="Equation" r:id="rId4" imgW="17145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2075" y="1062038"/>
                        <a:ext cx="38782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4362" name="Object 26"/>
          <p:cNvGraphicFramePr>
            <a:graphicFrameLocks noGrp="1" noChangeAspect="1"/>
          </p:cNvGraphicFramePr>
          <p:nvPr>
            <p:ph sz="half" idx="2"/>
          </p:nvPr>
        </p:nvGraphicFramePr>
        <p:xfrm>
          <a:off x="3895725" y="522288"/>
          <a:ext cx="4271963" cy="496887"/>
        </p:xfrm>
        <a:graphic>
          <a:graphicData uri="http://schemas.openxmlformats.org/presentationml/2006/ole">
            <mc:AlternateContent xmlns:mc="http://schemas.openxmlformats.org/markup-compatibility/2006">
              <mc:Choice xmlns:v="urn:schemas-microsoft-com:vml" Requires="v">
                <p:oleObj spid="_x0000_s3080" name="Equation" r:id="rId6" imgW="1968500" imgH="228600" progId="Equation.DSMT4">
                  <p:embed/>
                </p:oleObj>
              </mc:Choice>
              <mc:Fallback>
                <p:oleObj name="Equation" r:id="rId6" imgW="19685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5725" y="522288"/>
                        <a:ext cx="427196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365" name="Text Box 29"/>
          <p:cNvSpPr txBox="1">
            <a:spLocks noChangeArrowheads="1"/>
          </p:cNvSpPr>
          <p:nvPr/>
        </p:nvSpPr>
        <p:spPr bwMode="auto">
          <a:xfrm>
            <a:off x="1295400" y="1690688"/>
            <a:ext cx="2797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en-US" sz="2800"/>
              <a:t>Tính: P(x) + Q(x)</a:t>
            </a:r>
            <a:r>
              <a:rPr lang="en-US" altLang="en-US" sz="2800"/>
              <a:t> </a:t>
            </a:r>
          </a:p>
        </p:txBody>
      </p:sp>
      <p:sp>
        <p:nvSpPr>
          <p:cNvPr id="14368" name="Text Box 32"/>
          <p:cNvSpPr txBox="1">
            <a:spLocks noChangeArrowheads="1"/>
          </p:cNvSpPr>
          <p:nvPr/>
        </p:nvSpPr>
        <p:spPr bwMode="auto">
          <a:xfrm>
            <a:off x="3902075" y="1695450"/>
            <a:ext cx="190658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a:t>theo cách 2 </a:t>
            </a:r>
          </a:p>
        </p:txBody>
      </p:sp>
      <p:graphicFrame>
        <p:nvGraphicFramePr>
          <p:cNvPr id="2" name="Object 1"/>
          <p:cNvGraphicFramePr>
            <a:graphicFrameLocks noChangeAspect="1"/>
          </p:cNvGraphicFramePr>
          <p:nvPr/>
        </p:nvGraphicFramePr>
        <p:xfrm>
          <a:off x="2679700" y="3213100"/>
          <a:ext cx="2882900" cy="566738"/>
        </p:xfrm>
        <a:graphic>
          <a:graphicData uri="http://schemas.openxmlformats.org/presentationml/2006/ole">
            <mc:AlternateContent xmlns:mc="http://schemas.openxmlformats.org/markup-compatibility/2006">
              <mc:Choice xmlns:v="urn:schemas-microsoft-com:vml" Requires="v">
                <p:oleObj spid="_x0000_s3081" name="Equation" r:id="rId8" imgW="1320800" imgH="228600" progId="Equation.DSMT4">
                  <p:embed/>
                </p:oleObj>
              </mc:Choice>
              <mc:Fallback>
                <p:oleObj name="Equation" r:id="rId8" imgW="13208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3213100"/>
                        <a:ext cx="2882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a:spLocks noChangeArrowheads="1"/>
          </p:cNvSpPr>
          <p:nvPr/>
        </p:nvSpPr>
        <p:spPr bwMode="auto">
          <a:xfrm>
            <a:off x="1260475" y="2632075"/>
            <a:ext cx="990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en-US" sz="2800">
                <a:solidFill>
                  <a:srgbClr val="0000FF"/>
                </a:solidFill>
              </a:rPr>
              <a:t>Giải: </a:t>
            </a:r>
            <a:endParaRPr lang="en-US" altLang="en-US" sz="2800">
              <a:solidFill>
                <a:srgbClr val="0000FF"/>
              </a:solidFill>
            </a:endParaRPr>
          </a:p>
        </p:txBody>
      </p:sp>
      <p:sp>
        <p:nvSpPr>
          <p:cNvPr id="26" name="Line 28"/>
          <p:cNvSpPr>
            <a:spLocks noChangeShapeType="1"/>
          </p:cNvSpPr>
          <p:nvPr/>
        </p:nvSpPr>
        <p:spPr bwMode="auto">
          <a:xfrm>
            <a:off x="2489200" y="3827463"/>
            <a:ext cx="459740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Text Box 29"/>
          <p:cNvSpPr txBox="1">
            <a:spLocks noChangeArrowheads="1"/>
          </p:cNvSpPr>
          <p:nvPr/>
        </p:nvSpPr>
        <p:spPr bwMode="auto">
          <a:xfrm>
            <a:off x="1755775" y="3811588"/>
            <a:ext cx="2689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a:t>P(x)+Q(x)=</a:t>
            </a:r>
            <a:endParaRPr lang="en-US" altLang="en-US" sz="3200">
              <a:solidFill>
                <a:srgbClr val="FF0000"/>
              </a:solidFill>
            </a:endParaRPr>
          </a:p>
        </p:txBody>
      </p:sp>
      <p:sp>
        <p:nvSpPr>
          <p:cNvPr id="28" name="Text Box 44"/>
          <p:cNvSpPr txBox="1">
            <a:spLocks noChangeArrowheads="1"/>
          </p:cNvSpPr>
          <p:nvPr/>
        </p:nvSpPr>
        <p:spPr bwMode="auto">
          <a:xfrm>
            <a:off x="2239963" y="2949575"/>
            <a:ext cx="500062"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200"/>
              <a:t>+</a:t>
            </a:r>
          </a:p>
        </p:txBody>
      </p:sp>
      <p:sp>
        <p:nvSpPr>
          <p:cNvPr id="29" name="Text Box 47"/>
          <p:cNvSpPr txBox="1">
            <a:spLocks noChangeArrowheads="1"/>
          </p:cNvSpPr>
          <p:nvPr/>
        </p:nvSpPr>
        <p:spPr bwMode="auto">
          <a:xfrm>
            <a:off x="4133850" y="3824288"/>
            <a:ext cx="78422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a:solidFill>
                  <a:srgbClr val="FF0000"/>
                </a:solidFill>
              </a:rPr>
              <a:t>-7x</a:t>
            </a:r>
            <a:r>
              <a:rPr lang="en-US" altLang="en-US" sz="2800" baseline="30000">
                <a:solidFill>
                  <a:srgbClr val="FF0000"/>
                </a:solidFill>
              </a:rPr>
              <a:t>3</a:t>
            </a:r>
            <a:endParaRPr lang="en-US" altLang="en-US" sz="2800">
              <a:solidFill>
                <a:srgbClr val="FF0000"/>
              </a:solidFill>
            </a:endParaRPr>
          </a:p>
        </p:txBody>
      </p:sp>
      <p:graphicFrame>
        <p:nvGraphicFramePr>
          <p:cNvPr id="4" name="Object 3"/>
          <p:cNvGraphicFramePr>
            <a:graphicFrameLocks noChangeAspect="1"/>
          </p:cNvGraphicFramePr>
          <p:nvPr/>
        </p:nvGraphicFramePr>
        <p:xfrm>
          <a:off x="2700338" y="2603500"/>
          <a:ext cx="4232275" cy="561975"/>
        </p:xfrm>
        <a:graphic>
          <a:graphicData uri="http://schemas.openxmlformats.org/presentationml/2006/ole">
            <mc:AlternateContent xmlns:mc="http://schemas.openxmlformats.org/markup-compatibility/2006">
              <mc:Choice xmlns:v="urn:schemas-microsoft-com:vml" Requires="v">
                <p:oleObj spid="_x0000_s3082" name="Equation" r:id="rId10" imgW="1943100" imgH="228600" progId="Equation.DSMT4">
                  <p:embed/>
                </p:oleObj>
              </mc:Choice>
              <mc:Fallback>
                <p:oleObj name="Equation" r:id="rId10" imgW="1943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0338" y="2603500"/>
                        <a:ext cx="42322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6432550" y="3290888"/>
          <a:ext cx="500063" cy="406400"/>
        </p:xfrm>
        <a:graphic>
          <a:graphicData uri="http://schemas.openxmlformats.org/presentationml/2006/ole">
            <mc:AlternateContent xmlns:mc="http://schemas.openxmlformats.org/markup-compatibility/2006">
              <mc:Choice xmlns:v="urn:schemas-microsoft-com:vml" Requires="v">
                <p:oleObj spid="_x0000_s3083" name="Equation" r:id="rId12" imgW="203024" imgH="164957" progId="Equation.DSMT4">
                  <p:embed/>
                </p:oleObj>
              </mc:Choice>
              <mc:Fallback>
                <p:oleObj name="Equation" r:id="rId12" imgW="203024" imgH="164957"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32550" y="3290888"/>
                        <a:ext cx="5000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 Box 47"/>
          <p:cNvSpPr txBox="1">
            <a:spLocks noChangeArrowheads="1"/>
          </p:cNvSpPr>
          <p:nvPr/>
        </p:nvSpPr>
        <p:spPr bwMode="auto">
          <a:xfrm>
            <a:off x="3556000" y="3811588"/>
            <a:ext cx="6635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a:solidFill>
                  <a:srgbClr val="FF0000"/>
                </a:solidFill>
              </a:rPr>
              <a:t>9x</a:t>
            </a:r>
            <a:r>
              <a:rPr lang="en-US" altLang="en-US" sz="2800" baseline="30000">
                <a:solidFill>
                  <a:srgbClr val="FF0000"/>
                </a:solidFill>
              </a:rPr>
              <a:t>4</a:t>
            </a:r>
            <a:endParaRPr lang="en-US" altLang="en-US" sz="2800">
              <a:solidFill>
                <a:srgbClr val="FF0000"/>
              </a:solidFill>
            </a:endParaRPr>
          </a:p>
        </p:txBody>
      </p:sp>
      <p:sp>
        <p:nvSpPr>
          <p:cNvPr id="33" name="Text Box 47"/>
          <p:cNvSpPr txBox="1">
            <a:spLocks noChangeArrowheads="1"/>
          </p:cNvSpPr>
          <p:nvPr/>
        </p:nvSpPr>
        <p:spPr bwMode="auto">
          <a:xfrm>
            <a:off x="4921250" y="3835400"/>
            <a:ext cx="955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a:solidFill>
                  <a:srgbClr val="FF0000"/>
                </a:solidFill>
              </a:rPr>
              <a:t>+ 2x</a:t>
            </a:r>
            <a:r>
              <a:rPr lang="en-US" altLang="en-US" sz="2800" baseline="30000">
                <a:solidFill>
                  <a:srgbClr val="FF0000"/>
                </a:solidFill>
              </a:rPr>
              <a:t>2</a:t>
            </a:r>
            <a:endParaRPr lang="en-US" altLang="en-US" sz="2800">
              <a:solidFill>
                <a:srgbClr val="FF0000"/>
              </a:solidFill>
            </a:endParaRPr>
          </a:p>
        </p:txBody>
      </p:sp>
      <p:sp>
        <p:nvSpPr>
          <p:cNvPr id="35" name="Text Box 47"/>
          <p:cNvSpPr txBox="1">
            <a:spLocks noChangeArrowheads="1"/>
          </p:cNvSpPr>
          <p:nvPr/>
        </p:nvSpPr>
        <p:spPr bwMode="auto">
          <a:xfrm>
            <a:off x="6334125" y="3795713"/>
            <a:ext cx="6635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a:solidFill>
                  <a:srgbClr val="FF0000"/>
                </a:solidFill>
              </a:rPr>
              <a:t> - 3</a:t>
            </a:r>
          </a:p>
        </p:txBody>
      </p:sp>
      <p:sp>
        <p:nvSpPr>
          <p:cNvPr id="36" name="Text Box 47"/>
          <p:cNvSpPr txBox="1">
            <a:spLocks noChangeArrowheads="1"/>
          </p:cNvSpPr>
          <p:nvPr/>
        </p:nvSpPr>
        <p:spPr bwMode="auto">
          <a:xfrm>
            <a:off x="5708650" y="3817938"/>
            <a:ext cx="7540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a:solidFill>
                  <a:srgbClr val="FF0000"/>
                </a:solidFill>
              </a:rPr>
              <a:t>- 5x</a:t>
            </a:r>
          </a:p>
        </p:txBody>
      </p:sp>
    </p:spTree>
    <p:extLst>
      <p:ext uri="{BB962C8B-B14F-4D97-AF65-F5344CB8AC3E}">
        <p14:creationId xmlns:p14="http://schemas.microsoft.com/office/powerpoint/2010/main" val="334866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58"/>
                                        </p:tgtEl>
                                        <p:attrNameLst>
                                          <p:attrName>style.visibility</p:attrName>
                                        </p:attrNameLst>
                                      </p:cBhvr>
                                      <p:to>
                                        <p:strVal val="visible"/>
                                      </p:to>
                                    </p:set>
                                    <p:animEffect transition="in" filter="diamond(in)">
                                      <p:cBhvr>
                                        <p:cTn id="7" dur="2000"/>
                                        <p:tgtEl>
                                          <p:spTgt spid="14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59"/>
                                        </p:tgtEl>
                                        <p:attrNameLst>
                                          <p:attrName>style.visibility</p:attrName>
                                        </p:attrNameLst>
                                      </p:cBhvr>
                                      <p:to>
                                        <p:strVal val="visible"/>
                                      </p:to>
                                    </p:set>
                                    <p:animEffect transition="in" filter="diamond(in)">
                                      <p:cBhvr>
                                        <p:cTn id="12" dur="2000"/>
                                        <p:tgtEl>
                                          <p:spTgt spid="14359"/>
                                        </p:tgtEl>
                                      </p:cBhvr>
                                    </p:animEffect>
                                  </p:childTnLst>
                                </p:cTn>
                              </p:par>
                              <p:par>
                                <p:cTn id="13" presetID="8" presetClass="entr" presetSubtype="16" fill="hold" nodeType="withEffect">
                                  <p:stCondLst>
                                    <p:cond delay="0"/>
                                  </p:stCondLst>
                                  <p:childTnLst>
                                    <p:set>
                                      <p:cBhvr>
                                        <p:cTn id="14" dur="1" fill="hold">
                                          <p:stCondLst>
                                            <p:cond delay="0"/>
                                          </p:stCondLst>
                                        </p:cTn>
                                        <p:tgtEl>
                                          <p:spTgt spid="14360"/>
                                        </p:tgtEl>
                                        <p:attrNameLst>
                                          <p:attrName>style.visibility</p:attrName>
                                        </p:attrNameLst>
                                      </p:cBhvr>
                                      <p:to>
                                        <p:strVal val="visible"/>
                                      </p:to>
                                    </p:set>
                                    <p:animEffect transition="in" filter="diamond(in)">
                                      <p:cBhvr>
                                        <p:cTn id="15" dur="2000"/>
                                        <p:tgtEl>
                                          <p:spTgt spid="14360"/>
                                        </p:tgtEl>
                                      </p:cBhvr>
                                    </p:animEffect>
                                  </p:childTnLst>
                                </p:cTn>
                              </p:par>
                              <p:par>
                                <p:cTn id="16" presetID="8" presetClass="entr" presetSubtype="16" fill="hold" nodeType="withEffect">
                                  <p:stCondLst>
                                    <p:cond delay="0"/>
                                  </p:stCondLst>
                                  <p:childTnLst>
                                    <p:set>
                                      <p:cBhvr>
                                        <p:cTn id="17" dur="1" fill="hold">
                                          <p:stCondLst>
                                            <p:cond delay="0"/>
                                          </p:stCondLst>
                                        </p:cTn>
                                        <p:tgtEl>
                                          <p:spTgt spid="14362"/>
                                        </p:tgtEl>
                                        <p:attrNameLst>
                                          <p:attrName>style.visibility</p:attrName>
                                        </p:attrNameLst>
                                      </p:cBhvr>
                                      <p:to>
                                        <p:strVal val="visible"/>
                                      </p:to>
                                    </p:set>
                                    <p:animEffect transition="in" filter="diamond(in)">
                                      <p:cBhvr>
                                        <p:cTn id="18" dur="2000"/>
                                        <p:tgtEl>
                                          <p:spTgt spid="143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4365"/>
                                        </p:tgtEl>
                                        <p:attrNameLst>
                                          <p:attrName>style.visibility</p:attrName>
                                        </p:attrNameLst>
                                      </p:cBhvr>
                                      <p:to>
                                        <p:strVal val="visible"/>
                                      </p:to>
                                    </p:set>
                                    <p:animEffect transition="in" filter="diamond(in)">
                                      <p:cBhvr>
                                        <p:cTn id="23" dur="2000"/>
                                        <p:tgtEl>
                                          <p:spTgt spid="1436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4368"/>
                                        </p:tgtEl>
                                        <p:attrNameLst>
                                          <p:attrName>style.visibility</p:attrName>
                                        </p:attrNameLst>
                                      </p:cBhvr>
                                      <p:to>
                                        <p:strVal val="visible"/>
                                      </p:to>
                                    </p:set>
                                    <p:animEffect transition="in" filter="diamond(in)">
                                      <p:cBhvr>
                                        <p:cTn id="28" dur="2000"/>
                                        <p:tgtEl>
                                          <p:spTgt spid="1436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250"/>
                                        <p:tgtEl>
                                          <p:spTgt spid="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250"/>
                                        <p:tgtEl>
                                          <p:spTgt spid="28"/>
                                        </p:tgtEl>
                                      </p:cBhvr>
                                    </p:animEffect>
                                  </p:childTnLst>
                                </p:cTn>
                              </p:par>
                              <p:par>
                                <p:cTn id="39" presetID="22" presetClass="entr" presetSubtype="4"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250"/>
                                        <p:tgtEl>
                                          <p:spTgt spid="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par>
                                <p:cTn id="47" presetID="22" presetClass="entr" presetSubtype="4"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250"/>
                                        <p:tgtEl>
                                          <p:spTgt spid="2"/>
                                        </p:tgtEl>
                                      </p:cBhvr>
                                    </p:animEffect>
                                  </p:childTnLst>
                                </p:cTn>
                              </p:par>
                              <p:par>
                                <p:cTn id="50" presetID="22" presetClass="entr" presetSubtype="4"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250"/>
                                        <p:tgtEl>
                                          <p:spTgt spid="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250"/>
                                        <p:tgtEl>
                                          <p:spTgt spid="2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250"/>
                                        <p:tgtEl>
                                          <p:spTgt spid="3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250"/>
                                        <p:tgtEl>
                                          <p:spTgt spid="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250"/>
                                        <p:tgtEl>
                                          <p:spTgt spid="3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down)">
                                      <p:cBhvr>
                                        <p:cTn id="77" dur="250"/>
                                        <p:tgtEl>
                                          <p:spTgt spid="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9" grpId="0"/>
      <p:bldP spid="14365" grpId="0"/>
      <p:bldP spid="14368" grpId="0"/>
      <p:bldP spid="3" grpId="0"/>
      <p:bldP spid="26" grpId="0" animBg="1"/>
      <p:bldP spid="27" grpId="0"/>
      <p:bldP spid="28" grpId="0"/>
      <p:bldP spid="29" grpId="0"/>
      <p:bldP spid="32" grpId="0"/>
      <p:bldP spid="33"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133350" y="3576638"/>
            <a:ext cx="771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t>Cách 1: Thực hiện theo cách trừ đa thức đã học ở bài 6 tiết 57</a:t>
            </a:r>
          </a:p>
        </p:txBody>
      </p:sp>
      <p:sp>
        <p:nvSpPr>
          <p:cNvPr id="17418" name="Text Box 10"/>
          <p:cNvSpPr txBox="1">
            <a:spLocks noChangeArrowheads="1"/>
          </p:cNvSpPr>
          <p:nvPr/>
        </p:nvSpPr>
        <p:spPr bwMode="auto">
          <a:xfrm>
            <a:off x="763588" y="4568825"/>
            <a:ext cx="64135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solidFill>
                  <a:srgbClr val="0000FF"/>
                </a:solidFill>
              </a:rPr>
              <a:t>Kết quả: </a:t>
            </a:r>
            <a:r>
              <a:rPr lang="en-US" altLang="en-US" sz="2400"/>
              <a:t>P(x) - Q(x)  = 2x</a:t>
            </a:r>
            <a:r>
              <a:rPr lang="en-US" altLang="en-US" sz="2400" baseline="30000"/>
              <a:t>5</a:t>
            </a:r>
            <a:r>
              <a:rPr lang="en-US" altLang="en-US" sz="2400"/>
              <a:t> + 6x</a:t>
            </a:r>
            <a:r>
              <a:rPr lang="en-US" altLang="en-US" sz="2400" baseline="30000"/>
              <a:t>4</a:t>
            </a:r>
            <a:r>
              <a:rPr lang="en-US" altLang="en-US" sz="2400"/>
              <a:t> - 2x</a:t>
            </a:r>
            <a:r>
              <a:rPr lang="en-US" altLang="en-US" sz="2400" baseline="30000"/>
              <a:t>3</a:t>
            </a:r>
            <a:r>
              <a:rPr lang="en-US" altLang="en-US" sz="2400"/>
              <a:t> + x</a:t>
            </a:r>
            <a:r>
              <a:rPr lang="en-US" altLang="en-US" sz="2400" baseline="30000"/>
              <a:t>2 </a:t>
            </a:r>
            <a:r>
              <a:rPr lang="en-US" altLang="en-US" sz="2400"/>
              <a:t>- 6x -3</a:t>
            </a:r>
            <a:r>
              <a:rPr lang="en-US" altLang="en-US"/>
              <a:t> </a:t>
            </a:r>
          </a:p>
          <a:p>
            <a:pPr eaLnBrk="1" hangingPunct="1"/>
            <a:endParaRPr lang="en-US" altLang="en-US" sz="2400"/>
          </a:p>
        </p:txBody>
      </p:sp>
      <p:sp>
        <p:nvSpPr>
          <p:cNvPr id="17419" name="Text Box 11"/>
          <p:cNvSpPr txBox="1">
            <a:spLocks noChangeArrowheads="1"/>
          </p:cNvSpPr>
          <p:nvPr/>
        </p:nvSpPr>
        <p:spPr bwMode="auto">
          <a:xfrm>
            <a:off x="255588" y="5235575"/>
            <a:ext cx="6473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t>Cách 2: Trừ hai đa thức theo cột dọc</a:t>
            </a:r>
          </a:p>
          <a:p>
            <a:pPr eaLnBrk="1" hangingPunct="1"/>
            <a:r>
              <a:rPr lang="en-US" altLang="en-US" sz="2400"/>
              <a:t>( chú ý đặt các đơn thức đồng dạng ở cùng một cột)</a:t>
            </a:r>
          </a:p>
        </p:txBody>
      </p:sp>
      <p:grpSp>
        <p:nvGrpSpPr>
          <p:cNvPr id="8197" name="Group 14"/>
          <p:cNvGrpSpPr>
            <a:grpSpLocks/>
          </p:cNvGrpSpPr>
          <p:nvPr/>
        </p:nvGrpSpPr>
        <p:grpSpPr bwMode="auto">
          <a:xfrm>
            <a:off x="7983538" y="366713"/>
            <a:ext cx="685800" cy="838200"/>
            <a:chOff x="4368" y="3600"/>
            <a:chExt cx="576" cy="624"/>
          </a:xfrm>
        </p:grpSpPr>
        <p:pic>
          <p:nvPicPr>
            <p:cNvPr id="8208" name="Picture 15" descr="2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6" descr="2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8" name="Group 17"/>
          <p:cNvGrpSpPr>
            <a:grpSpLocks/>
          </p:cNvGrpSpPr>
          <p:nvPr/>
        </p:nvGrpSpPr>
        <p:grpSpPr bwMode="auto">
          <a:xfrm>
            <a:off x="8212138" y="695325"/>
            <a:ext cx="914400" cy="738188"/>
            <a:chOff x="2256" y="3360"/>
            <a:chExt cx="768" cy="515"/>
          </a:xfrm>
        </p:grpSpPr>
        <p:pic>
          <p:nvPicPr>
            <p:cNvPr id="8206" name="Picture 18" descr="1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9" descr="1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9" name="Text Box 22"/>
          <p:cNvSpPr txBox="1">
            <a:spLocks noChangeArrowheads="1"/>
          </p:cNvSpPr>
          <p:nvPr/>
        </p:nvSpPr>
        <p:spPr bwMode="auto">
          <a:xfrm>
            <a:off x="217488" y="381000"/>
            <a:ext cx="43830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b="1"/>
              <a:t>2. Trừ hai đa thức một biến</a:t>
            </a:r>
          </a:p>
        </p:txBody>
      </p:sp>
      <p:sp>
        <p:nvSpPr>
          <p:cNvPr id="17432" name="Text Box 24"/>
          <p:cNvSpPr txBox="1">
            <a:spLocks noChangeArrowheads="1"/>
          </p:cNvSpPr>
          <p:nvPr/>
        </p:nvSpPr>
        <p:spPr bwMode="auto">
          <a:xfrm>
            <a:off x="255588" y="976313"/>
            <a:ext cx="3046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t>Ví dụ: Cho hai đa thức:</a:t>
            </a:r>
          </a:p>
        </p:txBody>
      </p:sp>
      <p:graphicFrame>
        <p:nvGraphicFramePr>
          <p:cNvPr id="17433" name="Object 25"/>
          <p:cNvGraphicFramePr>
            <a:graphicFrameLocks noGrp="1" noChangeAspect="1"/>
          </p:cNvGraphicFramePr>
          <p:nvPr>
            <p:ph sz="half" idx="1"/>
          </p:nvPr>
        </p:nvGraphicFramePr>
        <p:xfrm>
          <a:off x="2274888" y="1568450"/>
          <a:ext cx="3897312" cy="457200"/>
        </p:xfrm>
        <a:graphic>
          <a:graphicData uri="http://schemas.openxmlformats.org/presentationml/2006/ole">
            <mc:AlternateContent xmlns:mc="http://schemas.openxmlformats.org/markup-compatibility/2006">
              <mc:Choice xmlns:v="urn:schemas-microsoft-com:vml" Requires="v">
                <p:oleObj spid="_x0000_s4100" name="Equation" r:id="rId7" imgW="2019300" imgH="228600" progId="Equation.DSMT4">
                  <p:embed/>
                </p:oleObj>
              </mc:Choice>
              <mc:Fallback>
                <p:oleObj name="Equation" r:id="rId7" imgW="20193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4888" y="1568450"/>
                        <a:ext cx="38973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38" name="Object 30"/>
          <p:cNvGraphicFramePr>
            <a:graphicFrameLocks noGrp="1" noChangeAspect="1"/>
          </p:cNvGraphicFramePr>
          <p:nvPr>
            <p:ph sz="half" idx="2"/>
          </p:nvPr>
        </p:nvGraphicFramePr>
        <p:xfrm>
          <a:off x="2274888" y="2078038"/>
          <a:ext cx="3033712" cy="457200"/>
        </p:xfrm>
        <a:graphic>
          <a:graphicData uri="http://schemas.openxmlformats.org/presentationml/2006/ole">
            <mc:AlternateContent xmlns:mc="http://schemas.openxmlformats.org/markup-compatibility/2006">
              <mc:Choice xmlns:v="urn:schemas-microsoft-com:vml" Requires="v">
                <p:oleObj spid="_x0000_s4101" name="Equation" r:id="rId9" imgW="1536700" imgH="228600" progId="Equation.DSMT4">
                  <p:embed/>
                </p:oleObj>
              </mc:Choice>
              <mc:Fallback>
                <p:oleObj name="Equation" r:id="rId9" imgW="15367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4888" y="2078038"/>
                        <a:ext cx="30337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441" name="Text Box 33"/>
          <p:cNvSpPr txBox="1">
            <a:spLocks noChangeArrowheads="1"/>
          </p:cNvSpPr>
          <p:nvPr/>
        </p:nvSpPr>
        <p:spPr bwMode="auto">
          <a:xfrm>
            <a:off x="2112963" y="2635250"/>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t>Tính P(x) – Q(x)?</a:t>
            </a:r>
          </a:p>
        </p:txBody>
      </p:sp>
      <p:sp>
        <p:nvSpPr>
          <p:cNvPr id="17442" name="Text Box 34"/>
          <p:cNvSpPr txBox="1">
            <a:spLocks noChangeArrowheads="1"/>
          </p:cNvSpPr>
          <p:nvPr/>
        </p:nvSpPr>
        <p:spPr bwMode="auto">
          <a:xfrm>
            <a:off x="3989388" y="3151188"/>
            <a:ext cx="70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t>Giải</a:t>
            </a:r>
          </a:p>
        </p:txBody>
      </p:sp>
      <p:sp>
        <p:nvSpPr>
          <p:cNvPr id="17443" name="Text Box 35"/>
          <p:cNvSpPr txBox="1">
            <a:spLocks noChangeArrowheads="1"/>
          </p:cNvSpPr>
          <p:nvPr/>
        </p:nvSpPr>
        <p:spPr bwMode="auto">
          <a:xfrm>
            <a:off x="763588" y="4060825"/>
            <a:ext cx="78247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t>P(x) – Q(x) = (2x</a:t>
            </a:r>
            <a:r>
              <a:rPr lang="en-US" altLang="en-US" sz="2400" baseline="30000"/>
              <a:t>5</a:t>
            </a:r>
            <a:r>
              <a:rPr lang="en-US" altLang="en-US" sz="2400"/>
              <a:t> + 5x</a:t>
            </a:r>
            <a:r>
              <a:rPr lang="en-US" altLang="en-US" sz="2400" baseline="30000"/>
              <a:t>4</a:t>
            </a:r>
            <a:r>
              <a:rPr lang="en-US" altLang="en-US" sz="2400"/>
              <a:t> – x</a:t>
            </a:r>
            <a:r>
              <a:rPr lang="en-US" altLang="en-US" sz="2400" baseline="30000"/>
              <a:t>3</a:t>
            </a:r>
            <a:r>
              <a:rPr lang="en-US" altLang="en-US" sz="2400"/>
              <a:t> + x</a:t>
            </a:r>
            <a:r>
              <a:rPr lang="en-US" altLang="en-US" sz="2400" baseline="30000"/>
              <a:t>2</a:t>
            </a:r>
            <a:r>
              <a:rPr lang="en-US" altLang="en-US" sz="2400"/>
              <a:t> – x – 1) - (-x</a:t>
            </a:r>
            <a:r>
              <a:rPr lang="en-US" altLang="en-US" sz="2400" baseline="30000"/>
              <a:t>4 </a:t>
            </a:r>
            <a:r>
              <a:rPr lang="en-US" altLang="en-US" sz="2400"/>
              <a:t>+ x</a:t>
            </a:r>
            <a:r>
              <a:rPr lang="en-US" altLang="en-US" sz="2400" baseline="30000"/>
              <a:t>3 </a:t>
            </a:r>
            <a:r>
              <a:rPr lang="en-US" altLang="en-US" sz="2400"/>
              <a:t>+ 5x + 2)</a:t>
            </a:r>
          </a:p>
        </p:txBody>
      </p:sp>
    </p:spTree>
    <p:extLst>
      <p:ext uri="{BB962C8B-B14F-4D97-AF65-F5344CB8AC3E}">
        <p14:creationId xmlns:p14="http://schemas.microsoft.com/office/powerpoint/2010/main" val="3400997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32"/>
                                        </p:tgtEl>
                                        <p:attrNameLst>
                                          <p:attrName>style.visibility</p:attrName>
                                        </p:attrNameLst>
                                      </p:cBhvr>
                                      <p:to>
                                        <p:strVal val="visible"/>
                                      </p:to>
                                    </p:set>
                                    <p:animEffect transition="in" filter="diamond(in)">
                                      <p:cBhvr>
                                        <p:cTn id="7" dur="500"/>
                                        <p:tgtEl>
                                          <p:spTgt spid="17432"/>
                                        </p:tgtEl>
                                      </p:cBhvr>
                                    </p:animEffect>
                                  </p:childTnLst>
                                </p:cTn>
                              </p:par>
                              <p:par>
                                <p:cTn id="8" presetID="8" presetClass="entr" presetSubtype="16" fill="hold" nodeType="withEffect">
                                  <p:stCondLst>
                                    <p:cond delay="0"/>
                                  </p:stCondLst>
                                  <p:childTnLst>
                                    <p:set>
                                      <p:cBhvr>
                                        <p:cTn id="9" dur="1" fill="hold">
                                          <p:stCondLst>
                                            <p:cond delay="0"/>
                                          </p:stCondLst>
                                        </p:cTn>
                                        <p:tgtEl>
                                          <p:spTgt spid="17433"/>
                                        </p:tgtEl>
                                        <p:attrNameLst>
                                          <p:attrName>style.visibility</p:attrName>
                                        </p:attrNameLst>
                                      </p:cBhvr>
                                      <p:to>
                                        <p:strVal val="visible"/>
                                      </p:to>
                                    </p:set>
                                    <p:animEffect transition="in" filter="diamond(in)">
                                      <p:cBhvr>
                                        <p:cTn id="10" dur="500"/>
                                        <p:tgtEl>
                                          <p:spTgt spid="17433"/>
                                        </p:tgtEl>
                                      </p:cBhvr>
                                    </p:animEffect>
                                  </p:childTnLst>
                                </p:cTn>
                              </p:par>
                              <p:par>
                                <p:cTn id="11" presetID="8" presetClass="entr" presetSubtype="16" fill="hold" nodeType="withEffect">
                                  <p:stCondLst>
                                    <p:cond delay="0"/>
                                  </p:stCondLst>
                                  <p:childTnLst>
                                    <p:set>
                                      <p:cBhvr>
                                        <p:cTn id="12" dur="1" fill="hold">
                                          <p:stCondLst>
                                            <p:cond delay="0"/>
                                          </p:stCondLst>
                                        </p:cTn>
                                        <p:tgtEl>
                                          <p:spTgt spid="17438"/>
                                        </p:tgtEl>
                                        <p:attrNameLst>
                                          <p:attrName>style.visibility</p:attrName>
                                        </p:attrNameLst>
                                      </p:cBhvr>
                                      <p:to>
                                        <p:strVal val="visible"/>
                                      </p:to>
                                    </p:set>
                                    <p:animEffect transition="in" filter="diamond(in)">
                                      <p:cBhvr>
                                        <p:cTn id="13" dur="500"/>
                                        <p:tgtEl>
                                          <p:spTgt spid="174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441"/>
                                        </p:tgtEl>
                                        <p:attrNameLst>
                                          <p:attrName>style.visibility</p:attrName>
                                        </p:attrNameLst>
                                      </p:cBhvr>
                                      <p:to>
                                        <p:strVal val="visible"/>
                                      </p:to>
                                    </p:set>
                                    <p:animEffect transition="in" filter="diamond(in)">
                                      <p:cBhvr>
                                        <p:cTn id="18" dur="500"/>
                                        <p:tgtEl>
                                          <p:spTgt spid="174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7442"/>
                                        </p:tgtEl>
                                        <p:attrNameLst>
                                          <p:attrName>style.visibility</p:attrName>
                                        </p:attrNameLst>
                                      </p:cBhvr>
                                      <p:to>
                                        <p:strVal val="visible"/>
                                      </p:to>
                                    </p:set>
                                    <p:animEffect transition="in" filter="diamond(in)">
                                      <p:cBhvr>
                                        <p:cTn id="23" dur="250"/>
                                        <p:tgtEl>
                                          <p:spTgt spid="1744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7417"/>
                                        </p:tgtEl>
                                        <p:attrNameLst>
                                          <p:attrName>style.visibility</p:attrName>
                                        </p:attrNameLst>
                                      </p:cBhvr>
                                      <p:to>
                                        <p:strVal val="visible"/>
                                      </p:to>
                                    </p:set>
                                    <p:animEffect transition="in" filter="diamond(in)">
                                      <p:cBhvr>
                                        <p:cTn id="28" dur="250"/>
                                        <p:tgtEl>
                                          <p:spTgt spid="174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7443"/>
                                        </p:tgtEl>
                                        <p:attrNameLst>
                                          <p:attrName>style.visibility</p:attrName>
                                        </p:attrNameLst>
                                      </p:cBhvr>
                                      <p:to>
                                        <p:strVal val="visible"/>
                                      </p:to>
                                    </p:set>
                                    <p:animEffect transition="in" filter="diamond(in)">
                                      <p:cBhvr>
                                        <p:cTn id="33" dur="500"/>
                                        <p:tgtEl>
                                          <p:spTgt spid="1744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7418"/>
                                        </p:tgtEl>
                                        <p:attrNameLst>
                                          <p:attrName>style.visibility</p:attrName>
                                        </p:attrNameLst>
                                      </p:cBhvr>
                                      <p:to>
                                        <p:strVal val="visible"/>
                                      </p:to>
                                    </p:set>
                                    <p:animEffect transition="in" filter="diamond(in)">
                                      <p:cBhvr>
                                        <p:cTn id="38" dur="500"/>
                                        <p:tgtEl>
                                          <p:spTgt spid="174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7419"/>
                                        </p:tgtEl>
                                        <p:attrNameLst>
                                          <p:attrName>style.visibility</p:attrName>
                                        </p:attrNameLst>
                                      </p:cBhvr>
                                      <p:to>
                                        <p:strVal val="visible"/>
                                      </p:to>
                                    </p:set>
                                    <p:animEffect transition="in" filter="diamond(in)">
                                      <p:cBhvr>
                                        <p:cTn id="43"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8" grpId="0"/>
      <p:bldP spid="17419" grpId="0"/>
      <p:bldP spid="17432" grpId="0"/>
      <p:bldP spid="17441" grpId="0"/>
      <p:bldP spid="17442" grpId="0"/>
      <p:bldP spid="174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8027988" y="88900"/>
            <a:ext cx="685800" cy="838200"/>
            <a:chOff x="4368" y="3600"/>
            <a:chExt cx="576" cy="624"/>
          </a:xfrm>
        </p:grpSpPr>
        <p:pic>
          <p:nvPicPr>
            <p:cNvPr id="9234" name="Picture 16" descr="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17" descr="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9" name="Group 18"/>
          <p:cNvGrpSpPr>
            <a:grpSpLocks/>
          </p:cNvGrpSpPr>
          <p:nvPr/>
        </p:nvGrpSpPr>
        <p:grpSpPr bwMode="auto">
          <a:xfrm>
            <a:off x="8255000" y="381000"/>
            <a:ext cx="914400" cy="738188"/>
            <a:chOff x="2256" y="3360"/>
            <a:chExt cx="768" cy="515"/>
          </a:xfrm>
        </p:grpSpPr>
        <p:pic>
          <p:nvPicPr>
            <p:cNvPr id="9232" name="Picture 19" descr="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20" descr="1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Text Box 26"/>
          <p:cNvSpPr txBox="1">
            <a:spLocks noChangeArrowheads="1"/>
          </p:cNvSpPr>
          <p:nvPr/>
        </p:nvSpPr>
        <p:spPr bwMode="auto">
          <a:xfrm>
            <a:off x="304800" y="342900"/>
            <a:ext cx="15541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200"/>
              <a:t>Cách 2:</a:t>
            </a:r>
            <a:r>
              <a:rPr lang="en-US" altLang="en-US" sz="3200" b="1"/>
              <a:t> </a:t>
            </a:r>
          </a:p>
        </p:txBody>
      </p:sp>
      <p:sp>
        <p:nvSpPr>
          <p:cNvPr id="23579" name="Rectangle 27"/>
          <p:cNvSpPr>
            <a:spLocks noChangeArrowheads="1"/>
          </p:cNvSpPr>
          <p:nvPr/>
        </p:nvSpPr>
        <p:spPr bwMode="auto">
          <a:xfrm>
            <a:off x="1858963" y="1312863"/>
            <a:ext cx="70818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600" dirty="0">
                <a:latin typeface="Times New Roman" pitchFamily="18" charset="0"/>
                <a:cs typeface="Times New Roman" pitchFamily="18" charset="0"/>
              </a:rPr>
              <a:t>P(x) = 2x</a:t>
            </a:r>
            <a:r>
              <a:rPr lang="en-US" altLang="en-US" sz="3600" baseline="30000" dirty="0">
                <a:latin typeface="Times New Roman" pitchFamily="18" charset="0"/>
                <a:cs typeface="Times New Roman" pitchFamily="18" charset="0"/>
              </a:rPr>
              <a:t>5</a:t>
            </a:r>
            <a:r>
              <a:rPr lang="en-US" altLang="en-US" sz="3600" dirty="0">
                <a:latin typeface="Times New Roman" pitchFamily="18" charset="0"/>
                <a:cs typeface="Times New Roman" pitchFamily="18" charset="0"/>
              </a:rPr>
              <a:t>+ 5x</a:t>
            </a:r>
            <a:r>
              <a:rPr lang="en-US" altLang="en-US" sz="3600" baseline="30000" dirty="0">
                <a:latin typeface="Times New Roman" pitchFamily="18" charset="0"/>
                <a:cs typeface="Times New Roman" pitchFamily="18" charset="0"/>
              </a:rPr>
              <a:t>4</a:t>
            </a:r>
            <a:r>
              <a:rPr lang="en-US" altLang="en-US" sz="3600" dirty="0">
                <a:latin typeface="Times New Roman" pitchFamily="18" charset="0"/>
                <a:cs typeface="Times New Roman" pitchFamily="18" charset="0"/>
              </a:rPr>
              <a:t> – x</a:t>
            </a:r>
            <a:r>
              <a:rPr lang="en-US" altLang="en-US" sz="3600" baseline="30000" dirty="0">
                <a:latin typeface="Times New Roman" pitchFamily="18" charset="0"/>
                <a:cs typeface="Times New Roman" pitchFamily="18" charset="0"/>
              </a:rPr>
              <a:t>3</a:t>
            </a:r>
            <a:r>
              <a:rPr lang="en-US" altLang="en-US" sz="3600" dirty="0">
                <a:latin typeface="Times New Roman" pitchFamily="18" charset="0"/>
                <a:cs typeface="Times New Roman" pitchFamily="18" charset="0"/>
              </a:rPr>
              <a:t> + x</a:t>
            </a:r>
            <a:r>
              <a:rPr lang="en-US" altLang="en-US" sz="3600" baseline="30000" dirty="0">
                <a:latin typeface="Times New Roman" pitchFamily="18" charset="0"/>
                <a:cs typeface="Times New Roman" pitchFamily="18" charset="0"/>
              </a:rPr>
              <a:t>2</a:t>
            </a:r>
            <a:r>
              <a:rPr lang="en-US" altLang="en-US" sz="3600" dirty="0">
                <a:latin typeface="Times New Roman" pitchFamily="18" charset="0"/>
                <a:cs typeface="Times New Roman" pitchFamily="18" charset="0"/>
              </a:rPr>
              <a:t> –  x – 1</a:t>
            </a:r>
          </a:p>
        </p:txBody>
      </p:sp>
      <p:sp>
        <p:nvSpPr>
          <p:cNvPr id="23580" name="Rectangle 28"/>
          <p:cNvSpPr>
            <a:spLocks noChangeArrowheads="1"/>
          </p:cNvSpPr>
          <p:nvPr/>
        </p:nvSpPr>
        <p:spPr bwMode="auto">
          <a:xfrm>
            <a:off x="1858963" y="2271713"/>
            <a:ext cx="75279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600" dirty="0">
                <a:latin typeface="Times New Roman" pitchFamily="18" charset="0"/>
                <a:cs typeface="Times New Roman" pitchFamily="18" charset="0"/>
              </a:rPr>
              <a:t>Q(x) =       – x</a:t>
            </a:r>
            <a:r>
              <a:rPr lang="en-US" altLang="en-US" sz="3600" baseline="30000" dirty="0">
                <a:latin typeface="Times New Roman" pitchFamily="18" charset="0"/>
                <a:cs typeface="Times New Roman" pitchFamily="18" charset="0"/>
              </a:rPr>
              <a:t>4</a:t>
            </a:r>
            <a:r>
              <a:rPr lang="en-US" altLang="en-US" sz="3600" dirty="0">
                <a:latin typeface="Times New Roman" pitchFamily="18" charset="0"/>
                <a:cs typeface="Times New Roman" pitchFamily="18" charset="0"/>
              </a:rPr>
              <a:t>  + x</a:t>
            </a:r>
            <a:r>
              <a:rPr lang="en-US" altLang="en-US" sz="3600" baseline="30000" dirty="0">
                <a:latin typeface="Times New Roman" pitchFamily="18" charset="0"/>
                <a:cs typeface="Times New Roman" pitchFamily="18" charset="0"/>
              </a:rPr>
              <a:t>3</a:t>
            </a:r>
            <a:r>
              <a:rPr lang="en-US" altLang="en-US" sz="3600" dirty="0">
                <a:latin typeface="Times New Roman" pitchFamily="18" charset="0"/>
                <a:cs typeface="Times New Roman" pitchFamily="18" charset="0"/>
              </a:rPr>
              <a:t>       + 5x + 2</a:t>
            </a:r>
          </a:p>
        </p:txBody>
      </p:sp>
      <p:sp>
        <p:nvSpPr>
          <p:cNvPr id="23581" name="Text Box 29"/>
          <p:cNvSpPr txBox="1">
            <a:spLocks noChangeArrowheads="1"/>
          </p:cNvSpPr>
          <p:nvPr/>
        </p:nvSpPr>
        <p:spPr bwMode="auto">
          <a:xfrm>
            <a:off x="1219200" y="1752600"/>
            <a:ext cx="4159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600"/>
              <a:t>–</a:t>
            </a:r>
            <a:endParaRPr lang="en-US" altLang="en-US" sz="3600" b="1"/>
          </a:p>
        </p:txBody>
      </p:sp>
      <p:sp>
        <p:nvSpPr>
          <p:cNvPr id="23582" name="Line 30"/>
          <p:cNvSpPr>
            <a:spLocks noChangeShapeType="1"/>
          </p:cNvSpPr>
          <p:nvPr/>
        </p:nvSpPr>
        <p:spPr bwMode="auto">
          <a:xfrm>
            <a:off x="1858963" y="3044825"/>
            <a:ext cx="6283325" cy="206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583" name="Text Box 31"/>
          <p:cNvSpPr txBox="1">
            <a:spLocks noChangeArrowheads="1"/>
          </p:cNvSpPr>
          <p:nvPr/>
        </p:nvSpPr>
        <p:spPr bwMode="auto">
          <a:xfrm>
            <a:off x="493713" y="3068638"/>
            <a:ext cx="27305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600"/>
              <a:t>P(x) – Q(x)</a:t>
            </a:r>
            <a:r>
              <a:rPr lang="en-US" altLang="en-US" sz="4000"/>
              <a:t> =</a:t>
            </a:r>
          </a:p>
        </p:txBody>
      </p:sp>
      <p:sp>
        <p:nvSpPr>
          <p:cNvPr id="23585" name="Text Box 33"/>
          <p:cNvSpPr txBox="1">
            <a:spLocks noChangeArrowheads="1"/>
          </p:cNvSpPr>
          <p:nvPr/>
        </p:nvSpPr>
        <p:spPr bwMode="auto">
          <a:xfrm>
            <a:off x="3224213" y="3100388"/>
            <a:ext cx="800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600">
                <a:solidFill>
                  <a:srgbClr val="FF0066"/>
                </a:solidFill>
              </a:rPr>
              <a:t>2x</a:t>
            </a:r>
            <a:r>
              <a:rPr lang="en-US" altLang="en-US" sz="3600" baseline="30000">
                <a:solidFill>
                  <a:srgbClr val="FF0066"/>
                </a:solidFill>
              </a:rPr>
              <a:t>5</a:t>
            </a:r>
            <a:endParaRPr lang="en-US" altLang="en-US" sz="3600">
              <a:solidFill>
                <a:srgbClr val="FF0066"/>
              </a:solidFill>
            </a:endParaRPr>
          </a:p>
        </p:txBody>
      </p:sp>
      <p:sp>
        <p:nvSpPr>
          <p:cNvPr id="23586" name="Text Box 34"/>
          <p:cNvSpPr txBox="1">
            <a:spLocks noChangeArrowheads="1"/>
          </p:cNvSpPr>
          <p:nvPr/>
        </p:nvSpPr>
        <p:spPr bwMode="auto">
          <a:xfrm>
            <a:off x="3871913" y="3098800"/>
            <a:ext cx="10604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600">
                <a:solidFill>
                  <a:srgbClr val="FF0066"/>
                </a:solidFill>
              </a:rPr>
              <a:t>+6x</a:t>
            </a:r>
            <a:r>
              <a:rPr lang="en-US" altLang="en-US" sz="3600" baseline="30000">
                <a:solidFill>
                  <a:srgbClr val="FF0066"/>
                </a:solidFill>
              </a:rPr>
              <a:t>4</a:t>
            </a:r>
            <a:endParaRPr lang="en-US" altLang="en-US" sz="3600">
              <a:solidFill>
                <a:srgbClr val="FF0066"/>
              </a:solidFill>
            </a:endParaRPr>
          </a:p>
        </p:txBody>
      </p:sp>
      <p:sp>
        <p:nvSpPr>
          <p:cNvPr id="23587" name="Text Box 35"/>
          <p:cNvSpPr txBox="1">
            <a:spLocks noChangeArrowheads="1"/>
          </p:cNvSpPr>
          <p:nvPr/>
        </p:nvSpPr>
        <p:spPr bwMode="auto">
          <a:xfrm>
            <a:off x="4884738" y="3095625"/>
            <a:ext cx="10302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600">
                <a:solidFill>
                  <a:srgbClr val="FF0066"/>
                </a:solidFill>
              </a:rPr>
              <a:t>–2x</a:t>
            </a:r>
            <a:r>
              <a:rPr lang="en-US" altLang="en-US" sz="3600" baseline="30000">
                <a:solidFill>
                  <a:srgbClr val="FF0066"/>
                </a:solidFill>
              </a:rPr>
              <a:t>3</a:t>
            </a:r>
            <a:endParaRPr lang="en-US" altLang="en-US" sz="3600">
              <a:solidFill>
                <a:srgbClr val="FF0066"/>
              </a:solidFill>
            </a:endParaRPr>
          </a:p>
        </p:txBody>
      </p:sp>
      <p:sp>
        <p:nvSpPr>
          <p:cNvPr id="23588" name="Text Box 36"/>
          <p:cNvSpPr txBox="1">
            <a:spLocks noChangeArrowheads="1"/>
          </p:cNvSpPr>
          <p:nvPr/>
        </p:nvSpPr>
        <p:spPr bwMode="auto">
          <a:xfrm>
            <a:off x="5764213" y="3094038"/>
            <a:ext cx="8286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600">
                <a:solidFill>
                  <a:srgbClr val="FF0066"/>
                </a:solidFill>
              </a:rPr>
              <a:t>+x</a:t>
            </a:r>
            <a:r>
              <a:rPr lang="en-US" altLang="en-US" sz="3600" baseline="30000">
                <a:solidFill>
                  <a:srgbClr val="FF0066"/>
                </a:solidFill>
              </a:rPr>
              <a:t>2</a:t>
            </a:r>
            <a:endParaRPr lang="en-US" altLang="en-US" sz="3600">
              <a:solidFill>
                <a:srgbClr val="FF0066"/>
              </a:solidFill>
            </a:endParaRPr>
          </a:p>
        </p:txBody>
      </p:sp>
      <p:sp>
        <p:nvSpPr>
          <p:cNvPr id="23589" name="Text Box 37"/>
          <p:cNvSpPr txBox="1">
            <a:spLocks noChangeArrowheads="1"/>
          </p:cNvSpPr>
          <p:nvPr/>
        </p:nvSpPr>
        <p:spPr bwMode="auto">
          <a:xfrm>
            <a:off x="6480175" y="3074988"/>
            <a:ext cx="9921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600">
                <a:solidFill>
                  <a:srgbClr val="FF0066"/>
                </a:solidFill>
              </a:rPr>
              <a:t>– 6x</a:t>
            </a:r>
          </a:p>
        </p:txBody>
      </p:sp>
      <p:sp>
        <p:nvSpPr>
          <p:cNvPr id="23590" name="Text Box 38"/>
          <p:cNvSpPr txBox="1">
            <a:spLocks noChangeArrowheads="1"/>
          </p:cNvSpPr>
          <p:nvPr/>
        </p:nvSpPr>
        <p:spPr bwMode="auto">
          <a:xfrm>
            <a:off x="7392988" y="3068638"/>
            <a:ext cx="76200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600">
                <a:solidFill>
                  <a:srgbClr val="FF0066"/>
                </a:solidFill>
              </a:rPr>
              <a:t>– 3</a:t>
            </a:r>
          </a:p>
          <a:p>
            <a:pPr eaLnBrk="1" hangingPunct="1"/>
            <a:endParaRPr lang="en-US" altLang="en-US" sz="2400">
              <a:solidFill>
                <a:srgbClr val="FF0066"/>
              </a:solidFill>
            </a:endParaRPr>
          </a:p>
        </p:txBody>
      </p:sp>
    </p:spTree>
    <p:extLst>
      <p:ext uri="{BB962C8B-B14F-4D97-AF65-F5344CB8AC3E}">
        <p14:creationId xmlns:p14="http://schemas.microsoft.com/office/powerpoint/2010/main" val="861925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79"/>
                                        </p:tgtEl>
                                        <p:attrNameLst>
                                          <p:attrName>style.visibility</p:attrName>
                                        </p:attrNameLst>
                                      </p:cBhvr>
                                      <p:to>
                                        <p:strVal val="visible"/>
                                      </p:to>
                                    </p:set>
                                    <p:animEffect transition="in" filter="diamond(in)">
                                      <p:cBhvr>
                                        <p:cTn id="7" dur="250"/>
                                        <p:tgtEl>
                                          <p:spTgt spid="23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581"/>
                                        </p:tgtEl>
                                        <p:attrNameLst>
                                          <p:attrName>style.visibility</p:attrName>
                                        </p:attrNameLst>
                                      </p:cBhvr>
                                      <p:to>
                                        <p:strVal val="visible"/>
                                      </p:to>
                                    </p:set>
                                    <p:animEffect transition="in" filter="diamond(in)">
                                      <p:cBhvr>
                                        <p:cTn id="12" dur="250"/>
                                        <p:tgtEl>
                                          <p:spTgt spid="23581"/>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3580"/>
                                        </p:tgtEl>
                                        <p:attrNameLst>
                                          <p:attrName>style.visibility</p:attrName>
                                        </p:attrNameLst>
                                      </p:cBhvr>
                                      <p:to>
                                        <p:strVal val="visible"/>
                                      </p:to>
                                    </p:set>
                                    <p:animEffect transition="in" filter="diamond(in)">
                                      <p:cBhvr>
                                        <p:cTn id="15" dur="250"/>
                                        <p:tgtEl>
                                          <p:spTgt spid="2358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3582"/>
                                        </p:tgtEl>
                                        <p:attrNameLst>
                                          <p:attrName>style.visibility</p:attrName>
                                        </p:attrNameLst>
                                      </p:cBhvr>
                                      <p:to>
                                        <p:strVal val="visible"/>
                                      </p:to>
                                    </p:set>
                                    <p:animEffect transition="in" filter="diamond(in)">
                                      <p:cBhvr>
                                        <p:cTn id="20" dur="250"/>
                                        <p:tgtEl>
                                          <p:spTgt spid="235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23583"/>
                                        </p:tgtEl>
                                        <p:attrNameLst>
                                          <p:attrName>style.visibility</p:attrName>
                                        </p:attrNameLst>
                                      </p:cBhvr>
                                      <p:to>
                                        <p:strVal val="visible"/>
                                      </p:to>
                                    </p:set>
                                    <p:animEffect transition="in" filter="diamond(in)">
                                      <p:cBhvr>
                                        <p:cTn id="25" dur="250"/>
                                        <p:tgtEl>
                                          <p:spTgt spid="2358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3585"/>
                                        </p:tgtEl>
                                        <p:attrNameLst>
                                          <p:attrName>style.visibility</p:attrName>
                                        </p:attrNameLst>
                                      </p:cBhvr>
                                      <p:to>
                                        <p:strVal val="visible"/>
                                      </p:to>
                                    </p:set>
                                    <p:animEffect transition="in" filter="diamond(in)">
                                      <p:cBhvr>
                                        <p:cTn id="30" dur="250"/>
                                        <p:tgtEl>
                                          <p:spTgt spid="235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3586"/>
                                        </p:tgtEl>
                                        <p:attrNameLst>
                                          <p:attrName>style.visibility</p:attrName>
                                        </p:attrNameLst>
                                      </p:cBhvr>
                                      <p:to>
                                        <p:strVal val="visible"/>
                                      </p:to>
                                    </p:set>
                                    <p:animEffect transition="in" filter="diamond(in)">
                                      <p:cBhvr>
                                        <p:cTn id="35" dur="250"/>
                                        <p:tgtEl>
                                          <p:spTgt spid="2358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23587"/>
                                        </p:tgtEl>
                                        <p:attrNameLst>
                                          <p:attrName>style.visibility</p:attrName>
                                        </p:attrNameLst>
                                      </p:cBhvr>
                                      <p:to>
                                        <p:strVal val="visible"/>
                                      </p:to>
                                    </p:set>
                                    <p:animEffect transition="in" filter="diamond(in)">
                                      <p:cBhvr>
                                        <p:cTn id="40" dur="250"/>
                                        <p:tgtEl>
                                          <p:spTgt spid="2358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23588"/>
                                        </p:tgtEl>
                                        <p:attrNameLst>
                                          <p:attrName>style.visibility</p:attrName>
                                        </p:attrNameLst>
                                      </p:cBhvr>
                                      <p:to>
                                        <p:strVal val="visible"/>
                                      </p:to>
                                    </p:set>
                                    <p:animEffect transition="in" filter="diamond(in)">
                                      <p:cBhvr>
                                        <p:cTn id="45" dur="250"/>
                                        <p:tgtEl>
                                          <p:spTgt spid="2358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23589"/>
                                        </p:tgtEl>
                                        <p:attrNameLst>
                                          <p:attrName>style.visibility</p:attrName>
                                        </p:attrNameLst>
                                      </p:cBhvr>
                                      <p:to>
                                        <p:strVal val="visible"/>
                                      </p:to>
                                    </p:set>
                                    <p:animEffect transition="in" filter="diamond(in)">
                                      <p:cBhvr>
                                        <p:cTn id="50" dur="250"/>
                                        <p:tgtEl>
                                          <p:spTgt spid="2358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23590"/>
                                        </p:tgtEl>
                                        <p:attrNameLst>
                                          <p:attrName>style.visibility</p:attrName>
                                        </p:attrNameLst>
                                      </p:cBhvr>
                                      <p:to>
                                        <p:strVal val="visible"/>
                                      </p:to>
                                    </p:set>
                                    <p:animEffect transition="in" filter="diamond(in)">
                                      <p:cBhvr>
                                        <p:cTn id="55" dur="250"/>
                                        <p:tgtEl>
                                          <p:spTgt spid="2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9" grpId="0"/>
      <p:bldP spid="23580" grpId="0"/>
      <p:bldP spid="23581" grpId="0"/>
      <p:bldP spid="23582" grpId="0" animBg="1"/>
      <p:bldP spid="23583" grpId="0"/>
      <p:bldP spid="23585" grpId="0"/>
      <p:bldP spid="23586" grpId="0"/>
      <p:bldP spid="23587" grpId="0"/>
      <p:bldP spid="23588" grpId="0"/>
      <p:bldP spid="23589" grpId="0"/>
      <p:bldP spid="235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5"/>
          <p:cNvGrpSpPr>
            <a:grpSpLocks/>
          </p:cNvGrpSpPr>
          <p:nvPr/>
        </p:nvGrpSpPr>
        <p:grpSpPr bwMode="auto">
          <a:xfrm>
            <a:off x="8027988" y="88900"/>
            <a:ext cx="685800" cy="838200"/>
            <a:chOff x="4368" y="3600"/>
            <a:chExt cx="576" cy="624"/>
          </a:xfrm>
        </p:grpSpPr>
        <p:pic>
          <p:nvPicPr>
            <p:cNvPr id="10254" name="Picture 16" descr="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7" descr="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3" name="Group 18"/>
          <p:cNvGrpSpPr>
            <a:grpSpLocks/>
          </p:cNvGrpSpPr>
          <p:nvPr/>
        </p:nvGrpSpPr>
        <p:grpSpPr bwMode="auto">
          <a:xfrm>
            <a:off x="8255000" y="381000"/>
            <a:ext cx="914400" cy="738188"/>
            <a:chOff x="2256" y="3360"/>
            <a:chExt cx="768" cy="515"/>
          </a:xfrm>
        </p:grpSpPr>
        <p:pic>
          <p:nvPicPr>
            <p:cNvPr id="10252" name="Picture 19" descr="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0" descr="1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4" name="Text Box 35"/>
          <p:cNvSpPr txBox="1">
            <a:spLocks noChangeArrowheads="1"/>
          </p:cNvSpPr>
          <p:nvPr/>
        </p:nvSpPr>
        <p:spPr bwMode="auto">
          <a:xfrm>
            <a:off x="569913" y="233363"/>
            <a:ext cx="89185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200"/>
              <a:t>Dựa vào phép trừ số nguyên, 5 - 7 = 5 + (-7) </a:t>
            </a:r>
          </a:p>
          <a:p>
            <a:pPr eaLnBrk="1" hangingPunct="1"/>
            <a:r>
              <a:rPr lang="en-US" altLang="en-US" sz="3200"/>
              <a:t>em hãy cho biết: P(x) – Q(x) = ?</a:t>
            </a:r>
          </a:p>
        </p:txBody>
      </p:sp>
      <p:sp>
        <p:nvSpPr>
          <p:cNvPr id="25636" name="Text Box 36"/>
          <p:cNvSpPr txBox="1">
            <a:spLocks noChangeArrowheads="1"/>
          </p:cNvSpPr>
          <p:nvPr/>
        </p:nvSpPr>
        <p:spPr bwMode="auto">
          <a:xfrm>
            <a:off x="5588000" y="1489075"/>
            <a:ext cx="25082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200"/>
              <a:t>P(x) + [-Q(x)]</a:t>
            </a:r>
          </a:p>
        </p:txBody>
      </p:sp>
      <p:sp>
        <p:nvSpPr>
          <p:cNvPr id="25637" name="Text Box 37"/>
          <p:cNvSpPr txBox="1">
            <a:spLocks noChangeArrowheads="1"/>
          </p:cNvSpPr>
          <p:nvPr/>
        </p:nvSpPr>
        <p:spPr bwMode="auto">
          <a:xfrm>
            <a:off x="3276600" y="1517650"/>
            <a:ext cx="25098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200"/>
              <a:t>P(x) – Q(x) = </a:t>
            </a:r>
          </a:p>
        </p:txBody>
      </p:sp>
      <p:sp>
        <p:nvSpPr>
          <p:cNvPr id="25638" name="Text Box 38"/>
          <p:cNvSpPr txBox="1">
            <a:spLocks noChangeArrowheads="1"/>
          </p:cNvSpPr>
          <p:nvPr/>
        </p:nvSpPr>
        <p:spPr bwMode="auto">
          <a:xfrm>
            <a:off x="649288" y="2262188"/>
            <a:ext cx="511651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200" i="1"/>
              <a:t>Hãy xác định đa thức - Q(x) ?</a:t>
            </a:r>
          </a:p>
        </p:txBody>
      </p:sp>
      <p:sp>
        <p:nvSpPr>
          <p:cNvPr id="25639" name="Text Box 39"/>
          <p:cNvSpPr txBox="1">
            <a:spLocks noChangeArrowheads="1"/>
          </p:cNvSpPr>
          <p:nvPr/>
        </p:nvSpPr>
        <p:spPr bwMode="auto">
          <a:xfrm>
            <a:off x="2895600" y="2981325"/>
            <a:ext cx="47688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Times New Roman" pitchFamily="18" charset="0"/>
              </a:defRPr>
            </a:lvl1pPr>
            <a:lvl2pPr>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eaLnBrk="1" hangingPunct="1"/>
            <a:r>
              <a:rPr lang="en-US" altLang="en-US" sz="3200"/>
              <a:t>Q(x) = (-x</a:t>
            </a:r>
            <a:r>
              <a:rPr lang="en-US" altLang="en-US" sz="3200" baseline="30000"/>
              <a:t>4</a:t>
            </a:r>
            <a:r>
              <a:rPr lang="en-US" altLang="en-US" sz="3200"/>
              <a:t> + x</a:t>
            </a:r>
            <a:r>
              <a:rPr lang="en-US" altLang="en-US" sz="3200" baseline="30000"/>
              <a:t>3</a:t>
            </a:r>
            <a:r>
              <a:rPr lang="en-US" altLang="en-US" sz="3200"/>
              <a:t> + 5x +2)</a:t>
            </a:r>
          </a:p>
        </p:txBody>
      </p:sp>
      <p:sp>
        <p:nvSpPr>
          <p:cNvPr id="25640" name="Text Box 40"/>
          <p:cNvSpPr txBox="1">
            <a:spLocks noChangeArrowheads="1"/>
          </p:cNvSpPr>
          <p:nvPr/>
        </p:nvSpPr>
        <p:spPr bwMode="auto">
          <a:xfrm>
            <a:off x="2759075" y="3565525"/>
            <a:ext cx="5041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Times New Roman" pitchFamily="18" charset="0"/>
              </a:defRPr>
            </a:lvl1pPr>
            <a:lvl2pPr>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eaLnBrk="1" hangingPunct="1">
              <a:buFontTx/>
              <a:buChar char="-"/>
            </a:pPr>
            <a:r>
              <a:rPr lang="en-US" altLang="en-US" sz="3200"/>
              <a:t>Q(x) = -(-x</a:t>
            </a:r>
            <a:r>
              <a:rPr lang="en-US" altLang="en-US" sz="3200" baseline="30000"/>
              <a:t>4</a:t>
            </a:r>
            <a:r>
              <a:rPr lang="en-US" altLang="en-US" sz="3200"/>
              <a:t> + x</a:t>
            </a:r>
            <a:r>
              <a:rPr lang="en-US" altLang="en-US" sz="3200" baseline="30000"/>
              <a:t>3</a:t>
            </a:r>
            <a:r>
              <a:rPr lang="en-US" altLang="en-US" sz="3200"/>
              <a:t> + 5x +2)</a:t>
            </a:r>
          </a:p>
        </p:txBody>
      </p:sp>
      <p:sp>
        <p:nvSpPr>
          <p:cNvPr id="25641" name="Text Box 41"/>
          <p:cNvSpPr txBox="1">
            <a:spLocks noChangeArrowheads="1"/>
          </p:cNvSpPr>
          <p:nvPr/>
        </p:nvSpPr>
        <p:spPr bwMode="auto">
          <a:xfrm>
            <a:off x="2835275" y="4181475"/>
            <a:ext cx="42513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Times New Roman" pitchFamily="18" charset="0"/>
              </a:defRPr>
            </a:lvl1pPr>
            <a:lvl2pPr>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eaLnBrk="1" hangingPunct="1"/>
            <a:r>
              <a:rPr lang="en-US" altLang="en-US" sz="3200" b="1" i="1">
                <a:solidFill>
                  <a:srgbClr val="FF0066"/>
                </a:solidFill>
              </a:rPr>
              <a:t>-Q(x)=</a:t>
            </a:r>
            <a:r>
              <a:rPr lang="en-US" altLang="en-US" sz="3200" b="1" i="1"/>
              <a:t> </a:t>
            </a:r>
            <a:r>
              <a:rPr lang="en-US" altLang="en-US" sz="3200" b="1" i="1">
                <a:solidFill>
                  <a:srgbClr val="FF0066"/>
                </a:solidFill>
              </a:rPr>
              <a:t>x</a:t>
            </a:r>
            <a:r>
              <a:rPr lang="en-US" altLang="en-US" sz="3200" b="1" i="1" baseline="30000">
                <a:solidFill>
                  <a:srgbClr val="FF0066"/>
                </a:solidFill>
              </a:rPr>
              <a:t>4  </a:t>
            </a:r>
            <a:r>
              <a:rPr lang="en-US" altLang="en-US" sz="3200" b="1" i="1">
                <a:solidFill>
                  <a:srgbClr val="FF0066"/>
                </a:solidFill>
              </a:rPr>
              <a:t>- x</a:t>
            </a:r>
            <a:r>
              <a:rPr lang="en-US" altLang="en-US" sz="3200" b="1" i="1" baseline="30000">
                <a:solidFill>
                  <a:srgbClr val="FF0066"/>
                </a:solidFill>
              </a:rPr>
              <a:t>3</a:t>
            </a:r>
            <a:r>
              <a:rPr lang="en-US" altLang="en-US" sz="3200" b="1" i="1">
                <a:solidFill>
                  <a:srgbClr val="FF0066"/>
                </a:solidFill>
              </a:rPr>
              <a:t> -5x - 2 </a:t>
            </a:r>
          </a:p>
        </p:txBody>
      </p:sp>
      <p:sp>
        <p:nvSpPr>
          <p:cNvPr id="25642" name="Text Box 42"/>
          <p:cNvSpPr txBox="1">
            <a:spLocks noChangeArrowheads="1"/>
          </p:cNvSpPr>
          <p:nvPr/>
        </p:nvSpPr>
        <p:spPr bwMode="auto">
          <a:xfrm>
            <a:off x="569913" y="5019675"/>
            <a:ext cx="84597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200" b="1"/>
              <a:t>Đa thức –Q(x) được gọi là </a:t>
            </a:r>
            <a:r>
              <a:rPr lang="en-US" altLang="en-US" sz="3200" b="1">
                <a:solidFill>
                  <a:srgbClr val="0000FF"/>
                </a:solidFill>
              </a:rPr>
              <a:t>đa thức đối </a:t>
            </a:r>
            <a:r>
              <a:rPr lang="en-US" altLang="en-US" sz="3200" b="1"/>
              <a:t>của Q(x)</a:t>
            </a:r>
          </a:p>
        </p:txBody>
      </p:sp>
    </p:spTree>
    <p:extLst>
      <p:ext uri="{BB962C8B-B14F-4D97-AF65-F5344CB8AC3E}">
        <p14:creationId xmlns:p14="http://schemas.microsoft.com/office/powerpoint/2010/main" val="450798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37"/>
                                        </p:tgtEl>
                                        <p:attrNameLst>
                                          <p:attrName>style.visibility</p:attrName>
                                        </p:attrNameLst>
                                      </p:cBhvr>
                                      <p:to>
                                        <p:strVal val="visible"/>
                                      </p:to>
                                    </p:set>
                                    <p:animEffect transition="in" filter="fade">
                                      <p:cBhvr>
                                        <p:cTn id="7" dur="250"/>
                                        <p:tgtEl>
                                          <p:spTgt spid="25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636"/>
                                        </p:tgtEl>
                                        <p:attrNameLst>
                                          <p:attrName>style.visibility</p:attrName>
                                        </p:attrNameLst>
                                      </p:cBhvr>
                                      <p:to>
                                        <p:strVal val="visible"/>
                                      </p:to>
                                    </p:set>
                                    <p:animEffect transition="in" filter="wipe(down)">
                                      <p:cBhvr>
                                        <p:cTn id="12" dur="500"/>
                                        <p:tgtEl>
                                          <p:spTgt spid="256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638"/>
                                        </p:tgtEl>
                                        <p:attrNameLst>
                                          <p:attrName>style.visibility</p:attrName>
                                        </p:attrNameLst>
                                      </p:cBhvr>
                                      <p:to>
                                        <p:strVal val="visible"/>
                                      </p:to>
                                    </p:set>
                                    <p:animEffect transition="in" filter="barn(inVertical)">
                                      <p:cBhvr>
                                        <p:cTn id="17" dur="500"/>
                                        <p:tgtEl>
                                          <p:spTgt spid="2563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5639"/>
                                        </p:tgtEl>
                                        <p:attrNameLst>
                                          <p:attrName>style.visibility</p:attrName>
                                        </p:attrNameLst>
                                      </p:cBhvr>
                                      <p:to>
                                        <p:strVal val="visible"/>
                                      </p:to>
                                    </p:set>
                                    <p:animEffect transition="in" filter="barn(inVertical)">
                                      <p:cBhvr>
                                        <p:cTn id="20" dur="500"/>
                                        <p:tgtEl>
                                          <p:spTgt spid="2563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640"/>
                                        </p:tgtEl>
                                        <p:attrNameLst>
                                          <p:attrName>style.visibility</p:attrName>
                                        </p:attrNameLst>
                                      </p:cBhvr>
                                      <p:to>
                                        <p:strVal val="visible"/>
                                      </p:to>
                                    </p:set>
                                    <p:animEffect transition="in" filter="barn(inVertical)">
                                      <p:cBhvr>
                                        <p:cTn id="25" dur="250"/>
                                        <p:tgtEl>
                                          <p:spTgt spid="2564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5641"/>
                                        </p:tgtEl>
                                        <p:attrNameLst>
                                          <p:attrName>style.visibility</p:attrName>
                                        </p:attrNameLst>
                                      </p:cBhvr>
                                      <p:to>
                                        <p:strVal val="visible"/>
                                      </p:to>
                                    </p:set>
                                    <p:animEffect transition="in" filter="diamond(in)">
                                      <p:cBhvr>
                                        <p:cTn id="30" dur="500"/>
                                        <p:tgtEl>
                                          <p:spTgt spid="256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5642"/>
                                        </p:tgtEl>
                                        <p:attrNameLst>
                                          <p:attrName>style.visibility</p:attrName>
                                        </p:attrNameLst>
                                      </p:cBhvr>
                                      <p:to>
                                        <p:strVal val="visible"/>
                                      </p:to>
                                    </p:set>
                                    <p:animEffect transition="in" filter="wipe(down)">
                                      <p:cBhvr>
                                        <p:cTn id="35" dur="250"/>
                                        <p:tgtEl>
                                          <p:spTgt spid="25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6" grpId="0"/>
      <p:bldP spid="25637" grpId="0"/>
      <p:bldP spid="25638" grpId="0"/>
      <p:bldP spid="25639" grpId="0"/>
      <p:bldP spid="25640" grpId="0"/>
      <p:bldP spid="25641" grpId="0"/>
      <p:bldP spid="256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7"/>
          <p:cNvSpPr>
            <a:spLocks noChangeShapeType="1"/>
          </p:cNvSpPr>
          <p:nvPr/>
        </p:nvSpPr>
        <p:spPr bwMode="auto">
          <a:xfrm flipH="1">
            <a:off x="4652963" y="487363"/>
            <a:ext cx="6350" cy="3221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1267" name="Group 8"/>
          <p:cNvGrpSpPr>
            <a:grpSpLocks/>
          </p:cNvGrpSpPr>
          <p:nvPr/>
        </p:nvGrpSpPr>
        <p:grpSpPr bwMode="auto">
          <a:xfrm>
            <a:off x="8027988" y="88900"/>
            <a:ext cx="685800" cy="838200"/>
            <a:chOff x="4368" y="3600"/>
            <a:chExt cx="576" cy="624"/>
          </a:xfrm>
        </p:grpSpPr>
        <p:pic>
          <p:nvPicPr>
            <p:cNvPr id="11289" name="Picture 9" descr="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 y="3600"/>
              <a:ext cx="40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0" name="Picture 10" descr="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3648"/>
              <a:ext cx="48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8" name="Group 11"/>
          <p:cNvGrpSpPr>
            <a:grpSpLocks/>
          </p:cNvGrpSpPr>
          <p:nvPr/>
        </p:nvGrpSpPr>
        <p:grpSpPr bwMode="auto">
          <a:xfrm>
            <a:off x="8255000" y="381000"/>
            <a:ext cx="914400" cy="738188"/>
            <a:chOff x="2256" y="3360"/>
            <a:chExt cx="768" cy="515"/>
          </a:xfrm>
        </p:grpSpPr>
        <p:pic>
          <p:nvPicPr>
            <p:cNvPr id="11287" name="Picture 12" descr="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 y="3360"/>
              <a:ext cx="624"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13" descr="1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3504"/>
              <a:ext cx="576"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9" name="Text Box 15"/>
          <p:cNvSpPr txBox="1">
            <a:spLocks noChangeArrowheads="1"/>
          </p:cNvSpPr>
          <p:nvPr/>
        </p:nvSpPr>
        <p:spPr bwMode="auto">
          <a:xfrm>
            <a:off x="80963" y="541338"/>
            <a:ext cx="378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b="1"/>
              <a:t>2. Trừ hai đa thức một biến</a:t>
            </a:r>
          </a:p>
        </p:txBody>
      </p:sp>
      <p:sp>
        <p:nvSpPr>
          <p:cNvPr id="11270" name="Text Box 17"/>
          <p:cNvSpPr txBox="1">
            <a:spLocks noChangeArrowheads="1"/>
          </p:cNvSpPr>
          <p:nvPr/>
        </p:nvSpPr>
        <p:spPr bwMode="auto">
          <a:xfrm>
            <a:off x="80963" y="1076325"/>
            <a:ext cx="46672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t>Cách 2: Trừ hai đa thức theo cột dọc</a:t>
            </a:r>
          </a:p>
        </p:txBody>
      </p:sp>
      <p:sp>
        <p:nvSpPr>
          <p:cNvPr id="11271" name="Text Box 18"/>
          <p:cNvSpPr txBox="1">
            <a:spLocks noChangeArrowheads="1"/>
          </p:cNvSpPr>
          <p:nvPr/>
        </p:nvSpPr>
        <p:spPr bwMode="auto">
          <a:xfrm>
            <a:off x="100013" y="1900238"/>
            <a:ext cx="4159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600"/>
              <a:t>–</a:t>
            </a:r>
            <a:endParaRPr lang="en-US" altLang="en-US" sz="3600" b="1"/>
          </a:p>
        </p:txBody>
      </p:sp>
      <p:sp>
        <p:nvSpPr>
          <p:cNvPr id="11272" name="Line 19"/>
          <p:cNvSpPr>
            <a:spLocks noChangeShapeType="1"/>
          </p:cNvSpPr>
          <p:nvPr/>
        </p:nvSpPr>
        <p:spPr bwMode="auto">
          <a:xfrm>
            <a:off x="300038" y="2844800"/>
            <a:ext cx="4294187" cy="47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73" name="Text Box 20"/>
          <p:cNvSpPr txBox="1">
            <a:spLocks noChangeArrowheads="1"/>
          </p:cNvSpPr>
          <p:nvPr/>
        </p:nvSpPr>
        <p:spPr bwMode="auto">
          <a:xfrm>
            <a:off x="-79375" y="2967038"/>
            <a:ext cx="48355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000"/>
              <a:t>P(x) – Q(x)</a:t>
            </a:r>
            <a:r>
              <a:rPr lang="en-US" altLang="en-US" sz="2400"/>
              <a:t> = 2x</a:t>
            </a:r>
            <a:r>
              <a:rPr lang="en-US" altLang="en-US" sz="2400" baseline="30000"/>
              <a:t>5</a:t>
            </a:r>
            <a:r>
              <a:rPr lang="en-US" altLang="en-US" sz="2400"/>
              <a:t> +6x</a:t>
            </a:r>
            <a:r>
              <a:rPr lang="en-US" altLang="en-US" sz="2400" baseline="30000"/>
              <a:t>4</a:t>
            </a:r>
            <a:r>
              <a:rPr lang="en-US" altLang="en-US" sz="2400"/>
              <a:t>–2x</a:t>
            </a:r>
            <a:r>
              <a:rPr lang="en-US" altLang="en-US" sz="2400" baseline="30000"/>
              <a:t>3</a:t>
            </a:r>
            <a:r>
              <a:rPr lang="en-US" altLang="en-US" sz="2400"/>
              <a:t>+x</a:t>
            </a:r>
            <a:r>
              <a:rPr lang="en-US" altLang="en-US" sz="2400" baseline="30000"/>
              <a:t>2</a:t>
            </a:r>
            <a:r>
              <a:rPr lang="en-US" altLang="en-US" sz="2400"/>
              <a:t> – 6x – 3</a:t>
            </a:r>
          </a:p>
        </p:txBody>
      </p:sp>
      <p:sp>
        <p:nvSpPr>
          <p:cNvPr id="11274" name="Rectangle 21"/>
          <p:cNvSpPr>
            <a:spLocks noChangeArrowheads="1"/>
          </p:cNvSpPr>
          <p:nvPr/>
        </p:nvSpPr>
        <p:spPr bwMode="auto">
          <a:xfrm>
            <a:off x="371475" y="179705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dirty="0">
                <a:latin typeface="Times New Roman" pitchFamily="18" charset="0"/>
                <a:cs typeface="Times New Roman" pitchFamily="18" charset="0"/>
              </a:rPr>
              <a:t>P(x) = 2x</a:t>
            </a:r>
            <a:r>
              <a:rPr lang="en-US" altLang="en-US" sz="2400" baseline="30000" dirty="0">
                <a:latin typeface="Times New Roman" pitchFamily="18" charset="0"/>
                <a:cs typeface="Times New Roman" pitchFamily="18" charset="0"/>
              </a:rPr>
              <a:t>5</a:t>
            </a:r>
            <a:r>
              <a:rPr lang="en-US" altLang="en-US" sz="2400" dirty="0">
                <a:latin typeface="Times New Roman" pitchFamily="18" charset="0"/>
                <a:cs typeface="Times New Roman" pitchFamily="18" charset="0"/>
              </a:rPr>
              <a:t>+ 5x</a:t>
            </a:r>
            <a:r>
              <a:rPr lang="en-US" altLang="en-US" sz="2400" baseline="30000" dirty="0">
                <a:latin typeface="Times New Roman" pitchFamily="18" charset="0"/>
                <a:cs typeface="Times New Roman" pitchFamily="18" charset="0"/>
              </a:rPr>
              <a:t>4</a:t>
            </a:r>
            <a:r>
              <a:rPr lang="en-US" altLang="en-US" sz="2400" dirty="0">
                <a:latin typeface="Times New Roman" pitchFamily="18" charset="0"/>
                <a:cs typeface="Times New Roman" pitchFamily="18" charset="0"/>
              </a:rPr>
              <a:t> – x</a:t>
            </a:r>
            <a:r>
              <a:rPr lang="en-US" altLang="en-US" sz="2400" baseline="30000" dirty="0">
                <a:latin typeface="Times New Roman" pitchFamily="18" charset="0"/>
                <a:cs typeface="Times New Roman" pitchFamily="18" charset="0"/>
              </a:rPr>
              <a:t>3</a:t>
            </a:r>
            <a:r>
              <a:rPr lang="en-US" altLang="en-US" sz="2400" dirty="0">
                <a:latin typeface="Times New Roman" pitchFamily="18" charset="0"/>
                <a:cs typeface="Times New Roman" pitchFamily="18" charset="0"/>
              </a:rPr>
              <a:t> + x</a:t>
            </a:r>
            <a:r>
              <a:rPr lang="en-US" altLang="en-US" sz="2400" baseline="30000" dirty="0">
                <a:latin typeface="Times New Roman" pitchFamily="18" charset="0"/>
                <a:cs typeface="Times New Roman" pitchFamily="18" charset="0"/>
              </a:rPr>
              <a:t>2</a:t>
            </a:r>
            <a:r>
              <a:rPr lang="en-US" altLang="en-US" sz="2400" dirty="0">
                <a:latin typeface="Times New Roman" pitchFamily="18" charset="0"/>
                <a:cs typeface="Times New Roman" pitchFamily="18" charset="0"/>
              </a:rPr>
              <a:t> –  x – 1</a:t>
            </a:r>
          </a:p>
        </p:txBody>
      </p:sp>
      <p:sp>
        <p:nvSpPr>
          <p:cNvPr id="11275" name="Rectangle 22"/>
          <p:cNvSpPr>
            <a:spLocks noChangeArrowheads="1"/>
          </p:cNvSpPr>
          <p:nvPr/>
        </p:nvSpPr>
        <p:spPr bwMode="auto">
          <a:xfrm>
            <a:off x="269875" y="231775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dirty="0">
                <a:latin typeface="Times New Roman" pitchFamily="18" charset="0"/>
                <a:cs typeface="Times New Roman" pitchFamily="18" charset="0"/>
              </a:rPr>
              <a:t>Q(x) =        – x</a:t>
            </a:r>
            <a:r>
              <a:rPr lang="en-US" altLang="en-US" sz="2400" baseline="30000" dirty="0">
                <a:latin typeface="Times New Roman" pitchFamily="18" charset="0"/>
                <a:cs typeface="Times New Roman" pitchFamily="18" charset="0"/>
              </a:rPr>
              <a:t>4</a:t>
            </a:r>
            <a:r>
              <a:rPr lang="en-US" altLang="en-US" sz="2400" dirty="0">
                <a:latin typeface="Times New Roman" pitchFamily="18" charset="0"/>
                <a:cs typeface="Times New Roman" pitchFamily="18" charset="0"/>
              </a:rPr>
              <a:t>  + x</a:t>
            </a:r>
            <a:r>
              <a:rPr lang="en-US" altLang="en-US" sz="2400" baseline="30000" dirty="0">
                <a:latin typeface="Times New Roman" pitchFamily="18" charset="0"/>
                <a:cs typeface="Times New Roman" pitchFamily="18" charset="0"/>
              </a:rPr>
              <a:t>3</a:t>
            </a:r>
            <a:r>
              <a:rPr lang="en-US" altLang="en-US" sz="2400" dirty="0">
                <a:latin typeface="Times New Roman" pitchFamily="18" charset="0"/>
                <a:cs typeface="Times New Roman" pitchFamily="18" charset="0"/>
              </a:rPr>
              <a:t>        + 5x + 2</a:t>
            </a:r>
          </a:p>
        </p:txBody>
      </p:sp>
      <p:sp>
        <p:nvSpPr>
          <p:cNvPr id="26655" name="Text Box 31"/>
          <p:cNvSpPr txBox="1">
            <a:spLocks noChangeArrowheads="1"/>
          </p:cNvSpPr>
          <p:nvPr/>
        </p:nvSpPr>
        <p:spPr bwMode="auto">
          <a:xfrm>
            <a:off x="3760788" y="3925888"/>
            <a:ext cx="54229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solidFill>
                  <a:srgbClr val="0000FF"/>
                </a:solidFill>
              </a:rPr>
              <a:t>P(x) + [-Q(x)] = </a:t>
            </a:r>
            <a:r>
              <a:rPr lang="en-US" altLang="en-US" sz="2200">
                <a:solidFill>
                  <a:srgbClr val="0000FF"/>
                </a:solidFill>
              </a:rPr>
              <a:t>2x</a:t>
            </a:r>
            <a:r>
              <a:rPr lang="en-US" altLang="en-US" sz="2200" baseline="30000">
                <a:solidFill>
                  <a:srgbClr val="0000FF"/>
                </a:solidFill>
              </a:rPr>
              <a:t>5</a:t>
            </a:r>
            <a:r>
              <a:rPr lang="en-US" altLang="en-US" sz="2200">
                <a:solidFill>
                  <a:srgbClr val="0000FF"/>
                </a:solidFill>
              </a:rPr>
              <a:t> +6x</a:t>
            </a:r>
            <a:r>
              <a:rPr lang="en-US" altLang="en-US" sz="2200" baseline="30000">
                <a:solidFill>
                  <a:srgbClr val="0000FF"/>
                </a:solidFill>
              </a:rPr>
              <a:t>4</a:t>
            </a:r>
            <a:r>
              <a:rPr lang="en-US" altLang="en-US" sz="2200">
                <a:solidFill>
                  <a:srgbClr val="0000FF"/>
                </a:solidFill>
              </a:rPr>
              <a:t> – 2x</a:t>
            </a:r>
            <a:r>
              <a:rPr lang="en-US" altLang="en-US" sz="2200" baseline="30000">
                <a:solidFill>
                  <a:srgbClr val="0000FF"/>
                </a:solidFill>
              </a:rPr>
              <a:t>3</a:t>
            </a:r>
            <a:r>
              <a:rPr lang="en-US" altLang="en-US" sz="2200">
                <a:solidFill>
                  <a:srgbClr val="0000FF"/>
                </a:solidFill>
              </a:rPr>
              <a:t> + x</a:t>
            </a:r>
            <a:r>
              <a:rPr lang="en-US" altLang="en-US" sz="2200" baseline="30000">
                <a:solidFill>
                  <a:srgbClr val="0000FF"/>
                </a:solidFill>
              </a:rPr>
              <a:t>2</a:t>
            </a:r>
            <a:r>
              <a:rPr lang="en-US" altLang="en-US" sz="2200">
                <a:solidFill>
                  <a:srgbClr val="0000FF"/>
                </a:solidFill>
              </a:rPr>
              <a:t> – 6x – 3</a:t>
            </a:r>
          </a:p>
        </p:txBody>
      </p:sp>
      <p:sp>
        <p:nvSpPr>
          <p:cNvPr id="26656" name="Rectangle 32"/>
          <p:cNvSpPr>
            <a:spLocks noChangeArrowheads="1"/>
          </p:cNvSpPr>
          <p:nvPr/>
        </p:nvSpPr>
        <p:spPr bwMode="auto">
          <a:xfrm>
            <a:off x="4865688" y="2544763"/>
            <a:ext cx="4267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dirty="0">
                <a:latin typeface="Times New Roman" pitchFamily="18" charset="0"/>
                <a:cs typeface="Times New Roman" pitchFamily="18" charset="0"/>
              </a:rPr>
              <a:t>P(x) = 2x</a:t>
            </a:r>
            <a:r>
              <a:rPr lang="en-US" altLang="en-US" sz="2400" baseline="30000" dirty="0">
                <a:latin typeface="Times New Roman" pitchFamily="18" charset="0"/>
                <a:cs typeface="Times New Roman" pitchFamily="18" charset="0"/>
              </a:rPr>
              <a:t>5</a:t>
            </a:r>
            <a:r>
              <a:rPr lang="en-US" altLang="en-US" sz="2400" dirty="0">
                <a:latin typeface="Times New Roman" pitchFamily="18" charset="0"/>
                <a:cs typeface="Times New Roman" pitchFamily="18" charset="0"/>
              </a:rPr>
              <a:t>+ 5x</a:t>
            </a:r>
            <a:r>
              <a:rPr lang="en-US" altLang="en-US" sz="2400" baseline="30000" dirty="0">
                <a:latin typeface="Times New Roman" pitchFamily="18" charset="0"/>
                <a:cs typeface="Times New Roman" pitchFamily="18" charset="0"/>
              </a:rPr>
              <a:t>4</a:t>
            </a:r>
            <a:r>
              <a:rPr lang="en-US" altLang="en-US" sz="2400" dirty="0">
                <a:latin typeface="Times New Roman" pitchFamily="18" charset="0"/>
                <a:cs typeface="Times New Roman" pitchFamily="18" charset="0"/>
              </a:rPr>
              <a:t>  – x</a:t>
            </a:r>
            <a:r>
              <a:rPr lang="en-US" altLang="en-US" sz="2400" baseline="30000" dirty="0">
                <a:latin typeface="Times New Roman" pitchFamily="18" charset="0"/>
                <a:cs typeface="Times New Roman" pitchFamily="18" charset="0"/>
              </a:rPr>
              <a:t>3</a:t>
            </a:r>
            <a:r>
              <a:rPr lang="en-US" altLang="en-US" sz="2400" dirty="0">
                <a:latin typeface="Times New Roman" pitchFamily="18" charset="0"/>
                <a:cs typeface="Times New Roman" pitchFamily="18" charset="0"/>
              </a:rPr>
              <a:t> + x</a:t>
            </a:r>
            <a:r>
              <a:rPr lang="en-US" altLang="en-US" sz="2400" baseline="30000" dirty="0">
                <a:latin typeface="Times New Roman" pitchFamily="18" charset="0"/>
                <a:cs typeface="Times New Roman" pitchFamily="18" charset="0"/>
              </a:rPr>
              <a:t>2</a:t>
            </a:r>
            <a:r>
              <a:rPr lang="en-US" altLang="en-US" sz="2400" dirty="0">
                <a:latin typeface="Times New Roman" pitchFamily="18" charset="0"/>
                <a:cs typeface="Times New Roman" pitchFamily="18" charset="0"/>
              </a:rPr>
              <a:t> – x – 1</a:t>
            </a:r>
          </a:p>
        </p:txBody>
      </p:sp>
      <p:sp>
        <p:nvSpPr>
          <p:cNvPr id="26658" name="Text Box 34"/>
          <p:cNvSpPr txBox="1">
            <a:spLocks noChangeArrowheads="1"/>
          </p:cNvSpPr>
          <p:nvPr/>
        </p:nvSpPr>
        <p:spPr bwMode="auto">
          <a:xfrm>
            <a:off x="4824413" y="3124200"/>
            <a:ext cx="42814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3200"/>
              <a:t>-</a:t>
            </a:r>
            <a:r>
              <a:rPr lang="en-US" altLang="en-US" sz="2400"/>
              <a:t>Q(x) =       x</a:t>
            </a:r>
            <a:r>
              <a:rPr lang="en-US" altLang="en-US" sz="2400" baseline="30000"/>
              <a:t>4</a:t>
            </a:r>
            <a:r>
              <a:rPr lang="en-US" altLang="en-US" sz="2400"/>
              <a:t>    – x</a:t>
            </a:r>
            <a:r>
              <a:rPr lang="en-US" altLang="en-US" sz="2400" baseline="30000"/>
              <a:t>3</a:t>
            </a:r>
            <a:r>
              <a:rPr lang="en-US" altLang="en-US" sz="2400"/>
              <a:t>       – 5x – 2</a:t>
            </a:r>
          </a:p>
        </p:txBody>
      </p:sp>
      <p:sp>
        <p:nvSpPr>
          <p:cNvPr id="26659" name="Text Box 35"/>
          <p:cNvSpPr txBox="1">
            <a:spLocks noChangeArrowheads="1"/>
          </p:cNvSpPr>
          <p:nvPr/>
        </p:nvSpPr>
        <p:spPr bwMode="auto">
          <a:xfrm>
            <a:off x="4557713" y="2878138"/>
            <a:ext cx="390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800" b="1"/>
              <a:t>+</a:t>
            </a:r>
          </a:p>
        </p:txBody>
      </p:sp>
      <p:sp>
        <p:nvSpPr>
          <p:cNvPr id="26660" name="Line 36"/>
          <p:cNvSpPr>
            <a:spLocks noChangeShapeType="1"/>
          </p:cNvSpPr>
          <p:nvPr/>
        </p:nvSpPr>
        <p:spPr bwMode="auto">
          <a:xfrm>
            <a:off x="4960938" y="3697288"/>
            <a:ext cx="4076700" cy="396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661" name="Text Box 37"/>
          <p:cNvSpPr txBox="1">
            <a:spLocks noChangeArrowheads="1"/>
          </p:cNvSpPr>
          <p:nvPr/>
        </p:nvSpPr>
        <p:spPr bwMode="auto">
          <a:xfrm>
            <a:off x="4697413" y="1558925"/>
            <a:ext cx="278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t>Cách trình bày khác: </a:t>
            </a:r>
          </a:p>
        </p:txBody>
      </p:sp>
      <p:sp>
        <p:nvSpPr>
          <p:cNvPr id="26662" name="Text Box 38"/>
          <p:cNvSpPr txBox="1">
            <a:spLocks noChangeArrowheads="1"/>
          </p:cNvSpPr>
          <p:nvPr/>
        </p:nvSpPr>
        <p:spPr bwMode="auto">
          <a:xfrm>
            <a:off x="4683125" y="1920875"/>
            <a:ext cx="421481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t>Ta có:  </a:t>
            </a:r>
            <a:r>
              <a:rPr lang="en-US" altLang="en-US" sz="3200"/>
              <a:t>-</a:t>
            </a:r>
            <a:r>
              <a:rPr lang="en-US" altLang="en-US" sz="2400"/>
              <a:t>Q(x) =  x</a:t>
            </a:r>
            <a:r>
              <a:rPr lang="en-US" altLang="en-US" sz="2400" baseline="30000"/>
              <a:t>4</a:t>
            </a:r>
            <a:r>
              <a:rPr lang="en-US" altLang="en-US" sz="2400"/>
              <a:t>  – x</a:t>
            </a:r>
            <a:r>
              <a:rPr lang="en-US" altLang="en-US" sz="2400" baseline="30000"/>
              <a:t>3</a:t>
            </a:r>
            <a:r>
              <a:rPr lang="en-US" altLang="en-US" sz="2400"/>
              <a:t> – 5x – 2</a:t>
            </a:r>
          </a:p>
        </p:txBody>
      </p:sp>
      <p:sp>
        <p:nvSpPr>
          <p:cNvPr id="11283" name="Text Box 39"/>
          <p:cNvSpPr txBox="1">
            <a:spLocks noChangeArrowheads="1"/>
          </p:cNvSpPr>
          <p:nvPr/>
        </p:nvSpPr>
        <p:spPr bwMode="auto">
          <a:xfrm>
            <a:off x="6477000" y="3124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ltLang="en-US"/>
          </a:p>
        </p:txBody>
      </p:sp>
      <p:sp>
        <p:nvSpPr>
          <p:cNvPr id="26665" name="Text Box 41"/>
          <p:cNvSpPr txBox="1">
            <a:spLocks noChangeArrowheads="1"/>
          </p:cNvSpPr>
          <p:nvPr/>
        </p:nvSpPr>
        <p:spPr bwMode="auto">
          <a:xfrm>
            <a:off x="3582988" y="4559300"/>
            <a:ext cx="56149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solidFill>
                  <a:srgbClr val="0000FF"/>
                </a:solidFill>
              </a:rPr>
              <a:t>Vậy P(x) – Q(x) = </a:t>
            </a:r>
            <a:r>
              <a:rPr lang="en-US" altLang="en-US" sz="2200">
                <a:solidFill>
                  <a:srgbClr val="0000FF"/>
                </a:solidFill>
              </a:rPr>
              <a:t>2x</a:t>
            </a:r>
            <a:r>
              <a:rPr lang="en-US" altLang="en-US" sz="2200" baseline="30000">
                <a:solidFill>
                  <a:srgbClr val="0000FF"/>
                </a:solidFill>
              </a:rPr>
              <a:t>5</a:t>
            </a:r>
            <a:r>
              <a:rPr lang="en-US" altLang="en-US" sz="2200">
                <a:solidFill>
                  <a:srgbClr val="0000FF"/>
                </a:solidFill>
              </a:rPr>
              <a:t>+ 6x</a:t>
            </a:r>
            <a:r>
              <a:rPr lang="en-US" altLang="en-US" sz="2200" baseline="30000">
                <a:solidFill>
                  <a:srgbClr val="0000FF"/>
                </a:solidFill>
              </a:rPr>
              <a:t>4</a:t>
            </a:r>
            <a:r>
              <a:rPr lang="en-US" altLang="en-US" sz="2200">
                <a:solidFill>
                  <a:srgbClr val="0000FF"/>
                </a:solidFill>
              </a:rPr>
              <a:t>– 2x</a:t>
            </a:r>
            <a:r>
              <a:rPr lang="en-US" altLang="en-US" sz="2200" baseline="30000">
                <a:solidFill>
                  <a:srgbClr val="0000FF"/>
                </a:solidFill>
              </a:rPr>
              <a:t>3</a:t>
            </a:r>
            <a:r>
              <a:rPr lang="en-US" altLang="en-US" sz="2200">
                <a:solidFill>
                  <a:srgbClr val="0000FF"/>
                </a:solidFill>
              </a:rPr>
              <a:t>+ x</a:t>
            </a:r>
            <a:r>
              <a:rPr lang="en-US" altLang="en-US" sz="2200" baseline="30000">
                <a:solidFill>
                  <a:srgbClr val="0000FF"/>
                </a:solidFill>
              </a:rPr>
              <a:t>2</a:t>
            </a:r>
            <a:r>
              <a:rPr lang="en-US" altLang="en-US" sz="2200">
                <a:solidFill>
                  <a:srgbClr val="0000FF"/>
                </a:solidFill>
              </a:rPr>
              <a:t>– 6x – 3  </a:t>
            </a:r>
          </a:p>
        </p:txBody>
      </p:sp>
      <p:sp>
        <p:nvSpPr>
          <p:cNvPr id="11285" name="Text Box 43"/>
          <p:cNvSpPr txBox="1">
            <a:spLocks noChangeArrowheads="1"/>
          </p:cNvSpPr>
          <p:nvPr/>
        </p:nvSpPr>
        <p:spPr bwMode="auto">
          <a:xfrm>
            <a:off x="4738688" y="10160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t>P(x) – Q(x) = </a:t>
            </a:r>
          </a:p>
        </p:txBody>
      </p:sp>
      <p:sp>
        <p:nvSpPr>
          <p:cNvPr id="11286" name="Text Box 44"/>
          <p:cNvSpPr txBox="1">
            <a:spLocks noChangeArrowheads="1"/>
          </p:cNvSpPr>
          <p:nvPr/>
        </p:nvSpPr>
        <p:spPr bwMode="auto">
          <a:xfrm>
            <a:off x="6592888" y="1020763"/>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en-US" sz="2400"/>
              <a:t>P(x) + [-Q(x)]</a:t>
            </a:r>
          </a:p>
        </p:txBody>
      </p:sp>
    </p:spTree>
    <p:extLst>
      <p:ext uri="{BB962C8B-B14F-4D97-AF65-F5344CB8AC3E}">
        <p14:creationId xmlns:p14="http://schemas.microsoft.com/office/powerpoint/2010/main" val="3408608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61"/>
                                        </p:tgtEl>
                                        <p:attrNameLst>
                                          <p:attrName>style.visibility</p:attrName>
                                        </p:attrNameLst>
                                      </p:cBhvr>
                                      <p:to>
                                        <p:strVal val="visible"/>
                                      </p:to>
                                    </p:set>
                                    <p:animEffect transition="in" filter="diamond(in)">
                                      <p:cBhvr>
                                        <p:cTn id="7" dur="250"/>
                                        <p:tgtEl>
                                          <p:spTgt spid="26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62"/>
                                        </p:tgtEl>
                                        <p:attrNameLst>
                                          <p:attrName>style.visibility</p:attrName>
                                        </p:attrNameLst>
                                      </p:cBhvr>
                                      <p:to>
                                        <p:strVal val="visible"/>
                                      </p:to>
                                    </p:set>
                                    <p:animEffect transition="in" filter="diamond(in)">
                                      <p:cBhvr>
                                        <p:cTn id="12" dur="250"/>
                                        <p:tgtEl>
                                          <p:spTgt spid="266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6656"/>
                                        </p:tgtEl>
                                        <p:attrNameLst>
                                          <p:attrName>style.visibility</p:attrName>
                                        </p:attrNameLst>
                                      </p:cBhvr>
                                      <p:to>
                                        <p:strVal val="visible"/>
                                      </p:to>
                                    </p:set>
                                    <p:animEffect transition="in" filter="diamond(in)">
                                      <p:cBhvr>
                                        <p:cTn id="17" dur="250"/>
                                        <p:tgtEl>
                                          <p:spTgt spid="266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6659"/>
                                        </p:tgtEl>
                                        <p:attrNameLst>
                                          <p:attrName>style.visibility</p:attrName>
                                        </p:attrNameLst>
                                      </p:cBhvr>
                                      <p:to>
                                        <p:strVal val="visible"/>
                                      </p:to>
                                    </p:set>
                                    <p:animEffect transition="in" filter="diamond(in)">
                                      <p:cBhvr>
                                        <p:cTn id="22" dur="250"/>
                                        <p:tgtEl>
                                          <p:spTgt spid="26659"/>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6658"/>
                                        </p:tgtEl>
                                        <p:attrNameLst>
                                          <p:attrName>style.visibility</p:attrName>
                                        </p:attrNameLst>
                                      </p:cBhvr>
                                      <p:to>
                                        <p:strVal val="visible"/>
                                      </p:to>
                                    </p:set>
                                    <p:animEffect transition="in" filter="diamond(in)">
                                      <p:cBhvr>
                                        <p:cTn id="25" dur="250"/>
                                        <p:tgtEl>
                                          <p:spTgt spid="2665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6660"/>
                                        </p:tgtEl>
                                        <p:attrNameLst>
                                          <p:attrName>style.visibility</p:attrName>
                                        </p:attrNameLst>
                                      </p:cBhvr>
                                      <p:to>
                                        <p:strVal val="visible"/>
                                      </p:to>
                                    </p:set>
                                    <p:animEffect transition="in" filter="diamond(in)">
                                      <p:cBhvr>
                                        <p:cTn id="30" dur="250"/>
                                        <p:tgtEl>
                                          <p:spTgt spid="2666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6655"/>
                                        </p:tgtEl>
                                        <p:attrNameLst>
                                          <p:attrName>style.visibility</p:attrName>
                                        </p:attrNameLst>
                                      </p:cBhvr>
                                      <p:to>
                                        <p:strVal val="visible"/>
                                      </p:to>
                                    </p:set>
                                    <p:animEffect transition="in" filter="diamond(in)">
                                      <p:cBhvr>
                                        <p:cTn id="35" dur="250"/>
                                        <p:tgtEl>
                                          <p:spTgt spid="266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26665"/>
                                        </p:tgtEl>
                                        <p:attrNameLst>
                                          <p:attrName>style.visibility</p:attrName>
                                        </p:attrNameLst>
                                      </p:cBhvr>
                                      <p:to>
                                        <p:strVal val="visible"/>
                                      </p:to>
                                    </p:set>
                                    <p:animEffect transition="in" filter="diamond(in)">
                                      <p:cBhvr>
                                        <p:cTn id="40" dur="250"/>
                                        <p:tgtEl>
                                          <p:spTgt spid="2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5" grpId="0"/>
      <p:bldP spid="26656" grpId="0"/>
      <p:bldP spid="26658" grpId="0"/>
      <p:bldP spid="26659" grpId="0"/>
      <p:bldP spid="26660" grpId="0" animBg="1"/>
      <p:bldP spid="26661" grpId="0"/>
      <p:bldP spid="26662" grpId="0"/>
      <p:bldP spid="266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784350" y="838200"/>
            <a:ext cx="6019800" cy="588963"/>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3200" b="1">
                <a:solidFill>
                  <a:srgbClr val="00FF00"/>
                </a:solidFill>
              </a:rPr>
              <a:t>     </a:t>
            </a:r>
            <a:r>
              <a:rPr lang="en-US" altLang="en-US" sz="3200" b="1">
                <a:solidFill>
                  <a:srgbClr val="6600CC"/>
                </a:solidFill>
              </a:rPr>
              <a:t>Cộng, trừ đa thức một biến </a:t>
            </a:r>
          </a:p>
        </p:txBody>
      </p:sp>
      <p:sp>
        <p:nvSpPr>
          <p:cNvPr id="64515" name="Text Box 3" descr="Bouquet"/>
          <p:cNvSpPr txBox="1">
            <a:spLocks noChangeArrowheads="1"/>
          </p:cNvSpPr>
          <p:nvPr/>
        </p:nvSpPr>
        <p:spPr bwMode="auto">
          <a:xfrm>
            <a:off x="685800" y="2438400"/>
            <a:ext cx="3429000" cy="466725"/>
          </a:xfrm>
          <a:prstGeom prst="rect">
            <a:avLst/>
          </a:prstGeom>
          <a:solidFill>
            <a:srgbClr val="66FF99"/>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400"/>
              <a:t>Cộng hai đa thức một biến </a:t>
            </a:r>
          </a:p>
        </p:txBody>
      </p:sp>
      <p:sp>
        <p:nvSpPr>
          <p:cNvPr id="64516" name="Text Box 4" descr="Bouquet"/>
          <p:cNvSpPr txBox="1">
            <a:spLocks noChangeArrowheads="1"/>
          </p:cNvSpPr>
          <p:nvPr/>
        </p:nvSpPr>
        <p:spPr bwMode="auto">
          <a:xfrm>
            <a:off x="5105400" y="2438400"/>
            <a:ext cx="3276600" cy="466725"/>
          </a:xfrm>
          <a:prstGeom prst="rect">
            <a:avLst/>
          </a:prstGeom>
          <a:solidFill>
            <a:srgbClr val="66FFFF"/>
          </a:solidFill>
          <a:ln w="9525">
            <a:solidFill>
              <a:schemeClr val="tx1"/>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400"/>
              <a:t>Trừ hai đa thức một biến</a:t>
            </a:r>
          </a:p>
        </p:txBody>
      </p:sp>
      <p:sp>
        <p:nvSpPr>
          <p:cNvPr id="64517" name="Line 5"/>
          <p:cNvSpPr>
            <a:spLocks noChangeShapeType="1"/>
          </p:cNvSpPr>
          <p:nvPr/>
        </p:nvSpPr>
        <p:spPr bwMode="auto">
          <a:xfrm>
            <a:off x="7453313" y="1427163"/>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4519" name="Text Box 7"/>
          <p:cNvSpPr txBox="1">
            <a:spLocks noChangeArrowheads="1"/>
          </p:cNvSpPr>
          <p:nvPr/>
        </p:nvSpPr>
        <p:spPr bwMode="auto">
          <a:xfrm>
            <a:off x="2628900" y="3916363"/>
            <a:ext cx="4330700" cy="1938337"/>
          </a:xfrm>
          <a:prstGeom prst="rect">
            <a:avLst/>
          </a:prstGeom>
          <a:noFill/>
          <a:ln w="9525">
            <a:solidFill>
              <a:srgbClr val="66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000">
                <a:solidFill>
                  <a:srgbClr val="0000FF"/>
                </a:solidFill>
              </a:rPr>
              <a:t>Cách 1: Thực hiện cộng, trừ như cách cộng hai đa thức bất kì ở bài 6.</a:t>
            </a:r>
          </a:p>
          <a:p>
            <a:pPr eaLnBrk="1" hangingPunct="1">
              <a:spcBef>
                <a:spcPct val="50000"/>
              </a:spcBef>
            </a:pPr>
            <a:r>
              <a:rPr lang="en-US" altLang="en-US" sz="2000">
                <a:solidFill>
                  <a:srgbClr val="0000FF"/>
                </a:solidFill>
              </a:rPr>
              <a:t>Cách 2: Cộng hai đa thức theo cột dọc.</a:t>
            </a:r>
          </a:p>
          <a:p>
            <a:pPr eaLnBrk="1" hangingPunct="1">
              <a:spcBef>
                <a:spcPct val="50000"/>
              </a:spcBef>
            </a:pPr>
            <a:r>
              <a:rPr lang="en-US" altLang="en-US" sz="2000">
                <a:solidFill>
                  <a:srgbClr val="0000FF"/>
                </a:solidFill>
              </a:rPr>
              <a:t>(chú ý đặt các đơn thức đồng dạng ở cùng một cột)</a:t>
            </a:r>
          </a:p>
        </p:txBody>
      </p:sp>
      <p:sp>
        <p:nvSpPr>
          <p:cNvPr id="64522" name="Line 10"/>
          <p:cNvSpPr>
            <a:spLocks noChangeShapeType="1"/>
          </p:cNvSpPr>
          <p:nvPr/>
        </p:nvSpPr>
        <p:spPr bwMode="auto">
          <a:xfrm>
            <a:off x="2133600" y="1433513"/>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4523" name="Line 11"/>
          <p:cNvSpPr>
            <a:spLocks noChangeShapeType="1"/>
          </p:cNvSpPr>
          <p:nvPr/>
        </p:nvSpPr>
        <p:spPr bwMode="auto">
          <a:xfrm>
            <a:off x="2133600" y="29845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4525" name="Line 13"/>
          <p:cNvSpPr>
            <a:spLocks noChangeShapeType="1"/>
          </p:cNvSpPr>
          <p:nvPr/>
        </p:nvSpPr>
        <p:spPr bwMode="auto">
          <a:xfrm>
            <a:off x="2133600" y="5194300"/>
            <a:ext cx="495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4526" name="Line 14"/>
          <p:cNvSpPr>
            <a:spLocks noChangeShapeType="1"/>
          </p:cNvSpPr>
          <p:nvPr/>
        </p:nvSpPr>
        <p:spPr bwMode="auto">
          <a:xfrm flipH="1">
            <a:off x="6959600" y="51149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4527" name="Line 15"/>
          <p:cNvSpPr>
            <a:spLocks noChangeShapeType="1"/>
          </p:cNvSpPr>
          <p:nvPr/>
        </p:nvSpPr>
        <p:spPr bwMode="auto">
          <a:xfrm>
            <a:off x="7391400" y="2905125"/>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249365907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amond(in)">
                                      <p:cBhvr>
                                        <p:cTn id="7" dur="5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4522"/>
                                        </p:tgtEl>
                                        <p:attrNameLst>
                                          <p:attrName>style.visibility</p:attrName>
                                        </p:attrNameLst>
                                      </p:cBhvr>
                                      <p:to>
                                        <p:strVal val="visible"/>
                                      </p:to>
                                    </p:set>
                                    <p:animEffect transition="in" filter="diamond(in)">
                                      <p:cBhvr>
                                        <p:cTn id="12" dur="500"/>
                                        <p:tgtEl>
                                          <p:spTgt spid="64522"/>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64515"/>
                                        </p:tgtEl>
                                        <p:attrNameLst>
                                          <p:attrName>style.visibility</p:attrName>
                                        </p:attrNameLst>
                                      </p:cBhvr>
                                      <p:to>
                                        <p:strVal val="visible"/>
                                      </p:to>
                                    </p:set>
                                    <p:animEffect transition="in" filter="diamond(in)">
                                      <p:cBhvr>
                                        <p:cTn id="15" dur="500"/>
                                        <p:tgtEl>
                                          <p:spTgt spid="645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64517"/>
                                        </p:tgtEl>
                                        <p:attrNameLst>
                                          <p:attrName>style.visibility</p:attrName>
                                        </p:attrNameLst>
                                      </p:cBhvr>
                                      <p:to>
                                        <p:strVal val="visible"/>
                                      </p:to>
                                    </p:set>
                                    <p:animEffect transition="in" filter="diamond(in)">
                                      <p:cBhvr>
                                        <p:cTn id="20" dur="500"/>
                                        <p:tgtEl>
                                          <p:spTgt spid="64517"/>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64516"/>
                                        </p:tgtEl>
                                        <p:attrNameLst>
                                          <p:attrName>style.visibility</p:attrName>
                                        </p:attrNameLst>
                                      </p:cBhvr>
                                      <p:to>
                                        <p:strVal val="visible"/>
                                      </p:to>
                                    </p:set>
                                    <p:animEffect transition="in" filter="diamond(in)">
                                      <p:cBhvr>
                                        <p:cTn id="23" dur="500"/>
                                        <p:tgtEl>
                                          <p:spTgt spid="645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4523"/>
                                        </p:tgtEl>
                                        <p:attrNameLst>
                                          <p:attrName>style.visibility</p:attrName>
                                        </p:attrNameLst>
                                      </p:cBhvr>
                                      <p:to>
                                        <p:strVal val="visible"/>
                                      </p:to>
                                    </p:set>
                                    <p:animEffect transition="in" filter="diamond(in)">
                                      <p:cBhvr>
                                        <p:cTn id="28" dur="500"/>
                                        <p:tgtEl>
                                          <p:spTgt spid="6452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64525"/>
                                        </p:tgtEl>
                                        <p:attrNameLst>
                                          <p:attrName>style.visibility</p:attrName>
                                        </p:attrNameLst>
                                      </p:cBhvr>
                                      <p:to>
                                        <p:strVal val="visible"/>
                                      </p:to>
                                    </p:set>
                                    <p:animEffect transition="in" filter="diamond(in)">
                                      <p:cBhvr>
                                        <p:cTn id="31" dur="500"/>
                                        <p:tgtEl>
                                          <p:spTgt spid="64525"/>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64527"/>
                                        </p:tgtEl>
                                        <p:attrNameLst>
                                          <p:attrName>style.visibility</p:attrName>
                                        </p:attrNameLst>
                                      </p:cBhvr>
                                      <p:to>
                                        <p:strVal val="visible"/>
                                      </p:to>
                                    </p:set>
                                    <p:animEffect transition="in" filter="diamond(in)">
                                      <p:cBhvr>
                                        <p:cTn id="34" dur="500"/>
                                        <p:tgtEl>
                                          <p:spTgt spid="64527"/>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64526"/>
                                        </p:tgtEl>
                                        <p:attrNameLst>
                                          <p:attrName>style.visibility</p:attrName>
                                        </p:attrNameLst>
                                      </p:cBhvr>
                                      <p:to>
                                        <p:strVal val="visible"/>
                                      </p:to>
                                    </p:set>
                                    <p:animEffect transition="in" filter="diamond(in)">
                                      <p:cBhvr>
                                        <p:cTn id="37" dur="500"/>
                                        <p:tgtEl>
                                          <p:spTgt spid="64526"/>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64519"/>
                                        </p:tgtEl>
                                        <p:attrNameLst>
                                          <p:attrName>style.visibility</p:attrName>
                                        </p:attrNameLst>
                                      </p:cBhvr>
                                      <p:to>
                                        <p:strVal val="visible"/>
                                      </p:to>
                                    </p:set>
                                    <p:animEffect transition="in" filter="diamond(in)">
                                      <p:cBhvr>
                                        <p:cTn id="40"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5" grpId="0" animBg="1"/>
      <p:bldP spid="64516" grpId="0" animBg="1"/>
      <p:bldP spid="64517" grpId="0" animBg="1"/>
      <p:bldP spid="64519" grpId="0" animBg="1"/>
      <p:bldP spid="64522" grpId="0" animBg="1"/>
      <p:bldP spid="64523" grpId="0" animBg="1"/>
      <p:bldP spid="64525" grpId="0" animBg="1"/>
      <p:bldP spid="64526" grpId="0" animBg="1"/>
      <p:bldP spid="645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1422</Words>
  <Application>Microsoft Office PowerPoint</Application>
  <PresentationFormat>On-screen Show (4:3)</PresentationFormat>
  <Paragraphs>218</Paragraphs>
  <Slides>25</Slides>
  <Notes>1</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cp:revision>
  <dcterms:created xsi:type="dcterms:W3CDTF">2021-03-26T01:56:19Z</dcterms:created>
  <dcterms:modified xsi:type="dcterms:W3CDTF">2021-03-27T00:45:03Z</dcterms:modified>
</cp:coreProperties>
</file>